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aleway"/>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font" Target="fonts/Raleway-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italic.fntdata"/><Relationship Id="rId14"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aleway-regular.fntdata"/><Relationship Id="rId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780175"/>
            <a:ext cx="8520600" cy="882300"/>
          </a:xfrm>
          <a:prstGeom prst="rect">
            <a:avLst/>
          </a:prstGeom>
          <a:noFill/>
          <a:ln>
            <a:noFill/>
          </a:ln>
        </p:spPr>
        <p:txBody>
          <a:bodyPr anchorCtr="0" anchor="b" bIns="91425" lIns="91425" spcFirstLastPara="1" rIns="91425" wrap="square" tIns="91425">
            <a:normAutofit fontScale="70000"/>
          </a:bodyPr>
          <a:lstStyle/>
          <a:p>
            <a:pPr indent="0" lvl="0" marL="0" rtl="0" algn="ctr">
              <a:spcBef>
                <a:spcPts val="0"/>
              </a:spcBef>
              <a:spcAft>
                <a:spcPts val="0"/>
              </a:spcAft>
              <a:buNone/>
            </a:pPr>
            <a:r>
              <a:rPr lang="en-GB" sz="5200">
                <a:solidFill>
                  <a:srgbClr val="000000"/>
                </a:solidFill>
              </a:rPr>
              <a:t>Bushfire Brigade (Iteration </a:t>
            </a:r>
            <a:r>
              <a:rPr lang="en-GB" sz="5200"/>
              <a:t>2</a:t>
            </a:r>
            <a:r>
              <a:rPr lang="en-GB" sz="5200">
                <a:solidFill>
                  <a:srgbClr val="000000"/>
                </a:solidFill>
              </a:rPr>
              <a:t>) Archived</a:t>
            </a:r>
            <a:endParaRPr sz="5200">
              <a:solidFill>
                <a:srgbClr val="000000"/>
              </a:solidFill>
            </a:endParaRPr>
          </a:p>
        </p:txBody>
      </p:sp>
      <p:sp>
        <p:nvSpPr>
          <p:cNvPr id="55" name="Google Shape;55;p13"/>
          <p:cNvSpPr txBox="1"/>
          <p:nvPr/>
        </p:nvSpPr>
        <p:spPr>
          <a:xfrm>
            <a:off x="311700" y="1662475"/>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GB" sz="2100">
                <a:solidFill>
                  <a:srgbClr val="595959"/>
                </a:solidFill>
                <a:highlight>
                  <a:srgbClr val="FFFFFF"/>
                </a:highlight>
                <a:latin typeface="Raleway"/>
                <a:ea typeface="Raleway"/>
                <a:cs typeface="Raleway"/>
                <a:sym typeface="Raleway"/>
              </a:rPr>
              <a:t>https://iteration2-bushfire-brigade.vercel.app/</a:t>
            </a:r>
            <a:endParaRPr sz="3800">
              <a:solidFill>
                <a:srgbClr val="595959"/>
              </a:solidFill>
            </a:endParaRPr>
          </a:p>
        </p:txBody>
      </p:sp>
      <p:sp>
        <p:nvSpPr>
          <p:cNvPr id="56" name="Google Shape;56;p13"/>
          <p:cNvSpPr txBox="1"/>
          <p:nvPr/>
        </p:nvSpPr>
        <p:spPr>
          <a:xfrm>
            <a:off x="679550" y="2565900"/>
            <a:ext cx="7791300" cy="226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450">
                <a:solidFill>
                  <a:srgbClr val="000000"/>
                </a:solidFill>
                <a:highlight>
                  <a:srgbClr val="FFFFFF"/>
                </a:highlight>
                <a:latin typeface="Helvetica Neue"/>
                <a:ea typeface="Helvetica Neue"/>
                <a:cs typeface="Helvetica Neue"/>
                <a:sym typeface="Helvetica Neue"/>
              </a:rPr>
              <a:t>Bushfire Brigade is designed primarily for children aged 8 to 12 who live in bushfire-prone areas in Victoria. It serves as an engaging educational tool that helps children learn about bushfire safety and resilience. Teachers and parents can also use this platform to effectively educate and guide children on how to stay safe and prepared during bushfire seasons.</a:t>
            </a:r>
            <a:endParaRPr i="1" sz="2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