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5" r:id="rId14"/>
    <p:sldId id="277" r:id="rId15"/>
    <p:sldId id="279" r:id="rId16"/>
    <p:sldId id="278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E3158-5BB6-44BD-B967-BB8BBCF0C287}" v="26" dt="2023-08-24T05:57:16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Gupta" userId="737cd11e-4937-4614-a752-3394e1d687c6" providerId="ADAL" clId="{744E3158-5BB6-44BD-B967-BB8BBCF0C287}"/>
    <pc:docChg chg="undo custSel addSld modSld sldOrd">
      <pc:chgData name="Harsh Gupta" userId="737cd11e-4937-4614-a752-3394e1d687c6" providerId="ADAL" clId="{744E3158-5BB6-44BD-B967-BB8BBCF0C287}" dt="2023-08-24T09:40:34.242" v="458" actId="20577"/>
      <pc:docMkLst>
        <pc:docMk/>
      </pc:docMkLst>
      <pc:sldChg chg="modSp mod">
        <pc:chgData name="Harsh Gupta" userId="737cd11e-4937-4614-a752-3394e1d687c6" providerId="ADAL" clId="{744E3158-5BB6-44BD-B967-BB8BBCF0C287}" dt="2023-08-24T05:58:46.976" v="424" actId="1076"/>
        <pc:sldMkLst>
          <pc:docMk/>
          <pc:sldMk cId="242453831" sldId="256"/>
        </pc:sldMkLst>
        <pc:picChg chg="mod">
          <ac:chgData name="Harsh Gupta" userId="737cd11e-4937-4614-a752-3394e1d687c6" providerId="ADAL" clId="{744E3158-5BB6-44BD-B967-BB8BBCF0C287}" dt="2023-08-24T05:58:46.976" v="424" actId="1076"/>
          <ac:picMkLst>
            <pc:docMk/>
            <pc:sldMk cId="242453831" sldId="256"/>
            <ac:picMk id="4" creationId="{8976507E-60D2-8B2D-B99B-608FC2C29177}"/>
          </ac:picMkLst>
        </pc:picChg>
      </pc:sldChg>
      <pc:sldChg chg="modSp mod">
        <pc:chgData name="Harsh Gupta" userId="737cd11e-4937-4614-a752-3394e1d687c6" providerId="ADAL" clId="{744E3158-5BB6-44BD-B967-BB8BBCF0C287}" dt="2023-08-24T07:47:48.712" v="443" actId="20577"/>
        <pc:sldMkLst>
          <pc:docMk/>
          <pc:sldMk cId="3042826300" sldId="265"/>
        </pc:sldMkLst>
        <pc:spChg chg="mod">
          <ac:chgData name="Harsh Gupta" userId="737cd11e-4937-4614-a752-3394e1d687c6" providerId="ADAL" clId="{744E3158-5BB6-44BD-B967-BB8BBCF0C287}" dt="2023-08-24T06:27:37.274" v="431" actId="14100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Harsh Gupta" userId="737cd11e-4937-4614-a752-3394e1d687c6" providerId="ADAL" clId="{744E3158-5BB6-44BD-B967-BB8BBCF0C287}" dt="2023-08-24T07:47:48.712" v="443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">
        <pc:chgData name="Harsh Gupta" userId="737cd11e-4937-4614-a752-3394e1d687c6" providerId="ADAL" clId="{744E3158-5BB6-44BD-B967-BB8BBCF0C287}" dt="2023-08-24T07:48:02.283" v="444" actId="20577"/>
        <pc:sldMkLst>
          <pc:docMk/>
          <pc:sldMk cId="2116190161" sldId="266"/>
        </pc:sldMkLst>
        <pc:spChg chg="mod">
          <ac:chgData name="Harsh Gupta" userId="737cd11e-4937-4614-a752-3394e1d687c6" providerId="ADAL" clId="{744E3158-5BB6-44BD-B967-BB8BBCF0C287}" dt="2023-08-24T06:28:00.338" v="435" actId="14100"/>
          <ac:spMkLst>
            <pc:docMk/>
            <pc:sldMk cId="2116190161" sldId="266"/>
            <ac:spMk id="2" creationId="{00000000-0000-0000-0000-000000000000}"/>
          </ac:spMkLst>
        </pc:spChg>
        <pc:spChg chg="add mod">
          <ac:chgData name="Harsh Gupta" userId="737cd11e-4937-4614-a752-3394e1d687c6" providerId="ADAL" clId="{744E3158-5BB6-44BD-B967-BB8BBCF0C287}" dt="2023-08-24T07:48:02.283" v="444" actId="20577"/>
          <ac:spMkLst>
            <pc:docMk/>
            <pc:sldMk cId="2116190161" sldId="266"/>
            <ac:spMk id="4" creationId="{3311733E-0732-D2C4-1320-988835CED9C4}"/>
          </ac:spMkLst>
        </pc:spChg>
        <pc:graphicFrameChg chg="del mod">
          <ac:chgData name="Harsh Gupta" userId="737cd11e-4937-4614-a752-3394e1d687c6" providerId="ADAL" clId="{744E3158-5BB6-44BD-B967-BB8BBCF0C287}" dt="2023-08-23T20:12:30.923" v="10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addSp delSp modSp mod">
        <pc:chgData name="Harsh Gupta" userId="737cd11e-4937-4614-a752-3394e1d687c6" providerId="ADAL" clId="{744E3158-5BB6-44BD-B967-BB8BBCF0C287}" dt="2023-08-24T06:33:58.418" v="442" actId="14100"/>
        <pc:sldMkLst>
          <pc:docMk/>
          <pc:sldMk cId="4145261392" sldId="267"/>
        </pc:sldMkLst>
        <pc:spChg chg="mod">
          <ac:chgData name="Harsh Gupta" userId="737cd11e-4937-4614-a752-3394e1d687c6" providerId="ADAL" clId="{744E3158-5BB6-44BD-B967-BB8BBCF0C287}" dt="2023-08-24T06:33:58.418" v="442" actId="14100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Harsh Gupta" userId="737cd11e-4937-4614-a752-3394e1d687c6" providerId="ADAL" clId="{744E3158-5BB6-44BD-B967-BB8BBCF0C287}" dt="2023-08-24T06:33:54.109" v="441" actId="14100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Harsh Gupta" userId="737cd11e-4937-4614-a752-3394e1d687c6" providerId="ADAL" clId="{744E3158-5BB6-44BD-B967-BB8BBCF0C287}" dt="2023-08-23T20:15:10.898" v="27" actId="478"/>
          <ac:spMkLst>
            <pc:docMk/>
            <pc:sldMk cId="4145261392" sldId="267"/>
            <ac:spMk id="6" creationId="{92C7658A-B36E-21AC-0E09-5648D24B5DA9}"/>
          </ac:spMkLst>
        </pc:spChg>
        <pc:graphicFrameChg chg="del modGraphic">
          <ac:chgData name="Harsh Gupta" userId="737cd11e-4937-4614-a752-3394e1d687c6" providerId="ADAL" clId="{744E3158-5BB6-44BD-B967-BB8BBCF0C287}" dt="2023-08-23T20:14:52.551" v="23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</pc:sldChg>
      <pc:sldChg chg="addSp delSp modSp mod">
        <pc:chgData name="Harsh Gupta" userId="737cd11e-4937-4614-a752-3394e1d687c6" providerId="ADAL" clId="{744E3158-5BB6-44BD-B967-BB8BBCF0C287}" dt="2023-08-24T06:25:21.376" v="429" actId="14100"/>
        <pc:sldMkLst>
          <pc:docMk/>
          <pc:sldMk cId="1153027685" sldId="269"/>
        </pc:sldMkLst>
        <pc:spChg chg="mod">
          <ac:chgData name="Harsh Gupta" userId="737cd11e-4937-4614-a752-3394e1d687c6" providerId="ADAL" clId="{744E3158-5BB6-44BD-B967-BB8BBCF0C287}" dt="2023-08-24T06:25:21.376" v="429" actId="14100"/>
          <ac:spMkLst>
            <pc:docMk/>
            <pc:sldMk cId="1153027685" sldId="269"/>
            <ac:spMk id="2" creationId="{00000000-0000-0000-0000-000000000000}"/>
          </ac:spMkLst>
        </pc:spChg>
        <pc:spChg chg="add mod">
          <ac:chgData name="Harsh Gupta" userId="737cd11e-4937-4614-a752-3394e1d687c6" providerId="ADAL" clId="{744E3158-5BB6-44BD-B967-BB8BBCF0C287}" dt="2023-08-24T06:25:17.668" v="428" actId="14100"/>
          <ac:spMkLst>
            <pc:docMk/>
            <pc:sldMk cId="1153027685" sldId="269"/>
            <ac:spMk id="4" creationId="{993B9A99-328E-E7F1-29D6-008DF5AB3D9D}"/>
          </ac:spMkLst>
        </pc:spChg>
        <pc:graphicFrameChg chg="del mod">
          <ac:chgData name="Harsh Gupta" userId="737cd11e-4937-4614-a752-3394e1d687c6" providerId="ADAL" clId="{744E3158-5BB6-44BD-B967-BB8BBCF0C287}" dt="2023-08-23T20:16:05.626" v="36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modSp mod">
        <pc:chgData name="Harsh Gupta" userId="737cd11e-4937-4614-a752-3394e1d687c6" providerId="ADAL" clId="{744E3158-5BB6-44BD-B967-BB8BBCF0C287}" dt="2023-08-24T05:28:43.617" v="83" actId="255"/>
        <pc:sldMkLst>
          <pc:docMk/>
          <pc:sldMk cId="3444435236" sldId="270"/>
        </pc:sldMkLst>
        <pc:spChg chg="mod">
          <ac:chgData name="Harsh Gupta" userId="737cd11e-4937-4614-a752-3394e1d687c6" providerId="ADAL" clId="{744E3158-5BB6-44BD-B967-BB8BBCF0C287}" dt="2023-08-24T05:28:43.617" v="83" actId="255"/>
          <ac:spMkLst>
            <pc:docMk/>
            <pc:sldMk cId="3444435236" sldId="270"/>
            <ac:spMk id="2" creationId="{00000000-0000-0000-0000-000000000000}"/>
          </ac:spMkLst>
        </pc:spChg>
        <pc:spChg chg="mod">
          <ac:chgData name="Harsh Gupta" userId="737cd11e-4937-4614-a752-3394e1d687c6" providerId="ADAL" clId="{744E3158-5BB6-44BD-B967-BB8BBCF0C287}" dt="2023-08-23T20:20:24.068" v="70" actId="20577"/>
          <ac:spMkLst>
            <pc:docMk/>
            <pc:sldMk cId="3444435236" sldId="270"/>
            <ac:spMk id="3" creationId="{00000000-0000-0000-0000-000000000000}"/>
          </ac:spMkLst>
        </pc:spChg>
      </pc:sldChg>
      <pc:sldChg chg="delSp modSp mod">
        <pc:chgData name="Harsh Gupta" userId="737cd11e-4937-4614-a752-3394e1d687c6" providerId="ADAL" clId="{744E3158-5BB6-44BD-B967-BB8BBCF0C287}" dt="2023-08-24T05:29:19.468" v="89" actId="20577"/>
        <pc:sldMkLst>
          <pc:docMk/>
          <pc:sldMk cId="1475842300" sldId="271"/>
        </pc:sldMkLst>
        <pc:spChg chg="mod">
          <ac:chgData name="Harsh Gupta" userId="737cd11e-4937-4614-a752-3394e1d687c6" providerId="ADAL" clId="{744E3158-5BB6-44BD-B967-BB8BBCF0C287}" dt="2023-08-24T05:28:21.468" v="82" actId="368"/>
          <ac:spMkLst>
            <pc:docMk/>
            <pc:sldMk cId="1475842300" sldId="271"/>
            <ac:spMk id="2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3T20:21:03.911" v="74" actId="478"/>
          <ac:spMkLst>
            <pc:docMk/>
            <pc:sldMk cId="1475842300" sldId="271"/>
            <ac:spMk id="3" creationId="{00000000-0000-0000-0000-000000000000}"/>
          </ac:spMkLst>
        </pc:spChg>
        <pc:spChg chg="mod">
          <ac:chgData name="Harsh Gupta" userId="737cd11e-4937-4614-a752-3394e1d687c6" providerId="ADAL" clId="{744E3158-5BB6-44BD-B967-BB8BBCF0C287}" dt="2023-08-24T05:29:19.468" v="89" actId="20577"/>
          <ac:spMkLst>
            <pc:docMk/>
            <pc:sldMk cId="1475842300" sldId="271"/>
            <ac:spMk id="4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3T20:20:50.459" v="72" actId="478"/>
          <ac:spMkLst>
            <pc:docMk/>
            <pc:sldMk cId="1475842300" sldId="271"/>
            <ac:spMk id="5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3T20:20:44.919" v="71" actId="478"/>
          <ac:spMkLst>
            <pc:docMk/>
            <pc:sldMk cId="1475842300" sldId="271"/>
            <ac:spMk id="6" creationId="{00000000-0000-0000-0000-000000000000}"/>
          </ac:spMkLst>
        </pc:spChg>
      </pc:sldChg>
      <pc:sldChg chg="addSp modSp mod modClrScheme chgLayout">
        <pc:chgData name="Harsh Gupta" userId="737cd11e-4937-4614-a752-3394e1d687c6" providerId="ADAL" clId="{744E3158-5BB6-44BD-B967-BB8BBCF0C287}" dt="2023-08-24T05:31:02.046" v="106" actId="14100"/>
        <pc:sldMkLst>
          <pc:docMk/>
          <pc:sldMk cId="215988672" sldId="272"/>
        </pc:sldMkLst>
        <pc:spChg chg="mod ord">
          <ac:chgData name="Harsh Gupta" userId="737cd11e-4937-4614-a752-3394e1d687c6" providerId="ADAL" clId="{744E3158-5BB6-44BD-B967-BB8BBCF0C287}" dt="2023-08-24T05:30:58.335" v="105" actId="14100"/>
          <ac:spMkLst>
            <pc:docMk/>
            <pc:sldMk cId="215988672" sldId="272"/>
            <ac:spMk id="2" creationId="{00000000-0000-0000-0000-000000000000}"/>
          </ac:spMkLst>
        </pc:spChg>
        <pc:spChg chg="add mod ord">
          <ac:chgData name="Harsh Gupta" userId="737cd11e-4937-4614-a752-3394e1d687c6" providerId="ADAL" clId="{744E3158-5BB6-44BD-B967-BB8BBCF0C287}" dt="2023-08-24T05:31:02.046" v="106" actId="14100"/>
          <ac:spMkLst>
            <pc:docMk/>
            <pc:sldMk cId="215988672" sldId="272"/>
            <ac:spMk id="3" creationId="{A7731FEF-1610-5FC9-2409-D09A948DF54E}"/>
          </ac:spMkLst>
        </pc:spChg>
      </pc:sldChg>
      <pc:sldChg chg="addSp delSp modSp mod modClrScheme chgLayout">
        <pc:chgData name="Harsh Gupta" userId="737cd11e-4937-4614-a752-3394e1d687c6" providerId="ADAL" clId="{744E3158-5BB6-44BD-B967-BB8BBCF0C287}" dt="2023-08-24T08:50:51.146" v="454" actId="478"/>
        <pc:sldMkLst>
          <pc:docMk/>
          <pc:sldMk cId="3661180859" sldId="273"/>
        </pc:sldMkLst>
        <pc:spChg chg="add mod">
          <ac:chgData name="Harsh Gupta" userId="737cd11e-4937-4614-a752-3394e1d687c6" providerId="ADAL" clId="{744E3158-5BB6-44BD-B967-BB8BBCF0C287}" dt="2023-08-24T05:32:54.217" v="114" actId="14100"/>
          <ac:spMkLst>
            <pc:docMk/>
            <pc:sldMk cId="3661180859" sldId="273"/>
            <ac:spMk id="2" creationId="{A043B202-C43E-8379-AA49-0DDC1A2BF683}"/>
          </ac:spMkLst>
        </pc:spChg>
        <pc:spChg chg="add mod">
          <ac:chgData name="Harsh Gupta" userId="737cd11e-4937-4614-a752-3394e1d687c6" providerId="ADAL" clId="{744E3158-5BB6-44BD-B967-BB8BBCF0C287}" dt="2023-08-24T05:33:13.581" v="119" actId="20577"/>
          <ac:spMkLst>
            <pc:docMk/>
            <pc:sldMk cId="3661180859" sldId="273"/>
            <ac:spMk id="3" creationId="{25592B6A-32C6-0772-19E6-3408A41A8979}"/>
          </ac:spMkLst>
        </pc:spChg>
        <pc:spChg chg="del mod">
          <ac:chgData name="Harsh Gupta" userId="737cd11e-4937-4614-a752-3394e1d687c6" providerId="ADAL" clId="{744E3158-5BB6-44BD-B967-BB8BBCF0C287}" dt="2023-08-24T08:50:32.250" v="448" actId="478"/>
          <ac:spMkLst>
            <pc:docMk/>
            <pc:sldMk cId="3661180859" sldId="273"/>
            <ac:spMk id="6" creationId="{A2B77323-62CE-DFD7-E411-E247A568A221}"/>
          </ac:spMkLst>
        </pc:spChg>
        <pc:spChg chg="del mod topLvl">
          <ac:chgData name="Harsh Gupta" userId="737cd11e-4937-4614-a752-3394e1d687c6" providerId="ADAL" clId="{744E3158-5BB6-44BD-B967-BB8BBCF0C287}" dt="2023-08-24T08:50:51.146" v="454" actId="478"/>
          <ac:spMkLst>
            <pc:docMk/>
            <pc:sldMk cId="3661180859" sldId="273"/>
            <ac:spMk id="7" creationId="{687DF0C7-12B9-1AB4-3163-55F6922009DA}"/>
          </ac:spMkLst>
        </pc:spChg>
        <pc:grpChg chg="add del mod">
          <ac:chgData name="Harsh Gupta" userId="737cd11e-4937-4614-a752-3394e1d687c6" providerId="ADAL" clId="{744E3158-5BB6-44BD-B967-BB8BBCF0C287}" dt="2023-08-24T08:50:51.146" v="454" actId="478"/>
          <ac:grpSpMkLst>
            <pc:docMk/>
            <pc:sldMk cId="3661180859" sldId="273"/>
            <ac:grpSpMk id="4" creationId="{71BE0952-EE93-6CCB-5FCE-D6232D0C75F8}"/>
          </ac:grpSpMkLst>
        </pc:grpChg>
        <pc:picChg chg="mod topLvl">
          <ac:chgData name="Harsh Gupta" userId="737cd11e-4937-4614-a752-3394e1d687c6" providerId="ADAL" clId="{744E3158-5BB6-44BD-B967-BB8BBCF0C287}" dt="2023-08-24T08:50:51.146" v="454" actId="478"/>
          <ac:picMkLst>
            <pc:docMk/>
            <pc:sldMk cId="3661180859" sldId="273"/>
            <ac:picMk id="5" creationId="{478E4D8E-F052-2776-BF7A-B8846B93891B}"/>
          </ac:picMkLst>
        </pc:picChg>
      </pc:sldChg>
      <pc:sldChg chg="addSp delSp modSp mod modClrScheme chgLayout">
        <pc:chgData name="Harsh Gupta" userId="737cd11e-4937-4614-a752-3394e1d687c6" providerId="ADAL" clId="{744E3158-5BB6-44BD-B967-BB8BBCF0C287}" dt="2023-08-24T05:35:25.087" v="132"/>
        <pc:sldMkLst>
          <pc:docMk/>
          <pc:sldMk cId="3232560146" sldId="274"/>
        </pc:sldMkLst>
        <pc:spChg chg="mod ord">
          <ac:chgData name="Harsh Gupta" userId="737cd11e-4937-4614-a752-3394e1d687c6" providerId="ADAL" clId="{744E3158-5BB6-44BD-B967-BB8BBCF0C287}" dt="2023-08-24T05:35:13.241" v="131" actId="368"/>
          <ac:spMkLst>
            <pc:docMk/>
            <pc:sldMk cId="3232560146" sldId="274"/>
            <ac:spMk id="2" creationId="{00000000-0000-0000-0000-000000000000}"/>
          </ac:spMkLst>
        </pc:spChg>
        <pc:spChg chg="del mod ord">
          <ac:chgData name="Harsh Gupta" userId="737cd11e-4937-4614-a752-3394e1d687c6" providerId="ADAL" clId="{744E3158-5BB6-44BD-B967-BB8BBCF0C287}" dt="2023-08-24T05:33:34.611" v="122" actId="700"/>
          <ac:spMkLst>
            <pc:docMk/>
            <pc:sldMk cId="3232560146" sldId="274"/>
            <ac:spMk id="3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4T05:33:34.611" v="122" actId="700"/>
          <ac:spMkLst>
            <pc:docMk/>
            <pc:sldMk cId="3232560146" sldId="274"/>
            <ac:spMk id="4" creationId="{00000000-0000-0000-0000-000000000000}"/>
          </ac:spMkLst>
        </pc:spChg>
        <pc:spChg chg="add del mod ord">
          <ac:chgData name="Harsh Gupta" userId="737cd11e-4937-4614-a752-3394e1d687c6" providerId="ADAL" clId="{744E3158-5BB6-44BD-B967-BB8BBCF0C287}" dt="2023-08-24T05:35:25.087" v="132"/>
          <ac:spMkLst>
            <pc:docMk/>
            <pc:sldMk cId="3232560146" sldId="274"/>
            <ac:spMk id="5" creationId="{67ADEB9B-6992-5260-C883-DFB5BA311D49}"/>
          </ac:spMkLst>
        </pc:spChg>
        <pc:picChg chg="add mod">
          <ac:chgData name="Harsh Gupta" userId="737cd11e-4937-4614-a752-3394e1d687c6" providerId="ADAL" clId="{744E3158-5BB6-44BD-B967-BB8BBCF0C287}" dt="2023-08-24T05:35:25.087" v="132"/>
          <ac:picMkLst>
            <pc:docMk/>
            <pc:sldMk cId="3232560146" sldId="274"/>
            <ac:picMk id="6" creationId="{509101E3-923A-47D0-3505-5483389EA630}"/>
          </ac:picMkLst>
        </pc:picChg>
      </pc:sldChg>
      <pc:sldChg chg="addSp delSp modSp mod modClrScheme chgLayout">
        <pc:chgData name="Harsh Gupta" userId="737cd11e-4937-4614-a752-3394e1d687c6" providerId="ADAL" clId="{744E3158-5BB6-44BD-B967-BB8BBCF0C287}" dt="2023-08-24T05:36:43.043" v="143" actId="20577"/>
        <pc:sldMkLst>
          <pc:docMk/>
          <pc:sldMk cId="1857640680" sldId="275"/>
        </pc:sldMkLst>
        <pc:spChg chg="mod ord">
          <ac:chgData name="Harsh Gupta" userId="737cd11e-4937-4614-a752-3394e1d687c6" providerId="ADAL" clId="{744E3158-5BB6-44BD-B967-BB8BBCF0C287}" dt="2023-08-24T05:36:24.509" v="139" actId="368"/>
          <ac:spMkLst>
            <pc:docMk/>
            <pc:sldMk cId="1857640680" sldId="275"/>
            <ac:spMk id="2" creationId="{00000000-0000-0000-0000-000000000000}"/>
          </ac:spMkLst>
        </pc:spChg>
        <pc:spChg chg="del mod ord">
          <ac:chgData name="Harsh Gupta" userId="737cd11e-4937-4614-a752-3394e1d687c6" providerId="ADAL" clId="{744E3158-5BB6-44BD-B967-BB8BBCF0C287}" dt="2023-08-24T05:35:32.405" v="133" actId="700"/>
          <ac:spMkLst>
            <pc:docMk/>
            <pc:sldMk cId="1857640680" sldId="275"/>
            <ac:spMk id="3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4T05:35:32.405" v="133" actId="700"/>
          <ac:spMkLst>
            <pc:docMk/>
            <pc:sldMk cId="1857640680" sldId="275"/>
            <ac:spMk id="4" creationId="{00000000-0000-0000-0000-000000000000}"/>
          </ac:spMkLst>
        </pc:spChg>
        <pc:spChg chg="add mod ord">
          <ac:chgData name="Harsh Gupta" userId="737cd11e-4937-4614-a752-3394e1d687c6" providerId="ADAL" clId="{744E3158-5BB6-44BD-B967-BB8BBCF0C287}" dt="2023-08-24T05:36:43.043" v="143" actId="20577"/>
          <ac:spMkLst>
            <pc:docMk/>
            <pc:sldMk cId="1857640680" sldId="275"/>
            <ac:spMk id="5" creationId="{433CAE33-5D5E-443B-E185-82654C74D900}"/>
          </ac:spMkLst>
        </pc:spChg>
      </pc:sldChg>
      <pc:sldChg chg="addSp delSp modSp new mod chgLayout">
        <pc:chgData name="Harsh Gupta" userId="737cd11e-4937-4614-a752-3394e1d687c6" providerId="ADAL" clId="{744E3158-5BB6-44BD-B967-BB8BBCF0C287}" dt="2023-08-24T09:40:34.242" v="458" actId="20577"/>
        <pc:sldMkLst>
          <pc:docMk/>
          <pc:sldMk cId="1724641938" sldId="276"/>
        </pc:sldMkLst>
        <pc:spChg chg="del">
          <ac:chgData name="Harsh Gupta" userId="737cd11e-4937-4614-a752-3394e1d687c6" providerId="ADAL" clId="{744E3158-5BB6-44BD-B967-BB8BBCF0C287}" dt="2023-08-24T05:36:52.730" v="145" actId="700"/>
          <ac:spMkLst>
            <pc:docMk/>
            <pc:sldMk cId="1724641938" sldId="276"/>
            <ac:spMk id="2" creationId="{526E804A-8E08-ECD3-0A8B-EC76B0A238A8}"/>
          </ac:spMkLst>
        </pc:spChg>
        <pc:spChg chg="del">
          <ac:chgData name="Harsh Gupta" userId="737cd11e-4937-4614-a752-3394e1d687c6" providerId="ADAL" clId="{744E3158-5BB6-44BD-B967-BB8BBCF0C287}" dt="2023-08-24T05:36:52.730" v="145" actId="700"/>
          <ac:spMkLst>
            <pc:docMk/>
            <pc:sldMk cId="1724641938" sldId="276"/>
            <ac:spMk id="3" creationId="{5F64565A-7CB3-A281-FC15-B4E319D1DCD4}"/>
          </ac:spMkLst>
        </pc:spChg>
        <pc:spChg chg="add mod ord">
          <ac:chgData name="Harsh Gupta" userId="737cd11e-4937-4614-a752-3394e1d687c6" providerId="ADAL" clId="{744E3158-5BB6-44BD-B967-BB8BBCF0C287}" dt="2023-08-24T05:37:38.507" v="151" actId="368"/>
          <ac:spMkLst>
            <pc:docMk/>
            <pc:sldMk cId="1724641938" sldId="276"/>
            <ac:spMk id="4" creationId="{D36A75C2-027A-2A4D-3994-E6BFF28F3926}"/>
          </ac:spMkLst>
        </pc:spChg>
        <pc:spChg chg="add mod ord">
          <ac:chgData name="Harsh Gupta" userId="737cd11e-4937-4614-a752-3394e1d687c6" providerId="ADAL" clId="{744E3158-5BB6-44BD-B967-BB8BBCF0C287}" dt="2023-08-24T09:40:34.242" v="458" actId="20577"/>
          <ac:spMkLst>
            <pc:docMk/>
            <pc:sldMk cId="1724641938" sldId="276"/>
            <ac:spMk id="5" creationId="{FDA6C570-6851-E356-D7B6-8EB94ADBD62A}"/>
          </ac:spMkLst>
        </pc:spChg>
      </pc:sldChg>
      <pc:sldChg chg="addSp modSp new mod">
        <pc:chgData name="Harsh Gupta" userId="737cd11e-4937-4614-a752-3394e1d687c6" providerId="ADAL" clId="{744E3158-5BB6-44BD-B967-BB8BBCF0C287}" dt="2023-08-24T09:40:23.243" v="456" actId="20577"/>
        <pc:sldMkLst>
          <pc:docMk/>
          <pc:sldMk cId="2794938676" sldId="277"/>
        </pc:sldMkLst>
        <pc:spChg chg="mod">
          <ac:chgData name="Harsh Gupta" userId="737cd11e-4937-4614-a752-3394e1d687c6" providerId="ADAL" clId="{744E3158-5BB6-44BD-B967-BB8BBCF0C287}" dt="2023-08-24T05:39:03.382" v="167" actId="368"/>
          <ac:spMkLst>
            <pc:docMk/>
            <pc:sldMk cId="2794938676" sldId="277"/>
            <ac:spMk id="2" creationId="{5C70646C-C947-0290-1E46-A92A220D4800}"/>
          </ac:spMkLst>
        </pc:spChg>
        <pc:spChg chg="mod">
          <ac:chgData name="Harsh Gupta" userId="737cd11e-4937-4614-a752-3394e1d687c6" providerId="ADAL" clId="{744E3158-5BB6-44BD-B967-BB8BBCF0C287}" dt="2023-08-24T09:40:23.243" v="456" actId="20577"/>
          <ac:spMkLst>
            <pc:docMk/>
            <pc:sldMk cId="2794938676" sldId="277"/>
            <ac:spMk id="3" creationId="{39BC26EB-4CAF-E4D3-77A1-BBFBB8AF810A}"/>
          </ac:spMkLst>
        </pc:spChg>
        <pc:picChg chg="add mod">
          <ac:chgData name="Harsh Gupta" userId="737cd11e-4937-4614-a752-3394e1d687c6" providerId="ADAL" clId="{744E3158-5BB6-44BD-B967-BB8BBCF0C287}" dt="2023-08-24T05:55:59.823" v="397"/>
          <ac:picMkLst>
            <pc:docMk/>
            <pc:sldMk cId="2794938676" sldId="277"/>
            <ac:picMk id="4" creationId="{095D2DBD-3BCC-5A17-A440-1BA1EED1BBC6}"/>
          </ac:picMkLst>
        </pc:picChg>
      </pc:sldChg>
      <pc:sldChg chg="addSp modSp new mod">
        <pc:chgData name="Harsh Gupta" userId="737cd11e-4937-4614-a752-3394e1d687c6" providerId="ADAL" clId="{744E3158-5BB6-44BD-B967-BB8BBCF0C287}" dt="2023-08-24T05:42:59.391" v="189" actId="1076"/>
        <pc:sldMkLst>
          <pc:docMk/>
          <pc:sldMk cId="2896183969" sldId="278"/>
        </pc:sldMkLst>
        <pc:spChg chg="mod">
          <ac:chgData name="Harsh Gupta" userId="737cd11e-4937-4614-a752-3394e1d687c6" providerId="ADAL" clId="{744E3158-5BB6-44BD-B967-BB8BBCF0C287}" dt="2023-08-24T05:41:53.336" v="177" actId="368"/>
          <ac:spMkLst>
            <pc:docMk/>
            <pc:sldMk cId="2896183969" sldId="278"/>
            <ac:spMk id="2" creationId="{5D62AAFA-6084-7CDF-5F0C-D6949DC27B72}"/>
          </ac:spMkLst>
        </pc:spChg>
        <pc:spChg chg="mod">
          <ac:chgData name="Harsh Gupta" userId="737cd11e-4937-4614-a752-3394e1d687c6" providerId="ADAL" clId="{744E3158-5BB6-44BD-B967-BB8BBCF0C287}" dt="2023-08-24T05:42:26.939" v="183" actId="20577"/>
          <ac:spMkLst>
            <pc:docMk/>
            <pc:sldMk cId="2896183969" sldId="278"/>
            <ac:spMk id="3" creationId="{721926BD-5A41-000E-69D2-AB54C38D2DE9}"/>
          </ac:spMkLst>
        </pc:spChg>
        <pc:picChg chg="add mod">
          <ac:chgData name="Harsh Gupta" userId="737cd11e-4937-4614-a752-3394e1d687c6" providerId="ADAL" clId="{744E3158-5BB6-44BD-B967-BB8BBCF0C287}" dt="2023-08-24T05:42:54.469" v="188" actId="1076"/>
          <ac:picMkLst>
            <pc:docMk/>
            <pc:sldMk cId="2896183969" sldId="278"/>
            <ac:picMk id="4" creationId="{6931EEA2-4534-D1A4-E276-878A1E8FFCB0}"/>
          </ac:picMkLst>
        </pc:picChg>
        <pc:picChg chg="add mod">
          <ac:chgData name="Harsh Gupta" userId="737cd11e-4937-4614-a752-3394e1d687c6" providerId="ADAL" clId="{744E3158-5BB6-44BD-B967-BB8BBCF0C287}" dt="2023-08-24T05:42:59.391" v="189" actId="1076"/>
          <ac:picMkLst>
            <pc:docMk/>
            <pc:sldMk cId="2896183969" sldId="278"/>
            <ac:picMk id="5" creationId="{FCDEFA76-F934-CE25-9415-5DBF1C7E323E}"/>
          </ac:picMkLst>
        </pc:picChg>
      </pc:sldChg>
      <pc:sldChg chg="modSp new mod ord">
        <pc:chgData name="Harsh Gupta" userId="737cd11e-4937-4614-a752-3394e1d687c6" providerId="ADAL" clId="{744E3158-5BB6-44BD-B967-BB8BBCF0C287}" dt="2023-08-24T05:45:14.006" v="209"/>
        <pc:sldMkLst>
          <pc:docMk/>
          <pc:sldMk cId="321614362" sldId="279"/>
        </pc:sldMkLst>
        <pc:spChg chg="mod">
          <ac:chgData name="Harsh Gupta" userId="737cd11e-4937-4614-a752-3394e1d687c6" providerId="ADAL" clId="{744E3158-5BB6-44BD-B967-BB8BBCF0C287}" dt="2023-08-24T05:44:40.826" v="200" actId="368"/>
          <ac:spMkLst>
            <pc:docMk/>
            <pc:sldMk cId="321614362" sldId="279"/>
            <ac:spMk id="2" creationId="{DEC7D56F-ADF1-9A98-84BD-FE10E7BCD5F2}"/>
          </ac:spMkLst>
        </pc:spChg>
        <pc:spChg chg="mod">
          <ac:chgData name="Harsh Gupta" userId="737cd11e-4937-4614-a752-3394e1d687c6" providerId="ADAL" clId="{744E3158-5BB6-44BD-B967-BB8BBCF0C287}" dt="2023-08-24T05:45:06.480" v="207" actId="20577"/>
          <ac:spMkLst>
            <pc:docMk/>
            <pc:sldMk cId="321614362" sldId="279"/>
            <ac:spMk id="3" creationId="{7CBFE13E-AF61-13CD-D5C7-0FB3E3B0121E}"/>
          </ac:spMkLst>
        </pc:spChg>
      </pc:sldChg>
      <pc:sldChg chg="addSp modSp new mod">
        <pc:chgData name="Harsh Gupta" userId="737cd11e-4937-4614-a752-3394e1d687c6" providerId="ADAL" clId="{744E3158-5BB6-44BD-B967-BB8BBCF0C287}" dt="2023-08-24T05:47:09.275" v="224" actId="1076"/>
        <pc:sldMkLst>
          <pc:docMk/>
          <pc:sldMk cId="2062625607" sldId="280"/>
        </pc:sldMkLst>
        <pc:spChg chg="mod">
          <ac:chgData name="Harsh Gupta" userId="737cd11e-4937-4614-a752-3394e1d687c6" providerId="ADAL" clId="{744E3158-5BB6-44BD-B967-BB8BBCF0C287}" dt="2023-08-24T05:46:38.215" v="220" actId="14100"/>
          <ac:spMkLst>
            <pc:docMk/>
            <pc:sldMk cId="2062625607" sldId="280"/>
            <ac:spMk id="2" creationId="{FEF57E7B-721D-B0AB-3B3C-7BD161B4E73C}"/>
          </ac:spMkLst>
        </pc:spChg>
        <pc:spChg chg="mod">
          <ac:chgData name="Harsh Gupta" userId="737cd11e-4937-4614-a752-3394e1d687c6" providerId="ADAL" clId="{744E3158-5BB6-44BD-B967-BB8BBCF0C287}" dt="2023-08-24T05:46:53.286" v="222"/>
          <ac:spMkLst>
            <pc:docMk/>
            <pc:sldMk cId="2062625607" sldId="280"/>
            <ac:spMk id="3" creationId="{4ED52AF8-21FC-9BB4-B19F-453133229FAE}"/>
          </ac:spMkLst>
        </pc:spChg>
        <pc:picChg chg="add mod">
          <ac:chgData name="Harsh Gupta" userId="737cd11e-4937-4614-a752-3394e1d687c6" providerId="ADAL" clId="{744E3158-5BB6-44BD-B967-BB8BBCF0C287}" dt="2023-08-24T05:47:09.275" v="224" actId="1076"/>
          <ac:picMkLst>
            <pc:docMk/>
            <pc:sldMk cId="2062625607" sldId="280"/>
            <ac:picMk id="4" creationId="{EDF99E9B-2A93-B0D3-3960-7E3480FFD772}"/>
          </ac:picMkLst>
        </pc:picChg>
      </pc:sldChg>
      <pc:sldChg chg="addSp modSp new mod">
        <pc:chgData name="Harsh Gupta" userId="737cd11e-4937-4614-a752-3394e1d687c6" providerId="ADAL" clId="{744E3158-5BB6-44BD-B967-BB8BBCF0C287}" dt="2023-08-24T05:59:11.396" v="427" actId="1076"/>
        <pc:sldMkLst>
          <pc:docMk/>
          <pc:sldMk cId="2960173475" sldId="281"/>
        </pc:sldMkLst>
        <pc:spChg chg="mod">
          <ac:chgData name="Harsh Gupta" userId="737cd11e-4937-4614-a752-3394e1d687c6" providerId="ADAL" clId="{744E3158-5BB6-44BD-B967-BB8BBCF0C287}" dt="2023-08-24T05:47:49.545" v="233" actId="368"/>
          <ac:spMkLst>
            <pc:docMk/>
            <pc:sldMk cId="2960173475" sldId="281"/>
            <ac:spMk id="2" creationId="{96458B2A-F0EA-BACD-5FCA-94DDEC1F3E6B}"/>
          </ac:spMkLst>
        </pc:spChg>
        <pc:spChg chg="mod">
          <ac:chgData name="Harsh Gupta" userId="737cd11e-4937-4614-a752-3394e1d687c6" providerId="ADAL" clId="{744E3158-5BB6-44BD-B967-BB8BBCF0C287}" dt="2023-08-24T05:59:00.740" v="425" actId="20577"/>
          <ac:spMkLst>
            <pc:docMk/>
            <pc:sldMk cId="2960173475" sldId="281"/>
            <ac:spMk id="3" creationId="{8D411E25-D9EE-B691-D71D-2AC2B9BA9843}"/>
          </ac:spMkLst>
        </pc:spChg>
        <pc:picChg chg="add mod">
          <ac:chgData name="Harsh Gupta" userId="737cd11e-4937-4614-a752-3394e1d687c6" providerId="ADAL" clId="{744E3158-5BB6-44BD-B967-BB8BBCF0C287}" dt="2023-08-24T05:59:04.278" v="426" actId="1076"/>
          <ac:picMkLst>
            <pc:docMk/>
            <pc:sldMk cId="2960173475" sldId="281"/>
            <ac:picMk id="4" creationId="{E9BE0470-DDB9-A545-9E21-95DF8E7DBBA7}"/>
          </ac:picMkLst>
        </pc:picChg>
        <pc:picChg chg="add mod">
          <ac:chgData name="Harsh Gupta" userId="737cd11e-4937-4614-a752-3394e1d687c6" providerId="ADAL" clId="{744E3158-5BB6-44BD-B967-BB8BBCF0C287}" dt="2023-08-24T05:59:11.396" v="427" actId="1076"/>
          <ac:picMkLst>
            <pc:docMk/>
            <pc:sldMk cId="2960173475" sldId="281"/>
            <ac:picMk id="5" creationId="{BCD43099-4210-593C-1329-3661116D5D5B}"/>
          </ac:picMkLst>
        </pc:picChg>
      </pc:sldChg>
      <pc:sldChg chg="addSp modSp new mod">
        <pc:chgData name="Harsh Gupta" userId="737cd11e-4937-4614-a752-3394e1d687c6" providerId="ADAL" clId="{744E3158-5BB6-44BD-B967-BB8BBCF0C287}" dt="2023-08-24T05:49:49.652" v="252" actId="1076"/>
        <pc:sldMkLst>
          <pc:docMk/>
          <pc:sldMk cId="2668593296" sldId="282"/>
        </pc:sldMkLst>
        <pc:spChg chg="mod">
          <ac:chgData name="Harsh Gupta" userId="737cd11e-4937-4614-a752-3394e1d687c6" providerId="ADAL" clId="{744E3158-5BB6-44BD-B967-BB8BBCF0C287}" dt="2023-08-24T05:49:30.175" v="249" actId="368"/>
          <ac:spMkLst>
            <pc:docMk/>
            <pc:sldMk cId="2668593296" sldId="282"/>
            <ac:spMk id="2" creationId="{1D0983CE-CFC3-4ECA-A332-9FC365C7C81D}"/>
          </ac:spMkLst>
        </pc:spChg>
        <pc:spChg chg="mod">
          <ac:chgData name="Harsh Gupta" userId="737cd11e-4937-4614-a752-3394e1d687c6" providerId="ADAL" clId="{744E3158-5BB6-44BD-B967-BB8BBCF0C287}" dt="2023-08-24T05:49:39.480" v="250"/>
          <ac:spMkLst>
            <pc:docMk/>
            <pc:sldMk cId="2668593296" sldId="282"/>
            <ac:spMk id="3" creationId="{094AB561-FE73-1AF5-0489-8D83DE732ABF}"/>
          </ac:spMkLst>
        </pc:spChg>
        <pc:picChg chg="add mod">
          <ac:chgData name="Harsh Gupta" userId="737cd11e-4937-4614-a752-3394e1d687c6" providerId="ADAL" clId="{744E3158-5BB6-44BD-B967-BB8BBCF0C287}" dt="2023-08-24T05:49:49.652" v="252" actId="1076"/>
          <ac:picMkLst>
            <pc:docMk/>
            <pc:sldMk cId="2668593296" sldId="282"/>
            <ac:picMk id="4" creationId="{E9D70073-51A0-22AD-B71D-8906C5674769}"/>
          </ac:picMkLst>
        </pc:picChg>
      </pc:sldChg>
      <pc:sldChg chg="modSp new mod">
        <pc:chgData name="Harsh Gupta" userId="737cd11e-4937-4614-a752-3394e1d687c6" providerId="ADAL" clId="{744E3158-5BB6-44BD-B967-BB8BBCF0C287}" dt="2023-08-24T05:51:47.210" v="283" actId="20577"/>
        <pc:sldMkLst>
          <pc:docMk/>
          <pc:sldMk cId="2732200334" sldId="283"/>
        </pc:sldMkLst>
        <pc:spChg chg="mod">
          <ac:chgData name="Harsh Gupta" userId="737cd11e-4937-4614-a752-3394e1d687c6" providerId="ADAL" clId="{744E3158-5BB6-44BD-B967-BB8BBCF0C287}" dt="2023-08-24T05:50:59.417" v="265" actId="27636"/>
          <ac:spMkLst>
            <pc:docMk/>
            <pc:sldMk cId="2732200334" sldId="283"/>
            <ac:spMk id="2" creationId="{54595DF7-C879-0CD1-CE59-997978D26086}"/>
          </ac:spMkLst>
        </pc:spChg>
        <pc:spChg chg="mod">
          <ac:chgData name="Harsh Gupta" userId="737cd11e-4937-4614-a752-3394e1d687c6" providerId="ADAL" clId="{744E3158-5BB6-44BD-B967-BB8BBCF0C287}" dt="2023-08-24T05:51:47.210" v="283" actId="20577"/>
          <ac:spMkLst>
            <pc:docMk/>
            <pc:sldMk cId="2732200334" sldId="283"/>
            <ac:spMk id="3" creationId="{8C58527E-BC3D-AE7E-D36C-8406D1D100CA}"/>
          </ac:spMkLst>
        </pc:spChg>
      </pc:sldChg>
      <pc:sldChg chg="delSp modSp new mod modClrScheme chgLayout">
        <pc:chgData name="Harsh Gupta" userId="737cd11e-4937-4614-a752-3394e1d687c6" providerId="ADAL" clId="{744E3158-5BB6-44BD-B967-BB8BBCF0C287}" dt="2023-08-24T05:53:43.388" v="396" actId="20577"/>
        <pc:sldMkLst>
          <pc:docMk/>
          <pc:sldMk cId="3102951766" sldId="284"/>
        </pc:sldMkLst>
        <pc:spChg chg="del">
          <ac:chgData name="Harsh Gupta" userId="737cd11e-4937-4614-a752-3394e1d687c6" providerId="ADAL" clId="{744E3158-5BB6-44BD-B967-BB8BBCF0C287}" dt="2023-08-24T05:53:18.152" v="369" actId="700"/>
          <ac:spMkLst>
            <pc:docMk/>
            <pc:sldMk cId="3102951766" sldId="284"/>
            <ac:spMk id="2" creationId="{33397FC7-654A-28C5-A285-10D18E4AA08C}"/>
          </ac:spMkLst>
        </pc:spChg>
        <pc:spChg chg="mod ord">
          <ac:chgData name="Harsh Gupta" userId="737cd11e-4937-4614-a752-3394e1d687c6" providerId="ADAL" clId="{744E3158-5BB6-44BD-B967-BB8BBCF0C287}" dt="2023-08-24T05:53:43.388" v="396" actId="20577"/>
          <ac:spMkLst>
            <pc:docMk/>
            <pc:sldMk cId="3102951766" sldId="284"/>
            <ac:spMk id="3" creationId="{E72D885D-3634-6221-A135-461725FACE50}"/>
          </ac:spMkLst>
        </pc:spChg>
      </pc:sldChg>
      <pc:sldChg chg="addSp modSp new mod ord">
        <pc:chgData name="Harsh Gupta" userId="737cd11e-4937-4614-a752-3394e1d687c6" providerId="ADAL" clId="{744E3158-5BB6-44BD-B967-BB8BBCF0C287}" dt="2023-08-24T05:57:46.882" v="423"/>
        <pc:sldMkLst>
          <pc:docMk/>
          <pc:sldMk cId="2222225191" sldId="285"/>
        </pc:sldMkLst>
        <pc:spChg chg="mod">
          <ac:chgData name="Harsh Gupta" userId="737cd11e-4937-4614-a752-3394e1d687c6" providerId="ADAL" clId="{744E3158-5BB6-44BD-B967-BB8BBCF0C287}" dt="2023-08-24T05:56:48.983" v="405" actId="368"/>
          <ac:spMkLst>
            <pc:docMk/>
            <pc:sldMk cId="2222225191" sldId="285"/>
            <ac:spMk id="2" creationId="{C0BBC341-F5DE-6836-8FC6-17B6E41A8B5F}"/>
          </ac:spMkLst>
        </pc:spChg>
        <pc:spChg chg="mod">
          <ac:chgData name="Harsh Gupta" userId="737cd11e-4937-4614-a752-3394e1d687c6" providerId="ADAL" clId="{744E3158-5BB6-44BD-B967-BB8BBCF0C287}" dt="2023-08-24T05:57:38.820" v="417" actId="20577"/>
          <ac:spMkLst>
            <pc:docMk/>
            <pc:sldMk cId="2222225191" sldId="285"/>
            <ac:spMk id="3" creationId="{FDB4FB45-365A-1ABD-1DAA-B3A9FC1E6F4F}"/>
          </ac:spMkLst>
        </pc:spChg>
        <pc:picChg chg="add mod">
          <ac:chgData name="Harsh Gupta" userId="737cd11e-4937-4614-a752-3394e1d687c6" providerId="ADAL" clId="{744E3158-5BB6-44BD-B967-BB8BBCF0C287}" dt="2023-08-24T05:57:43.106" v="421" actId="1076"/>
          <ac:picMkLst>
            <pc:docMk/>
            <pc:sldMk cId="2222225191" sldId="285"/>
            <ac:picMk id="4" creationId="{A4FA690A-652C-961D-E084-C6E42934A0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066800" y="3120044"/>
            <a:ext cx="10058400" cy="45719"/>
          </a:xfrm>
        </p:spPr>
        <p:txBody>
          <a:bodyPr>
            <a:normAutofit fontScale="90000"/>
          </a:bodyPr>
          <a:lstStyle/>
          <a:p>
            <a:pPr marL="12700" marR="5080" indent="-4445">
              <a:lnSpc>
                <a:spcPct val="101499"/>
              </a:lnSpc>
              <a:spcBef>
                <a:spcPts val="95"/>
              </a:spcBef>
            </a:pP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165763"/>
            <a:ext cx="10058400" cy="24730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 </a:t>
            </a:r>
            <a: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US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</a:t>
            </a:r>
            <a:r>
              <a:rPr lang="en-US" sz="20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Bombay</a:t>
            </a:r>
          </a:p>
          <a:p>
            <a:pPr algn="ctr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</a:p>
          <a:p>
            <a:pPr algn="ctr"/>
            <a:br>
              <a:rPr lang="en-US"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2023-24</a:t>
            </a:r>
          </a:p>
          <a:p>
            <a:pPr algn="ctr"/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sz="2000" b="1" u="sng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en-US" sz="2000" b="1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br>
              <a:rPr lang="en-US" sz="2000" b="1" u="sng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Gupta ( 2</a:t>
            </a:r>
            <a:r>
              <a:rPr lang="en-US" sz="2000" spc="15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RA)</a:t>
            </a:r>
            <a:endParaRPr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976507E-60D2-8B2D-B99B-608FC2C291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9696" y="188640"/>
            <a:ext cx="5070806" cy="25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90500"/>
            <a:ext cx="10044608" cy="934244"/>
          </a:xfrm>
        </p:spPr>
        <p:txBody>
          <a:bodyPr/>
          <a:lstStyle/>
          <a:p>
            <a:r>
              <a:rPr lang="en-IN" dirty="0"/>
              <a:t>Design Flow</a:t>
            </a:r>
            <a:endParaRPr dirty="0"/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509101E3-923A-47D0-3505-5483389EA6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7882" y="1196975"/>
            <a:ext cx="8622460" cy="52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457200"/>
            <a:ext cx="10476656" cy="739552"/>
          </a:xfrm>
        </p:spPr>
        <p:txBody>
          <a:bodyPr/>
          <a:lstStyle/>
          <a:p>
            <a:r>
              <a:rPr lang="en-US" dirty="0"/>
              <a:t>Steps to run Scan Chain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CAE33-5D5E-443B-E185-82654C74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2"/>
            <a:ext cx="10404648" cy="489924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6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100" dirty="0">
                <a:latin typeface="Tahoma"/>
                <a:cs typeface="Tahoma"/>
              </a:rPr>
              <a:t>,</a:t>
            </a:r>
            <a:r>
              <a:rPr lang="en-IN" sz="1950" spc="-195" dirty="0">
                <a:latin typeface="Tahoma"/>
                <a:cs typeface="Tahoma"/>
              </a:rPr>
              <a:t> </a:t>
            </a:r>
            <a:r>
              <a:rPr lang="en-IN" sz="1950" spc="30" dirty="0">
                <a:latin typeface="Tahoma"/>
                <a:cs typeface="Tahoma"/>
              </a:rPr>
              <a:t>P</a:t>
            </a: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100" dirty="0">
                <a:latin typeface="Tahoma"/>
                <a:cs typeface="Tahoma"/>
              </a:rPr>
              <a:t>,</a:t>
            </a:r>
            <a:r>
              <a:rPr lang="en-IN" sz="1950" spc="-195" dirty="0">
                <a:latin typeface="Tahoma"/>
                <a:cs typeface="Tahoma"/>
              </a:rPr>
              <a:t> 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6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30" dirty="0">
                <a:latin typeface="Tahoma"/>
                <a:cs typeface="Tahoma"/>
              </a:rPr>
              <a:t>P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5" dirty="0">
                <a:latin typeface="Tahoma"/>
                <a:cs typeface="Tahoma"/>
              </a:rPr>
              <a:t>c</a:t>
            </a:r>
            <a:r>
              <a:rPr lang="en-IN" sz="1950" spc="-5" dirty="0">
                <a:latin typeface="Tahoma"/>
                <a:cs typeface="Tahoma"/>
              </a:rPr>
              <a:t>k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-90" dirty="0">
                <a:latin typeface="Tahoma"/>
                <a:cs typeface="Tahoma"/>
              </a:rPr>
              <a:t>g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6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80" dirty="0">
                <a:latin typeface="Tahoma"/>
                <a:cs typeface="Tahoma"/>
              </a:rPr>
              <a:t>3</a:t>
            </a:r>
            <a:r>
              <a:rPr lang="en-IN" sz="1950" spc="-100" dirty="0">
                <a:latin typeface="Tahoma"/>
                <a:cs typeface="Tahoma"/>
              </a:rPr>
              <a:t>.</a:t>
            </a:r>
            <a:r>
              <a:rPr lang="en-IN" sz="1950" spc="-85" dirty="0">
                <a:latin typeface="Tahoma"/>
                <a:cs typeface="Tahoma"/>
              </a:rPr>
              <a:t>7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20" dirty="0">
                <a:latin typeface="Tahoma"/>
                <a:cs typeface="Tahoma"/>
              </a:rPr>
              <a:t>r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30" dirty="0">
                <a:latin typeface="Tahoma"/>
                <a:cs typeface="Tahoma"/>
              </a:rPr>
              <a:t>P</a:t>
            </a:r>
            <a:r>
              <a:rPr lang="en-IN" sz="1950" spc="-4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-1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-80" dirty="0">
                <a:latin typeface="Tahoma"/>
                <a:cs typeface="Tahoma"/>
              </a:rPr>
              <a:t>3</a:t>
            </a:r>
            <a:r>
              <a:rPr lang="en-IN" sz="1950" spc="-100" dirty="0">
                <a:latin typeface="Tahoma"/>
                <a:cs typeface="Tahoma"/>
              </a:rPr>
              <a:t>.</a:t>
            </a:r>
            <a:r>
              <a:rPr lang="en-IN" sz="1950" spc="-85" dirty="0">
                <a:latin typeface="Tahoma"/>
                <a:cs typeface="Tahoma"/>
              </a:rPr>
              <a:t>8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spc="45" dirty="0">
                <a:latin typeface="Tahoma"/>
                <a:cs typeface="Tahoma"/>
              </a:rPr>
              <a:t>P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-45" dirty="0">
                <a:latin typeface="Tahoma"/>
                <a:cs typeface="Tahoma"/>
              </a:rPr>
              <a:t>e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0" dirty="0">
                <a:latin typeface="Tahoma"/>
                <a:cs typeface="Tahoma"/>
              </a:rPr>
              <a:t>w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80" dirty="0">
                <a:latin typeface="Tahoma"/>
                <a:cs typeface="Tahoma"/>
              </a:rPr>
              <a:t>g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5" dirty="0">
                <a:latin typeface="Tahoma"/>
                <a:cs typeface="Tahoma"/>
              </a:rPr>
              <a:t>c</a:t>
            </a:r>
            <a:r>
              <a:rPr lang="en-IN" sz="1950" spc="10" dirty="0">
                <a:latin typeface="Tahoma"/>
                <a:cs typeface="Tahoma"/>
              </a:rPr>
              <a:t>k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-90" dirty="0">
                <a:latin typeface="Tahoma"/>
                <a:cs typeface="Tahoma"/>
              </a:rPr>
              <a:t>g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215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u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25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80" dirty="0">
                <a:latin typeface="Tahoma"/>
                <a:cs typeface="Tahoma"/>
              </a:rPr>
              <a:t>g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5" dirty="0">
                <a:latin typeface="Tahoma"/>
                <a:cs typeface="Tahoma"/>
              </a:rPr>
              <a:t>h</a:t>
            </a:r>
            <a:r>
              <a:rPr lang="en-IN" sz="1950" spc="-45" dirty="0">
                <a:latin typeface="Tahoma"/>
                <a:cs typeface="Tahoma"/>
              </a:rPr>
              <a:t>e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5" dirty="0">
                <a:latin typeface="Tahoma"/>
                <a:cs typeface="Tahoma"/>
              </a:rPr>
              <a:t>co</a:t>
            </a:r>
            <a:r>
              <a:rPr lang="en-IN" sz="1950" dirty="0">
                <a:latin typeface="Tahoma"/>
                <a:cs typeface="Tahoma"/>
              </a:rPr>
              <a:t>mm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10" dirty="0">
                <a:latin typeface="Tahoma"/>
                <a:cs typeface="Tahoma"/>
              </a:rPr>
              <a:t>d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195" dirty="0">
                <a:latin typeface="Tahoma"/>
                <a:cs typeface="Tahoma"/>
              </a:rPr>
              <a:t> 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195" dirty="0">
                <a:latin typeface="Tahoma"/>
                <a:cs typeface="Tahoma"/>
              </a:rPr>
              <a:t> 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0" dirty="0">
                <a:latin typeface="Tahoma"/>
                <a:cs typeface="Tahoma"/>
              </a:rPr>
              <a:t>w</a:t>
            </a:r>
            <a:r>
              <a:rPr lang="en-IN" sz="1950" spc="-5" dirty="0">
                <a:latin typeface="Tahoma"/>
                <a:cs typeface="Tahoma"/>
              </a:rPr>
              <a:t>n</a:t>
            </a:r>
            <a:endParaRPr lang="en-IN" sz="1950" dirty="0">
              <a:latin typeface="Tahoma"/>
              <a:cs typeface="Tahoma"/>
            </a:endParaRPr>
          </a:p>
          <a:p>
            <a:pPr marL="504825" lvl="1" indent="-189865">
              <a:lnSpc>
                <a:spcPct val="100000"/>
              </a:lnSpc>
              <a:spcBef>
                <a:spcPts val="35"/>
              </a:spcBef>
              <a:buFont typeface="Calibri"/>
              <a:buChar char="○"/>
              <a:tabLst>
                <a:tab pos="505459" algn="l"/>
              </a:tabLst>
            </a:pP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20" dirty="0">
                <a:latin typeface="Tahoma"/>
                <a:cs typeface="Tahoma"/>
              </a:rPr>
              <a:t>p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5" dirty="0">
                <a:latin typeface="Tahoma"/>
                <a:cs typeface="Tahoma"/>
              </a:rPr>
              <a:t>b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15" dirty="0">
                <a:latin typeface="Tahoma"/>
                <a:cs typeface="Tahoma"/>
              </a:rPr>
              <a:t>r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80" dirty="0">
                <a:latin typeface="Tahoma"/>
                <a:cs typeface="Tahoma"/>
              </a:rPr>
              <a:t>g</a:t>
            </a:r>
            <a:endParaRPr lang="en-IN" sz="1950" dirty="0">
              <a:latin typeface="Tahoma"/>
              <a:cs typeface="Tahoma"/>
            </a:endParaRPr>
          </a:p>
          <a:p>
            <a:pPr marL="504825" lvl="1" indent="-189865">
              <a:lnSpc>
                <a:spcPct val="100000"/>
              </a:lnSpc>
              <a:spcBef>
                <a:spcPts val="40"/>
              </a:spcBef>
              <a:buFont typeface="Calibri"/>
              <a:buChar char="○"/>
              <a:tabLst>
                <a:tab pos="505459" algn="l"/>
              </a:tabLst>
            </a:pP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20" dirty="0">
                <a:latin typeface="Tahoma"/>
                <a:cs typeface="Tahoma"/>
              </a:rPr>
              <a:t>p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25" dirty="0">
                <a:latin typeface="Tahoma"/>
                <a:cs typeface="Tahoma"/>
              </a:rPr>
              <a:t>d</a:t>
            </a:r>
            <a:r>
              <a:rPr lang="en-IN" sz="1950" spc="-100" dirty="0">
                <a:latin typeface="Tahoma"/>
                <a:cs typeface="Tahoma"/>
              </a:rPr>
              <a:t>2</a:t>
            </a:r>
            <a:r>
              <a:rPr lang="en-IN" sz="1950" spc="-80" dirty="0">
                <a:latin typeface="Tahoma"/>
                <a:cs typeface="Tahoma"/>
              </a:rPr>
              <a:t>x</a:t>
            </a:r>
            <a:r>
              <a:rPr lang="en-IN" sz="1950" spc="-85" dirty="0">
                <a:latin typeface="Tahoma"/>
                <a:cs typeface="Tahoma"/>
              </a:rPr>
              <a:t>x</a:t>
            </a:r>
            <a:endParaRPr lang="en-IN" sz="1950" dirty="0">
              <a:latin typeface="Tahoma"/>
              <a:cs typeface="Tahoma"/>
            </a:endParaRPr>
          </a:p>
          <a:p>
            <a:pPr marL="504825" lvl="1" indent="-189865">
              <a:lnSpc>
                <a:spcPct val="100000"/>
              </a:lnSpc>
              <a:spcBef>
                <a:spcPts val="25"/>
              </a:spcBef>
              <a:buFont typeface="Calibri"/>
              <a:buChar char="○"/>
              <a:tabLst>
                <a:tab pos="505459" algn="l"/>
              </a:tabLst>
            </a:pP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20" dirty="0">
                <a:latin typeface="Tahoma"/>
                <a:cs typeface="Tahoma"/>
              </a:rPr>
              <a:t>p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10" dirty="0">
                <a:latin typeface="Tahoma"/>
                <a:cs typeface="Tahoma"/>
              </a:rPr>
              <a:t>p</a:t>
            </a:r>
            <a:r>
              <a:rPr lang="en-IN" sz="1950" spc="-45" dirty="0">
                <a:latin typeface="Tahoma"/>
                <a:cs typeface="Tahoma"/>
              </a:rPr>
              <a:t>y</a:t>
            </a:r>
            <a:r>
              <a:rPr lang="en-IN" sz="1950" spc="-5" dirty="0">
                <a:latin typeface="Tahoma"/>
                <a:cs typeface="Tahoma"/>
              </a:rPr>
              <a:t>u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b</a:t>
            </a:r>
            <a:endParaRPr lang="en-IN" sz="195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A75C2-027A-2A4D-3994-E6BFF28F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57200"/>
            <a:ext cx="10116616" cy="811560"/>
          </a:xfrm>
        </p:spPr>
        <p:txBody>
          <a:bodyPr/>
          <a:lstStyle/>
          <a:p>
            <a:r>
              <a:rPr lang="en-IN" dirty="0"/>
              <a:t>Setup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6C570-6851-E356-D7B6-8EB94ADB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84784"/>
            <a:ext cx="10116616" cy="4611216"/>
          </a:xfrm>
        </p:spPr>
        <p:txBody>
          <a:bodyPr/>
          <a:lstStyle/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15" dirty="0">
                <a:latin typeface="Tahoma"/>
                <a:cs typeface="Tahoma"/>
              </a:rPr>
              <a:t>c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-35" dirty="0">
                <a:latin typeface="Tahoma"/>
                <a:cs typeface="Tahoma"/>
              </a:rPr>
              <a:t>r</a:t>
            </a:r>
            <a:r>
              <a:rPr lang="en-IN" sz="1950" spc="-50" dirty="0">
                <a:latin typeface="Tahoma"/>
                <a:cs typeface="Tahoma"/>
              </a:rPr>
              <a:t>y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-6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endParaRPr lang="en-IN" sz="1950" dirty="0">
              <a:latin typeface="Tahoma"/>
              <a:cs typeface="Tahoma"/>
            </a:endParaRPr>
          </a:p>
          <a:p>
            <a:pPr marL="12700" marR="5080" lvl="1" indent="302895">
              <a:lnSpc>
                <a:spcPct val="101000"/>
              </a:lnSpc>
              <a:spcBef>
                <a:spcPts val="10"/>
              </a:spcBef>
              <a:buChar char="○"/>
              <a:tabLst>
                <a:tab pos="518795" algn="l"/>
                <a:tab pos="1739900" algn="l"/>
              </a:tabLst>
            </a:pPr>
            <a:r>
              <a:rPr lang="en-IN" sz="1950" spc="-70" dirty="0">
                <a:latin typeface="Tahoma"/>
                <a:cs typeface="Tahoma"/>
              </a:rPr>
              <a:t>DUT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wrapped</a:t>
            </a:r>
            <a:r>
              <a:rPr lang="en-IN" sz="1950" spc="-220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design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dirty="0">
                <a:latin typeface="Tahoma"/>
                <a:cs typeface="Tahoma"/>
              </a:rPr>
              <a:t>file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and</a:t>
            </a:r>
            <a:r>
              <a:rPr lang="en-IN" sz="1950" spc="-20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other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dependent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25" dirty="0">
                <a:latin typeface="Tahoma"/>
                <a:cs typeface="Tahoma"/>
              </a:rPr>
              <a:t>design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files </a:t>
            </a:r>
            <a:r>
              <a:rPr lang="en-IN" sz="1950" spc="-595" dirty="0">
                <a:latin typeface="Tahoma"/>
                <a:cs typeface="Tahoma"/>
              </a:rPr>
              <a:t> </a:t>
            </a:r>
            <a:r>
              <a:rPr lang="en-IN" sz="1950" spc="-30" dirty="0">
                <a:latin typeface="Tahoma"/>
                <a:cs typeface="Tahoma"/>
              </a:rPr>
              <a:t>w</a:t>
            </a:r>
            <a:r>
              <a:rPr lang="en-IN" sz="1950" spc="25" dirty="0">
                <a:latin typeface="Tahoma"/>
                <a:cs typeface="Tahoma"/>
              </a:rPr>
              <a:t>i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15" dirty="0">
                <a:latin typeface="Tahoma"/>
                <a:cs typeface="Tahoma"/>
              </a:rPr>
              <a:t>h </a:t>
            </a:r>
            <a:r>
              <a:rPr lang="en-IN" sz="1950" spc="-30" dirty="0">
                <a:latin typeface="Tahoma"/>
                <a:cs typeface="Tahoma"/>
              </a:rPr>
              <a:t>w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35" dirty="0">
                <a:latin typeface="Tahoma"/>
                <a:cs typeface="Tahoma"/>
              </a:rPr>
              <a:t>r</a:t>
            </a:r>
            <a:r>
              <a:rPr lang="en-IN" sz="1950" spc="10" dirty="0">
                <a:latin typeface="Tahoma"/>
                <a:cs typeface="Tahoma"/>
              </a:rPr>
              <a:t>k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80" dirty="0">
                <a:latin typeface="Tahoma"/>
                <a:cs typeface="Tahoma"/>
              </a:rPr>
              <a:t>g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85" dirty="0">
                <a:latin typeface="Tahoma"/>
                <a:cs typeface="Tahoma"/>
              </a:rPr>
              <a:t>R</a:t>
            </a:r>
            <a:r>
              <a:rPr lang="en-IN" sz="1950" spc="-75" dirty="0">
                <a:latin typeface="Tahoma"/>
                <a:cs typeface="Tahoma"/>
              </a:rPr>
              <a:t>T</a:t>
            </a:r>
            <a:r>
              <a:rPr lang="en-IN" sz="1950" spc="-10" dirty="0">
                <a:latin typeface="Tahoma"/>
                <a:cs typeface="Tahoma"/>
              </a:rPr>
              <a:t>L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25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m</a:t>
            </a:r>
            <a:r>
              <a:rPr lang="en-IN" sz="1950" spc="-5" dirty="0">
                <a:latin typeface="Tahoma"/>
                <a:cs typeface="Tahoma"/>
              </a:rPr>
              <a:t>u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25" dirty="0">
                <a:latin typeface="Tahoma"/>
                <a:cs typeface="Tahoma"/>
              </a:rPr>
              <a:t>i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50"/>
              </a:spcBef>
              <a:buChar char="○"/>
              <a:tabLst>
                <a:tab pos="518795" algn="l"/>
              </a:tabLst>
            </a:pPr>
            <a:r>
              <a:rPr lang="en-IN" sz="1950" spc="-20" dirty="0">
                <a:latin typeface="Tahoma"/>
                <a:cs typeface="Tahoma"/>
              </a:rPr>
              <a:t>Tracefile</a:t>
            </a:r>
          </a:p>
          <a:p>
            <a:pPr marL="518159" lvl="1" indent="-203200">
              <a:lnSpc>
                <a:spcPct val="100000"/>
              </a:lnSpc>
              <a:spcBef>
                <a:spcPts val="50"/>
              </a:spcBef>
              <a:buChar char="○"/>
              <a:tabLst>
                <a:tab pos="518795" algn="l"/>
              </a:tabLst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IN" sz="1950" spc="-30" dirty="0">
                <a:latin typeface="Tahoma"/>
                <a:cs typeface="Tahoma"/>
              </a:rPr>
              <a:t>F</a:t>
            </a:r>
            <a:r>
              <a:rPr lang="en-IN" sz="1950" spc="45" dirty="0">
                <a:latin typeface="Tahoma"/>
                <a:cs typeface="Tahoma"/>
              </a:rPr>
              <a:t>il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254" dirty="0">
                <a:latin typeface="Tahoma"/>
                <a:cs typeface="Tahoma"/>
              </a:rPr>
              <a:t> </a:t>
            </a:r>
            <a:r>
              <a:rPr lang="en-IN" sz="1950" spc="-85" dirty="0">
                <a:latin typeface="Tahoma"/>
                <a:cs typeface="Tahoma"/>
              </a:rPr>
              <a:t>R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25" dirty="0">
                <a:latin typeface="Tahoma"/>
                <a:cs typeface="Tahoma"/>
              </a:rPr>
              <a:t>q</a:t>
            </a:r>
            <a:r>
              <a:rPr lang="en-IN" sz="1950" spc="-25" dirty="0">
                <a:latin typeface="Tahoma"/>
                <a:cs typeface="Tahoma"/>
              </a:rPr>
              <a:t>u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15" dirty="0">
                <a:latin typeface="Tahoma"/>
                <a:cs typeface="Tahoma"/>
              </a:rPr>
              <a:t>r</a:t>
            </a:r>
            <a:r>
              <a:rPr lang="en-IN" sz="1950" spc="-60" dirty="0">
                <a:latin typeface="Tahoma"/>
                <a:cs typeface="Tahoma"/>
              </a:rPr>
              <a:t>e</a:t>
            </a:r>
            <a:r>
              <a:rPr lang="en-IN" sz="1950" spc="20" dirty="0">
                <a:latin typeface="Tahoma"/>
                <a:cs typeface="Tahoma"/>
              </a:rPr>
              <a:t>d</a:t>
            </a:r>
            <a:r>
              <a:rPr lang="en-IN" sz="1950" spc="-245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20" dirty="0">
                <a:latin typeface="Tahoma"/>
                <a:cs typeface="Tahoma"/>
              </a:rPr>
              <a:t>r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-40" dirty="0">
                <a:latin typeface="Tahoma"/>
                <a:cs typeface="Tahoma"/>
              </a:rPr>
              <a:t>S</a:t>
            </a:r>
            <a:r>
              <a:rPr lang="en-IN" sz="1950" spc="-15" dirty="0">
                <a:latin typeface="Tahoma"/>
                <a:cs typeface="Tahoma"/>
              </a:rPr>
              <a:t>c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C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160" dirty="0">
                <a:latin typeface="Tahoma"/>
                <a:cs typeface="Tahoma"/>
              </a:rPr>
              <a:t>(</a:t>
            </a:r>
            <a:r>
              <a:rPr lang="en-IN" sz="1950" spc="-40" dirty="0">
                <a:latin typeface="Tahoma"/>
                <a:cs typeface="Tahoma"/>
              </a:rPr>
              <a:t>S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-15" dirty="0">
                <a:latin typeface="Tahoma"/>
                <a:cs typeface="Tahoma"/>
              </a:rPr>
              <a:t>r</a:t>
            </a:r>
            <a:r>
              <a:rPr lang="en-IN" sz="1950" spc="-60" dirty="0">
                <a:latin typeface="Tahoma"/>
                <a:cs typeface="Tahoma"/>
              </a:rPr>
              <a:t>e</a:t>
            </a:r>
            <a:r>
              <a:rPr lang="en-IN" sz="1950" spc="25" dirty="0">
                <a:latin typeface="Tahoma"/>
                <a:cs typeface="Tahoma"/>
              </a:rPr>
              <a:t>d</a:t>
            </a:r>
            <a:r>
              <a:rPr lang="en-IN" sz="1950" spc="-150" dirty="0">
                <a:latin typeface="Tahoma"/>
                <a:cs typeface="Tahoma"/>
              </a:rPr>
              <a:t>)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IN" sz="1950" spc="-25" dirty="0">
                <a:latin typeface="Tahoma"/>
                <a:cs typeface="Tahoma"/>
              </a:rPr>
              <a:t>TopLevel.vhd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40"/>
              </a:spcBef>
              <a:buChar char="○"/>
              <a:tabLst>
                <a:tab pos="518795" algn="l"/>
              </a:tabLst>
            </a:pPr>
            <a:r>
              <a:rPr lang="en-IN" sz="1950" spc="-30" dirty="0">
                <a:latin typeface="Tahoma"/>
                <a:cs typeface="Tahoma"/>
              </a:rPr>
              <a:t>F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25" dirty="0">
                <a:latin typeface="Tahoma"/>
                <a:cs typeface="Tahoma"/>
              </a:rPr>
              <a:t>d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20" dirty="0">
                <a:latin typeface="Tahoma"/>
                <a:cs typeface="Tahoma"/>
              </a:rPr>
              <a:t>r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45" dirty="0" err="1">
                <a:latin typeface="Tahoma"/>
                <a:cs typeface="Tahoma"/>
              </a:rPr>
              <a:t>v</a:t>
            </a:r>
            <a:r>
              <a:rPr lang="en-IN" sz="1950" spc="-95" dirty="0" err="1">
                <a:latin typeface="Tahoma"/>
                <a:cs typeface="Tahoma"/>
              </a:rPr>
              <a:t>_</a:t>
            </a:r>
            <a:r>
              <a:rPr lang="en-IN" sz="1950" spc="-60" dirty="0" err="1">
                <a:latin typeface="Tahoma"/>
                <a:cs typeface="Tahoma"/>
              </a:rPr>
              <a:t>j</a:t>
            </a:r>
            <a:r>
              <a:rPr lang="en-IN" sz="1950" spc="15" dirty="0" err="1">
                <a:latin typeface="Tahoma"/>
                <a:cs typeface="Tahoma"/>
              </a:rPr>
              <a:t>ta</a:t>
            </a:r>
            <a:r>
              <a:rPr lang="en-IN" sz="1950" spc="-80" dirty="0" err="1">
                <a:latin typeface="Tahoma"/>
                <a:cs typeface="Tahoma"/>
              </a:rPr>
              <a:t>g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15" dirty="0">
                <a:latin typeface="Tahoma"/>
                <a:cs typeface="Tahoma"/>
              </a:rPr>
              <a:t>c</a:t>
            </a:r>
            <a:r>
              <a:rPr lang="en-IN" sz="1950" spc="-20" dirty="0">
                <a:latin typeface="Tahoma"/>
                <a:cs typeface="Tahoma"/>
              </a:rPr>
              <a:t>an</a:t>
            </a:r>
            <a:r>
              <a:rPr lang="en-IN" sz="1950" spc="-75" dirty="0">
                <a:latin typeface="Tahoma"/>
                <a:cs typeface="Tahoma"/>
              </a:rPr>
              <a:t>_</a:t>
            </a:r>
            <a:r>
              <a:rPr lang="en-IN" sz="1950" spc="-45" dirty="0">
                <a:latin typeface="Tahoma"/>
                <a:cs typeface="Tahoma"/>
              </a:rPr>
              <a:t>v</a:t>
            </a:r>
            <a:r>
              <a:rPr lang="en-IN" sz="1950" spc="-80" dirty="0">
                <a:latin typeface="Tahoma"/>
                <a:cs typeface="Tahoma"/>
              </a:rPr>
              <a:t>j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-90" dirty="0">
                <a:latin typeface="Tahoma"/>
                <a:cs typeface="Tahoma"/>
              </a:rPr>
              <a:t>g</a:t>
            </a:r>
            <a:r>
              <a:rPr lang="en-IN" sz="1950" spc="-100" dirty="0">
                <a:latin typeface="Tahoma"/>
                <a:cs typeface="Tahoma"/>
              </a:rPr>
              <a:t>.</a:t>
            </a:r>
            <a:r>
              <a:rPr lang="en-IN" sz="1950" spc="-60" dirty="0">
                <a:latin typeface="Tahoma"/>
                <a:cs typeface="Tahoma"/>
              </a:rPr>
              <a:t>e</a:t>
            </a:r>
            <a:r>
              <a:rPr lang="en-IN" sz="1950" spc="-80" dirty="0">
                <a:latin typeface="Tahoma"/>
                <a:cs typeface="Tahoma"/>
              </a:rPr>
              <a:t>x</a:t>
            </a:r>
            <a:r>
              <a:rPr lang="en-IN" sz="1950" spc="-45" dirty="0">
                <a:latin typeface="Tahoma"/>
                <a:cs typeface="Tahoma"/>
              </a:rPr>
              <a:t>e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-45" dirty="0">
                <a:latin typeface="Tahoma"/>
                <a:cs typeface="Tahoma"/>
              </a:rPr>
              <a:t>e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IN" sz="1950" spc="-40" dirty="0">
                <a:latin typeface="Tahoma"/>
                <a:cs typeface="Tahoma"/>
              </a:rPr>
              <a:t>scan_vjtag.py</a:t>
            </a: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IN" sz="1950" spc="-15" dirty="0">
                <a:latin typeface="Tahoma"/>
                <a:cs typeface="Tahoma"/>
              </a:rPr>
              <a:t>Copy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30" dirty="0">
                <a:latin typeface="Tahoma"/>
                <a:cs typeface="Tahoma"/>
              </a:rPr>
              <a:t>these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files</a:t>
            </a:r>
            <a:r>
              <a:rPr lang="en-IN" sz="1950" spc="-235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and</a:t>
            </a:r>
            <a:r>
              <a:rPr lang="en-IN" sz="1950" spc="-200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paste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them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20" dirty="0">
                <a:latin typeface="Tahoma"/>
                <a:cs typeface="Tahoma"/>
              </a:rPr>
              <a:t>in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the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15" dirty="0">
                <a:latin typeface="Tahoma"/>
                <a:cs typeface="Tahoma"/>
              </a:rPr>
              <a:t>project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directory</a:t>
            </a:r>
            <a:endParaRPr lang="en-IN" sz="195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64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C341-F5DE-6836-8FC6-17B6E41A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90500"/>
            <a:ext cx="10009112" cy="790228"/>
          </a:xfrm>
        </p:spPr>
        <p:txBody>
          <a:bodyPr/>
          <a:lstStyle/>
          <a:p>
            <a:r>
              <a:rPr lang="en-IN" dirty="0"/>
              <a:t>Modifications to Quartus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FB45-365A-1ABD-1DAA-B3A9FC1E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233248" cy="482724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spc="-60" dirty="0">
                <a:latin typeface="Tahoma"/>
                <a:cs typeface="Tahoma"/>
              </a:rPr>
              <a:t>M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Q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60" dirty="0">
                <a:latin typeface="Tahoma"/>
                <a:cs typeface="Tahoma"/>
              </a:rPr>
              <a:t>je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endParaRPr lang="en-US" sz="2000" dirty="0">
              <a:latin typeface="Tahoma"/>
              <a:cs typeface="Tahoma"/>
            </a:endParaRPr>
          </a:p>
          <a:p>
            <a:pPr marL="12700" marR="299085">
              <a:lnSpc>
                <a:spcPct val="101000"/>
              </a:lnSpc>
              <a:spcBef>
                <a:spcPts val="25"/>
              </a:spcBef>
              <a:buChar char="●"/>
              <a:tabLst>
                <a:tab pos="215900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25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120" dirty="0">
                <a:latin typeface="Tahoma"/>
                <a:cs typeface="Tahoma"/>
              </a:rPr>
              <a:t>.</a:t>
            </a:r>
            <a:r>
              <a:rPr lang="en-US" sz="2000" spc="-45" dirty="0">
                <a:latin typeface="Tahoma"/>
                <a:cs typeface="Tahoma"/>
              </a:rPr>
              <a:t>v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55" dirty="0">
                <a:latin typeface="Tahoma"/>
                <a:cs typeface="Tahoma"/>
              </a:rPr>
              <a:t>Q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35" dirty="0">
                <a:latin typeface="Tahoma"/>
                <a:cs typeface="Tahoma"/>
              </a:rPr>
              <a:t>s  </a:t>
            </a:r>
            <a:r>
              <a:rPr lang="en-US" sz="2000" spc="-10" dirty="0">
                <a:latin typeface="Tahoma"/>
                <a:cs typeface="Tahoma"/>
              </a:rPr>
              <a:t>Project</a:t>
            </a:r>
            <a:endParaRPr lang="en-US" sz="2000" dirty="0">
              <a:latin typeface="Tahoma"/>
              <a:cs typeface="Tahoma"/>
            </a:endParaRPr>
          </a:p>
          <a:p>
            <a:pPr marL="12700" marR="307340">
              <a:lnSpc>
                <a:spcPct val="101000"/>
              </a:lnSpc>
              <a:spcBef>
                <a:spcPts val="20"/>
              </a:spcBef>
              <a:buChar char="●"/>
              <a:tabLst>
                <a:tab pos="215900" algn="l"/>
              </a:tabLst>
            </a:pP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70" dirty="0">
                <a:latin typeface="Tahoma"/>
                <a:cs typeface="Tahoma"/>
              </a:rPr>
              <a:t>g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f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0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d 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ut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</a:p>
          <a:p>
            <a:pPr marL="0" marR="307340" indent="0">
              <a:lnSpc>
                <a:spcPct val="101000"/>
              </a:lnSpc>
              <a:spcBef>
                <a:spcPts val="20"/>
              </a:spcBef>
              <a:buNone/>
              <a:tabLst>
                <a:tab pos="215900" algn="l"/>
              </a:tabLst>
            </a:pP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5" dirty="0">
                <a:latin typeface="Tahoma"/>
                <a:cs typeface="Tahoma"/>
              </a:rPr>
              <a:t>n</a:t>
            </a:r>
            <a:endParaRPr lang="en-US" sz="2000" dirty="0">
              <a:latin typeface="Tahoma"/>
              <a:cs typeface="Tahoma"/>
            </a:endParaRPr>
          </a:p>
          <a:p>
            <a:pPr marL="12700" marR="5080">
              <a:lnSpc>
                <a:spcPct val="101099"/>
              </a:lnSpc>
              <a:spcBef>
                <a:spcPts val="25"/>
              </a:spcBef>
              <a:buChar char="●"/>
              <a:tabLst>
                <a:tab pos="215900" algn="l"/>
              </a:tabLst>
            </a:pP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w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s  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</a:p>
          <a:p>
            <a:pPr marL="0" marR="5080" indent="0">
              <a:lnSpc>
                <a:spcPct val="101099"/>
              </a:lnSpc>
              <a:spcBef>
                <a:spcPts val="25"/>
              </a:spcBef>
              <a:buNone/>
              <a:tabLst>
                <a:tab pos="215900" algn="l"/>
              </a:tabLst>
            </a:pP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15" dirty="0">
                <a:latin typeface="Tahoma"/>
                <a:cs typeface="Tahoma"/>
              </a:rPr>
              <a:t>ch</a:t>
            </a:r>
            <a:endParaRPr lang="en-US" sz="2000" dirty="0">
              <a:latin typeface="Tahoma"/>
              <a:cs typeface="Tahoma"/>
            </a:endParaRPr>
          </a:p>
          <a:p>
            <a:pPr marL="12700" marR="447675">
              <a:lnSpc>
                <a:spcPct val="101099"/>
              </a:lnSpc>
              <a:spcBef>
                <a:spcPts val="20"/>
              </a:spcBef>
              <a:buChar char="●"/>
              <a:tabLst>
                <a:tab pos="215900" algn="l"/>
              </a:tabLst>
            </a:pP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70" dirty="0">
                <a:latin typeface="Tahoma"/>
                <a:cs typeface="Tahoma"/>
              </a:rPr>
              <a:t>g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00" dirty="0">
                <a:latin typeface="Tahoma"/>
                <a:cs typeface="Tahoma"/>
              </a:rPr>
              <a:t>-</a:t>
            </a:r>
            <a:r>
              <a:rPr lang="en-US" sz="2000" spc="-434" dirty="0">
                <a:latin typeface="Tahoma"/>
                <a:cs typeface="Tahoma"/>
              </a:rPr>
              <a:t>&gt;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Se</a:t>
            </a:r>
            <a:r>
              <a:rPr lang="en-US" sz="2000" spc="15" dirty="0">
                <a:latin typeface="Tahoma"/>
                <a:cs typeface="Tahoma"/>
              </a:rPr>
              <a:t>tt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00" dirty="0">
                <a:latin typeface="Tahoma"/>
                <a:cs typeface="Tahoma"/>
              </a:rPr>
              <a:t>-</a:t>
            </a:r>
            <a:r>
              <a:rPr lang="en-US" sz="2000" spc="-270" dirty="0">
                <a:latin typeface="Tahoma"/>
                <a:cs typeface="Tahoma"/>
              </a:rPr>
              <a:t>&gt;  </a:t>
            </a:r>
            <a:r>
              <a:rPr lang="en-US" sz="2000" spc="-25" dirty="0">
                <a:latin typeface="Tahoma"/>
                <a:cs typeface="Tahoma"/>
              </a:rPr>
              <a:t>General</a:t>
            </a:r>
            <a:endParaRPr lang="en-US" sz="2000" dirty="0">
              <a:latin typeface="Tahoma"/>
              <a:cs typeface="Tahoma"/>
            </a:endParaRPr>
          </a:p>
          <a:p>
            <a:pPr marL="12700" marR="273685">
              <a:lnSpc>
                <a:spcPct val="101099"/>
              </a:lnSpc>
              <a:spcBef>
                <a:spcPts val="20"/>
              </a:spcBef>
              <a:buChar char="●"/>
              <a:tabLst>
                <a:tab pos="215900" algn="l"/>
              </a:tabLst>
            </a:pPr>
            <a:r>
              <a:rPr lang="en-US" sz="2000" spc="-40" dirty="0">
                <a:latin typeface="Tahoma"/>
                <a:cs typeface="Tahoma"/>
              </a:rPr>
              <a:t>Se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0" dirty="0">
                <a:latin typeface="Tahoma"/>
                <a:cs typeface="Tahoma"/>
              </a:rPr>
              <a:t>p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0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s  </a:t>
            </a:r>
            <a:r>
              <a:rPr lang="en-US" sz="2000" spc="-20" dirty="0">
                <a:latin typeface="Tahoma"/>
                <a:cs typeface="Tahoma"/>
              </a:rPr>
              <a:t>shown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A4FA690A-652C-961D-E084-C6E42934A0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7968" y="1117647"/>
            <a:ext cx="5349239" cy="46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646C-C947-0290-1E46-A92A220D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0"/>
            <a:ext cx="10404648" cy="792088"/>
          </a:xfrm>
        </p:spPr>
        <p:txBody>
          <a:bodyPr/>
          <a:lstStyle/>
          <a:p>
            <a:r>
              <a:rPr lang="en-IN" dirty="0"/>
              <a:t>Modifications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26EB-4CAF-E4D3-77A1-BBFBB8AF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24744"/>
            <a:ext cx="10404648" cy="4971256"/>
          </a:xfrm>
        </p:spPr>
        <p:txBody>
          <a:bodyPr/>
          <a:lstStyle/>
          <a:p>
            <a:pPr marL="234950" indent="-222885">
              <a:lnSpc>
                <a:spcPct val="100000"/>
              </a:lnSpc>
              <a:spcBef>
                <a:spcPts val="130"/>
              </a:spcBef>
              <a:buChar char="●"/>
              <a:tabLst>
                <a:tab pos="235585" algn="l"/>
              </a:tabLst>
            </a:pPr>
            <a:r>
              <a:rPr lang="en-US" sz="1950" spc="-20" dirty="0">
                <a:latin typeface="Tahoma"/>
                <a:cs typeface="Tahoma"/>
              </a:rPr>
              <a:t>Add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the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dirty="0">
                <a:latin typeface="Tahoma"/>
                <a:cs typeface="Tahoma"/>
              </a:rPr>
              <a:t>following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files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spc="20" dirty="0">
                <a:latin typeface="Tahoma"/>
                <a:cs typeface="Tahoma"/>
              </a:rPr>
              <a:t>in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45" dirty="0">
                <a:latin typeface="Tahoma"/>
                <a:cs typeface="Tahoma"/>
              </a:rPr>
              <a:t>path: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spc="-35" dirty="0">
                <a:latin typeface="Tahoma"/>
                <a:cs typeface="Tahoma"/>
              </a:rPr>
              <a:t>v_jtag\synthesis</a:t>
            </a:r>
            <a:endParaRPr lang="en-US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US" sz="1950" spc="-45" dirty="0">
                <a:latin typeface="Tahoma"/>
                <a:cs typeface="Tahoma"/>
              </a:rPr>
              <a:t>v_jtag.vhd</a:t>
            </a:r>
            <a:endParaRPr lang="en-US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US" sz="1950" spc="-30" dirty="0">
                <a:latin typeface="Tahoma"/>
                <a:cs typeface="Tahoma"/>
              </a:rPr>
              <a:t>v_jtag.qip</a:t>
            </a: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1950" spc="-15" dirty="0">
                <a:latin typeface="Tahoma"/>
                <a:cs typeface="Tahoma"/>
              </a:rPr>
              <a:t>For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a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5" dirty="0">
                <a:latin typeface="Tahoma"/>
                <a:cs typeface="Tahoma"/>
              </a:rPr>
              <a:t>sample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10" dirty="0">
                <a:latin typeface="Tahoma"/>
                <a:cs typeface="Tahoma"/>
              </a:rPr>
              <a:t>full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adder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25" dirty="0">
                <a:latin typeface="Tahoma"/>
                <a:cs typeface="Tahoma"/>
              </a:rPr>
              <a:t>project,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these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35" dirty="0">
                <a:latin typeface="Tahoma"/>
                <a:cs typeface="Tahoma"/>
              </a:rPr>
              <a:t>are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15" dirty="0">
                <a:latin typeface="Tahoma"/>
                <a:cs typeface="Tahoma"/>
              </a:rPr>
              <a:t>list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of</a:t>
            </a:r>
            <a:r>
              <a:rPr lang="en-US" sz="1950" spc="-195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files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5" dirty="0">
                <a:latin typeface="Tahoma"/>
                <a:cs typeface="Tahoma"/>
              </a:rPr>
              <a:t>that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35" dirty="0">
                <a:latin typeface="Tahoma"/>
                <a:cs typeface="Tahoma"/>
              </a:rPr>
              <a:t>have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15" dirty="0">
                <a:latin typeface="Tahoma"/>
                <a:cs typeface="Tahoma"/>
              </a:rPr>
              <a:t>to</a:t>
            </a:r>
            <a:r>
              <a:rPr lang="en-US" sz="1950" spc="-19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be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present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15"/>
              </a:spcBef>
              <a:buChar char="●"/>
              <a:tabLst>
                <a:tab pos="215900" algn="l"/>
              </a:tabLst>
            </a:pPr>
            <a:r>
              <a:rPr lang="en-US" sz="1950" spc="-10" dirty="0">
                <a:latin typeface="Tahoma"/>
                <a:cs typeface="Tahoma"/>
              </a:rPr>
              <a:t>Note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that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5" dirty="0">
                <a:latin typeface="Tahoma"/>
                <a:cs typeface="Tahoma"/>
              </a:rPr>
              <a:t>presence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5" dirty="0">
                <a:latin typeface="Tahoma"/>
                <a:cs typeface="Tahoma"/>
              </a:rPr>
              <a:t>or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absence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of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testbench</a:t>
            </a:r>
            <a:r>
              <a:rPr lang="en-US" sz="1950" spc="-220" dirty="0">
                <a:latin typeface="Tahoma"/>
                <a:cs typeface="Tahoma"/>
              </a:rPr>
              <a:t> </a:t>
            </a:r>
            <a:r>
              <a:rPr lang="en-US" sz="1950" spc="20" dirty="0">
                <a:latin typeface="Tahoma"/>
                <a:cs typeface="Tahoma"/>
              </a:rPr>
              <a:t>in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the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project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does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not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matter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during</a:t>
            </a:r>
            <a:r>
              <a:rPr lang="en-US" sz="1950" spc="-220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scan </a:t>
            </a:r>
            <a:r>
              <a:rPr lang="en-US" sz="1950" spc="-595" dirty="0">
                <a:latin typeface="Tahoma"/>
                <a:cs typeface="Tahoma"/>
              </a:rPr>
              <a:t> </a:t>
            </a:r>
            <a:r>
              <a:rPr lang="en-US" sz="1950" spc="-5" dirty="0">
                <a:latin typeface="Tahoma"/>
                <a:cs typeface="Tahoma"/>
              </a:rPr>
              <a:t>chain</a:t>
            </a:r>
            <a:endParaRPr lang="en-US" sz="195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095D2DBD-3BCC-5A17-A440-1BA1EED1BB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747" y="3817620"/>
            <a:ext cx="3025139" cy="23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D56F-ADF1-9A98-84BD-FE10E7BC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88640"/>
            <a:ext cx="10116616" cy="864096"/>
          </a:xfrm>
        </p:spPr>
        <p:txBody>
          <a:bodyPr/>
          <a:lstStyle/>
          <a:p>
            <a:r>
              <a:rPr lang="en-IN" dirty="0"/>
              <a:t>Upload SVF 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E13E-AF61-13CD-D5C7-0FB3E3B0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96752"/>
            <a:ext cx="10116616" cy="4899248"/>
          </a:xfrm>
        </p:spPr>
        <p:txBody>
          <a:bodyPr/>
          <a:lstStyle/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14" dirty="0">
                <a:latin typeface="Tahoma"/>
                <a:cs typeface="Tahoma"/>
              </a:rPr>
              <a:t>–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50" dirty="0">
                <a:latin typeface="Tahoma"/>
                <a:cs typeface="Tahoma"/>
              </a:rPr>
              <a:t>P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100" dirty="0">
                <a:latin typeface="Tahoma"/>
                <a:cs typeface="Tahoma"/>
              </a:rPr>
              <a:t>.</a:t>
            </a:r>
          </a:p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14" dirty="0">
                <a:latin typeface="Tahoma"/>
                <a:cs typeface="Tahoma"/>
              </a:rPr>
              <a:t>–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K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25" dirty="0">
                <a:latin typeface="Tahoma"/>
                <a:cs typeface="Tahoma"/>
              </a:rPr>
              <a:t>pi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45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T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60" dirty="0">
                <a:latin typeface="Tahoma"/>
                <a:cs typeface="Tahoma"/>
              </a:rPr>
              <a:t>j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80" dirty="0">
                <a:latin typeface="Tahoma"/>
                <a:cs typeface="Tahoma"/>
              </a:rPr>
              <a:t>'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r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12700" marR="5080">
              <a:lnSpc>
                <a:spcPts val="2380"/>
              </a:lnSpc>
              <a:spcBef>
                <a:spcPts val="80"/>
              </a:spcBef>
              <a:buChar char="●"/>
              <a:tabLst>
                <a:tab pos="235585" algn="l"/>
              </a:tabLst>
            </a:pPr>
            <a:r>
              <a:rPr lang="en-US" sz="2000" spc="-55" dirty="0">
                <a:latin typeface="Tahoma"/>
                <a:cs typeface="Tahoma"/>
              </a:rPr>
              <a:t>Do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full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compilation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of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design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(note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you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need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repeat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the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task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since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the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top </a:t>
            </a:r>
            <a:r>
              <a:rPr lang="en-US" sz="2000" spc="-59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level</a:t>
            </a:r>
            <a:r>
              <a:rPr lang="en-US" sz="2000" spc="-25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entity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has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changed)</a:t>
            </a: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ts val="2285"/>
              </a:lnSpc>
              <a:buChar char="●"/>
              <a:tabLst>
                <a:tab pos="215900" algn="l"/>
              </a:tabLst>
            </a:pP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-15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F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215265" indent="-203200">
              <a:lnSpc>
                <a:spcPts val="2285"/>
              </a:lnSpc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25" dirty="0">
                <a:latin typeface="Tahoma"/>
                <a:cs typeface="Tahoma"/>
              </a:rPr>
              <a:t>Dump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SVF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file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Xenon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Board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40"/>
              </a:spcBef>
              <a:buChar char="●"/>
              <a:tabLst>
                <a:tab pos="215900" algn="l"/>
              </a:tabLst>
            </a:pP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1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se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U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j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165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AAFA-6084-7CDF-5F0C-D6949DC2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57200"/>
            <a:ext cx="10188624" cy="811560"/>
          </a:xfrm>
        </p:spPr>
        <p:txBody>
          <a:bodyPr/>
          <a:lstStyle/>
          <a:p>
            <a:r>
              <a:rPr lang="en-IN" dirty="0"/>
              <a:t>Run Scan Chain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26BD-5A41-000E-69D2-AB54C38D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412776"/>
            <a:ext cx="11017224" cy="4683224"/>
          </a:xfrm>
        </p:spPr>
        <p:txBody>
          <a:bodyPr/>
          <a:lstStyle/>
          <a:p>
            <a:pPr marL="12700" marR="5080">
              <a:lnSpc>
                <a:spcPct val="101600"/>
              </a:lnSpc>
              <a:spcBef>
                <a:spcPts val="90"/>
              </a:spcBef>
              <a:buChar char="●"/>
              <a:tabLst>
                <a:tab pos="235585" algn="l"/>
              </a:tabLst>
            </a:pPr>
            <a:r>
              <a:rPr lang="en-US" sz="1950" spc="-55" dirty="0">
                <a:latin typeface="Tahoma"/>
                <a:cs typeface="Tahoma"/>
              </a:rPr>
              <a:t>O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60" dirty="0">
                <a:latin typeface="Tahoma"/>
                <a:cs typeface="Tahoma"/>
              </a:rPr>
              <a:t>e</a:t>
            </a:r>
            <a:r>
              <a:rPr lang="en-US" sz="1950" spc="-5" dirty="0">
                <a:latin typeface="Tahoma"/>
                <a:cs typeface="Tahoma"/>
              </a:rPr>
              <a:t>n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50" dirty="0">
                <a:latin typeface="Tahoma"/>
                <a:cs typeface="Tahoma"/>
              </a:rPr>
              <a:t>C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dirty="0">
                <a:latin typeface="Tahoma"/>
                <a:cs typeface="Tahoma"/>
              </a:rPr>
              <a:t>mm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dirty="0">
                <a:latin typeface="Tahoma"/>
                <a:cs typeface="Tahoma"/>
              </a:rPr>
              <a:t>n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30" dirty="0">
                <a:latin typeface="Tahoma"/>
                <a:cs typeface="Tahoma"/>
              </a:rPr>
              <a:t>P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dirty="0">
                <a:latin typeface="Tahoma"/>
                <a:cs typeface="Tahoma"/>
              </a:rPr>
              <a:t>m</a:t>
            </a:r>
            <a:r>
              <a:rPr lang="en-US" sz="1950" spc="10" dirty="0">
                <a:latin typeface="Tahoma"/>
                <a:cs typeface="Tahoma"/>
              </a:rPr>
              <a:t>p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dirty="0">
                <a:latin typeface="Tahoma"/>
                <a:cs typeface="Tahoma"/>
              </a:rPr>
              <a:t>n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c</a:t>
            </a:r>
            <a:r>
              <a:rPr lang="en-US" sz="1950" spc="-25" dirty="0">
                <a:latin typeface="Tahoma"/>
                <a:cs typeface="Tahoma"/>
              </a:rPr>
              <a:t>h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dirty="0">
                <a:latin typeface="Tahoma"/>
                <a:cs typeface="Tahoma"/>
              </a:rPr>
              <a:t>n</a:t>
            </a:r>
            <a:r>
              <a:rPr lang="en-US" sz="1950" spc="-90" dirty="0">
                <a:latin typeface="Tahoma"/>
                <a:cs typeface="Tahoma"/>
              </a:rPr>
              <a:t>g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5" dirty="0">
                <a:latin typeface="Tahoma"/>
                <a:cs typeface="Tahoma"/>
              </a:rPr>
              <a:t>h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25" dirty="0">
                <a:latin typeface="Tahoma"/>
                <a:cs typeface="Tahoma"/>
              </a:rPr>
              <a:t>u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20" dirty="0">
                <a:latin typeface="Tahoma"/>
                <a:cs typeface="Tahoma"/>
              </a:rPr>
              <a:t>n</a:t>
            </a:r>
            <a:r>
              <a:rPr lang="en-US" sz="1950" spc="-60" dirty="0">
                <a:latin typeface="Tahoma"/>
                <a:cs typeface="Tahoma"/>
              </a:rPr>
              <a:t>g  </a:t>
            </a:r>
            <a:r>
              <a:rPr lang="en-US" sz="1950" spc="5" dirty="0">
                <a:latin typeface="Tahoma"/>
                <a:cs typeface="Tahoma"/>
              </a:rPr>
              <a:t>c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dirty="0">
                <a:latin typeface="Tahoma"/>
                <a:cs typeface="Tahoma"/>
              </a:rPr>
              <a:t>mm</a:t>
            </a:r>
            <a:r>
              <a:rPr lang="en-US" sz="1950" spc="-20" dirty="0">
                <a:latin typeface="Tahoma"/>
                <a:cs typeface="Tahoma"/>
              </a:rPr>
              <a:t>an</a:t>
            </a:r>
            <a:r>
              <a:rPr lang="en-US" sz="1950" spc="20" dirty="0">
                <a:latin typeface="Tahoma"/>
                <a:cs typeface="Tahoma"/>
              </a:rPr>
              <a:t>d </a:t>
            </a:r>
          </a:p>
          <a:p>
            <a:pPr marL="12700" marR="5080">
              <a:lnSpc>
                <a:spcPct val="101600"/>
              </a:lnSpc>
              <a:spcBef>
                <a:spcPts val="90"/>
              </a:spcBef>
              <a:buChar char="●"/>
              <a:tabLst>
                <a:tab pos="235585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12700" marR="911860">
              <a:lnSpc>
                <a:spcPct val="101099"/>
              </a:lnSpc>
              <a:spcBef>
                <a:spcPts val="10"/>
              </a:spcBef>
              <a:buChar char="●"/>
              <a:tabLst>
                <a:tab pos="215900" algn="l"/>
              </a:tabLst>
            </a:pPr>
            <a:r>
              <a:rPr lang="en-US" sz="1950" spc="-114" dirty="0">
                <a:latin typeface="Tahoma"/>
                <a:cs typeface="Tahoma"/>
              </a:rPr>
              <a:t>In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case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the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project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is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dirty="0">
                <a:latin typeface="Tahoma"/>
                <a:cs typeface="Tahoma"/>
              </a:rPr>
              <a:t>on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45" dirty="0">
                <a:latin typeface="Tahoma"/>
                <a:cs typeface="Tahoma"/>
              </a:rPr>
              <a:t>C</a:t>
            </a:r>
            <a:r>
              <a:rPr lang="en-US" sz="1950" spc="-220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drive,</a:t>
            </a:r>
            <a:r>
              <a:rPr lang="en-US" sz="1950" spc="-235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use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the </a:t>
            </a:r>
            <a:r>
              <a:rPr lang="en-US" sz="1950" spc="-595" dirty="0">
                <a:latin typeface="Tahoma"/>
                <a:cs typeface="Tahoma"/>
              </a:rPr>
              <a:t> </a:t>
            </a:r>
            <a:r>
              <a:rPr lang="en-US" sz="1950" dirty="0">
                <a:latin typeface="Tahoma"/>
                <a:cs typeface="Tahoma"/>
              </a:rPr>
              <a:t>following</a:t>
            </a:r>
          </a:p>
          <a:p>
            <a:pPr marL="467995" lvl="1" indent="-203200">
              <a:lnSpc>
                <a:spcPct val="100000"/>
              </a:lnSpc>
              <a:spcBef>
                <a:spcPts val="50"/>
              </a:spcBef>
              <a:buChar char="○"/>
              <a:tabLst>
                <a:tab pos="468630" algn="l"/>
              </a:tabLst>
            </a:pP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100" dirty="0">
                <a:latin typeface="Tahoma"/>
                <a:cs typeface="Tahoma"/>
              </a:rPr>
              <a:t>..</a:t>
            </a:r>
            <a:r>
              <a:rPr lang="en-US" sz="1950" spc="-55" dirty="0">
                <a:latin typeface="Tahoma"/>
                <a:cs typeface="Tahoma"/>
              </a:rPr>
              <a:t>\</a:t>
            </a:r>
            <a:r>
              <a:rPr lang="en-US" sz="1950" spc="-100" dirty="0">
                <a:latin typeface="Tahoma"/>
                <a:cs typeface="Tahoma"/>
              </a:rPr>
              <a:t>..</a:t>
            </a:r>
            <a:endParaRPr lang="en-US" sz="1950" dirty="0">
              <a:latin typeface="Tahoma"/>
              <a:cs typeface="Tahoma"/>
            </a:endParaRPr>
          </a:p>
          <a:p>
            <a:pPr marL="467995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468630" algn="l"/>
              </a:tabLst>
            </a:pP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430" dirty="0">
                <a:latin typeface="Tahoma"/>
                <a:cs typeface="Tahoma"/>
              </a:rPr>
              <a:t>&lt;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5" dirty="0">
                <a:latin typeface="Tahoma"/>
                <a:cs typeface="Tahoma"/>
              </a:rPr>
              <a:t>b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45" dirty="0">
                <a:latin typeface="Tahoma"/>
                <a:cs typeface="Tahoma"/>
              </a:rPr>
              <a:t>l</a:t>
            </a:r>
            <a:r>
              <a:rPr lang="en-US" sz="1950" spc="-5" dirty="0">
                <a:latin typeface="Tahoma"/>
                <a:cs typeface="Tahoma"/>
              </a:rPr>
              <a:t>u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5" dirty="0">
                <a:latin typeface="Tahoma"/>
                <a:cs typeface="Tahoma"/>
              </a:rPr>
              <a:t>h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o</a:t>
            </a:r>
            <a:r>
              <a:rPr lang="en-US" sz="1950" spc="-45" dirty="0">
                <a:latin typeface="Tahoma"/>
                <a:cs typeface="Tahoma"/>
              </a:rPr>
              <a:t>f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50" dirty="0">
                <a:latin typeface="Tahoma"/>
                <a:cs typeface="Tahoma"/>
              </a:rPr>
              <a:t>f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60" dirty="0">
                <a:latin typeface="Tahoma"/>
                <a:cs typeface="Tahoma"/>
              </a:rPr>
              <a:t>l</a:t>
            </a:r>
            <a:r>
              <a:rPr lang="en-US" sz="1950" spc="10" dirty="0">
                <a:latin typeface="Tahoma"/>
                <a:cs typeface="Tahoma"/>
              </a:rPr>
              <a:t>d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-434" dirty="0">
                <a:latin typeface="Tahoma"/>
                <a:cs typeface="Tahoma"/>
              </a:rPr>
              <a:t>&gt;</a:t>
            </a:r>
          </a:p>
          <a:p>
            <a:pPr marL="467995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468630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1950" spc="-95" dirty="0">
                <a:latin typeface="Tahoma"/>
                <a:cs typeface="Tahoma"/>
              </a:rPr>
              <a:t>T</a:t>
            </a:r>
            <a:r>
              <a:rPr lang="en-US" sz="1950" spc="-5" dirty="0">
                <a:latin typeface="Tahoma"/>
                <a:cs typeface="Tahoma"/>
              </a:rPr>
              <a:t>h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-235" dirty="0">
                <a:latin typeface="Tahoma"/>
                <a:cs typeface="Tahoma"/>
              </a:rPr>
              <a:t> 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5" dirty="0">
                <a:latin typeface="Tahoma"/>
                <a:cs typeface="Tahoma"/>
              </a:rPr>
              <a:t>h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-5" dirty="0">
                <a:latin typeface="Tahoma"/>
                <a:cs typeface="Tahoma"/>
              </a:rPr>
              <a:t>n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b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50" dirty="0">
                <a:latin typeface="Tahoma"/>
                <a:cs typeface="Tahoma"/>
              </a:rPr>
              <a:t>f</a:t>
            </a:r>
            <a:r>
              <a:rPr lang="en-US" sz="1950" spc="-35" dirty="0">
                <a:latin typeface="Tahoma"/>
                <a:cs typeface="Tahoma"/>
              </a:rPr>
              <a:t>r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dirty="0">
                <a:latin typeface="Tahoma"/>
                <a:cs typeface="Tahoma"/>
              </a:rPr>
              <a:t>m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w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20" dirty="0">
                <a:latin typeface="Tahoma"/>
                <a:cs typeface="Tahoma"/>
              </a:rPr>
              <a:t>n</a:t>
            </a:r>
            <a:r>
              <a:rPr lang="en-US" sz="1950" spc="25" dirty="0">
                <a:latin typeface="Tahoma"/>
                <a:cs typeface="Tahoma"/>
              </a:rPr>
              <a:t>d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30" dirty="0">
                <a:latin typeface="Tahoma"/>
                <a:cs typeface="Tahoma"/>
              </a:rPr>
              <a:t>w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-235" dirty="0">
                <a:latin typeface="Tahoma"/>
                <a:cs typeface="Tahoma"/>
              </a:rPr>
              <a:t> 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80" dirty="0">
                <a:latin typeface="Tahoma"/>
                <a:cs typeface="Tahoma"/>
              </a:rPr>
              <a:t>x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45" dirty="0">
                <a:latin typeface="Tahoma"/>
                <a:cs typeface="Tahoma"/>
              </a:rPr>
              <a:t>l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-60" dirty="0">
                <a:latin typeface="Tahoma"/>
                <a:cs typeface="Tahoma"/>
              </a:rPr>
              <a:t>e</a:t>
            </a:r>
            <a:r>
              <a:rPr lang="en-US" sz="1950" spc="-20" dirty="0">
                <a:latin typeface="Tahoma"/>
                <a:cs typeface="Tahoma"/>
              </a:rPr>
              <a:t>r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12700" marR="831215">
              <a:lnSpc>
                <a:spcPct val="101099"/>
              </a:lnSpc>
              <a:spcBef>
                <a:spcPts val="10"/>
              </a:spcBef>
              <a:buChar char="●"/>
              <a:tabLst>
                <a:tab pos="215900" algn="l"/>
              </a:tabLst>
            </a:pPr>
            <a:r>
              <a:rPr lang="en-US" sz="1950" spc="-220" dirty="0">
                <a:latin typeface="Tahoma"/>
                <a:cs typeface="Tahoma"/>
              </a:rPr>
              <a:t>I</a:t>
            </a:r>
            <a:r>
              <a:rPr lang="en-US" sz="1950" spc="-5" dirty="0">
                <a:latin typeface="Tahoma"/>
                <a:cs typeface="Tahoma"/>
              </a:rPr>
              <a:t>n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c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-45" dirty="0">
                <a:latin typeface="Tahoma"/>
                <a:cs typeface="Tahoma"/>
              </a:rPr>
              <a:t>se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45" dirty="0">
                <a:latin typeface="Tahoma"/>
                <a:cs typeface="Tahoma"/>
              </a:rPr>
              <a:t>y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15" dirty="0">
                <a:latin typeface="Tahoma"/>
                <a:cs typeface="Tahoma"/>
              </a:rPr>
              <a:t>u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a</a:t>
            </a:r>
            <a:r>
              <a:rPr lang="en-US" sz="1950" spc="-35" dirty="0">
                <a:latin typeface="Tahoma"/>
                <a:cs typeface="Tahoma"/>
              </a:rPr>
              <a:t>r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5" dirty="0">
                <a:latin typeface="Tahoma"/>
                <a:cs typeface="Tahoma"/>
              </a:rPr>
              <a:t>n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114" dirty="0">
                <a:latin typeface="Tahoma"/>
                <a:cs typeface="Tahoma"/>
              </a:rPr>
              <a:t>D</a:t>
            </a:r>
            <a:r>
              <a:rPr lang="en-US" sz="1950" spc="-40" dirty="0">
                <a:latin typeface="Tahoma"/>
                <a:cs typeface="Tahoma"/>
              </a:rPr>
              <a:t>/</a:t>
            </a:r>
            <a:r>
              <a:rPr lang="en-US" sz="1950" spc="-70" dirty="0">
                <a:latin typeface="Tahoma"/>
                <a:cs typeface="Tahoma"/>
              </a:rPr>
              <a:t>E</a:t>
            </a:r>
            <a:r>
              <a:rPr lang="en-US" sz="1950" spc="-40" dirty="0">
                <a:latin typeface="Tahoma"/>
                <a:cs typeface="Tahoma"/>
              </a:rPr>
              <a:t>/F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10" dirty="0">
                <a:latin typeface="Tahoma"/>
                <a:cs typeface="Tahoma"/>
              </a:rPr>
              <a:t>d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65" dirty="0">
                <a:latin typeface="Tahoma"/>
                <a:cs typeface="Tahoma"/>
              </a:rPr>
              <a:t>v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-100" dirty="0">
                <a:latin typeface="Tahoma"/>
                <a:cs typeface="Tahoma"/>
              </a:rPr>
              <a:t>,</a:t>
            </a:r>
            <a:r>
              <a:rPr lang="en-US" sz="1950" spc="-235" dirty="0">
                <a:latin typeface="Tahoma"/>
                <a:cs typeface="Tahoma"/>
              </a:rPr>
              <a:t> 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20" dirty="0">
                <a:latin typeface="Tahoma"/>
                <a:cs typeface="Tahoma"/>
              </a:rPr>
              <a:t>n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20" dirty="0">
                <a:latin typeface="Tahoma"/>
                <a:cs typeface="Tahoma"/>
              </a:rPr>
              <a:t>r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25" dirty="0">
                <a:latin typeface="Tahoma"/>
                <a:cs typeface="Tahoma"/>
              </a:rPr>
              <a:t>h</a:t>
            </a:r>
            <a:r>
              <a:rPr lang="en-US" sz="1950" spc="-35" dirty="0">
                <a:latin typeface="Tahoma"/>
                <a:cs typeface="Tahoma"/>
              </a:rPr>
              <a:t>e  </a:t>
            </a:r>
            <a:r>
              <a:rPr lang="en-US" sz="1950" dirty="0">
                <a:latin typeface="Tahoma"/>
                <a:cs typeface="Tahoma"/>
              </a:rPr>
              <a:t>following</a:t>
            </a:r>
          </a:p>
          <a:p>
            <a:pPr marL="417830" lvl="1" indent="-203200">
              <a:lnSpc>
                <a:spcPct val="100000"/>
              </a:lnSpc>
              <a:spcBef>
                <a:spcPts val="50"/>
              </a:spcBef>
              <a:buChar char="○"/>
              <a:tabLst>
                <a:tab pos="418465" algn="l"/>
              </a:tabLst>
            </a:pPr>
            <a:r>
              <a:rPr lang="en-US" sz="1950" spc="-114" dirty="0">
                <a:latin typeface="Tahoma"/>
                <a:cs typeface="Tahoma"/>
              </a:rPr>
              <a:t>D</a:t>
            </a:r>
            <a:r>
              <a:rPr lang="en-US" sz="1950" spc="-200" dirty="0">
                <a:latin typeface="Tahoma"/>
                <a:cs typeface="Tahoma"/>
              </a:rPr>
              <a:t>:</a:t>
            </a:r>
            <a:r>
              <a:rPr lang="en-US" sz="1950" spc="-195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20" dirty="0">
                <a:latin typeface="Tahoma"/>
                <a:cs typeface="Tahoma"/>
              </a:rPr>
              <a:t>r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70" dirty="0">
                <a:latin typeface="Tahoma"/>
                <a:cs typeface="Tahoma"/>
              </a:rPr>
              <a:t>E</a:t>
            </a:r>
            <a:r>
              <a:rPr lang="en-US" sz="1950" spc="-200" dirty="0">
                <a:latin typeface="Tahoma"/>
                <a:cs typeface="Tahoma"/>
              </a:rPr>
              <a:t>:</a:t>
            </a:r>
            <a:r>
              <a:rPr lang="en-US" sz="1950" spc="-195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20" dirty="0">
                <a:latin typeface="Tahoma"/>
                <a:cs typeface="Tahoma"/>
              </a:rPr>
              <a:t>r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F</a:t>
            </a:r>
            <a:r>
              <a:rPr lang="en-US" sz="1950" spc="-200" dirty="0">
                <a:latin typeface="Tahoma"/>
                <a:cs typeface="Tahoma"/>
              </a:rPr>
              <a:t>:</a:t>
            </a:r>
            <a:endParaRPr lang="en-US" sz="1950" dirty="0">
              <a:latin typeface="Tahoma"/>
              <a:cs typeface="Tahoma"/>
            </a:endParaRPr>
          </a:p>
          <a:p>
            <a:pPr marL="417830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418465" algn="l"/>
              </a:tabLst>
            </a:pP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430" dirty="0">
                <a:latin typeface="Tahoma"/>
                <a:cs typeface="Tahoma"/>
              </a:rPr>
              <a:t>&lt;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5" dirty="0">
                <a:latin typeface="Tahoma"/>
                <a:cs typeface="Tahoma"/>
              </a:rPr>
              <a:t>b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60" dirty="0">
                <a:latin typeface="Tahoma"/>
                <a:cs typeface="Tahoma"/>
              </a:rPr>
              <a:t>l</a:t>
            </a:r>
            <a:r>
              <a:rPr lang="en-US" sz="1950" spc="-25" dirty="0">
                <a:latin typeface="Tahoma"/>
                <a:cs typeface="Tahoma"/>
              </a:rPr>
              <a:t>u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5" dirty="0">
                <a:latin typeface="Tahoma"/>
                <a:cs typeface="Tahoma"/>
              </a:rPr>
              <a:t>h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o</a:t>
            </a:r>
            <a:r>
              <a:rPr lang="en-US" sz="1950" spc="-45" dirty="0">
                <a:latin typeface="Tahoma"/>
                <a:cs typeface="Tahoma"/>
              </a:rPr>
              <a:t>f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50" dirty="0">
                <a:latin typeface="Tahoma"/>
                <a:cs typeface="Tahoma"/>
              </a:rPr>
              <a:t>f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60" dirty="0">
                <a:latin typeface="Tahoma"/>
                <a:cs typeface="Tahoma"/>
              </a:rPr>
              <a:t>l</a:t>
            </a:r>
            <a:r>
              <a:rPr lang="en-US" sz="1950" spc="10" dirty="0">
                <a:latin typeface="Tahoma"/>
                <a:cs typeface="Tahoma"/>
              </a:rPr>
              <a:t>d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-434" dirty="0">
                <a:latin typeface="Tahoma"/>
                <a:cs typeface="Tahoma"/>
              </a:rPr>
              <a:t>&gt;</a:t>
            </a:r>
            <a:endParaRPr lang="en-US" sz="195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6931EEA2-4534-D1A4-E276-878A1E8FFC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2445" y="1844824"/>
            <a:ext cx="3025555" cy="1089659"/>
          </a:xfrm>
          <a:prstGeom prst="rect">
            <a:avLst/>
          </a:prstGeom>
        </p:spPr>
      </p:pic>
      <p:pic>
        <p:nvPicPr>
          <p:cNvPr id="5" name="object 12">
            <a:extLst>
              <a:ext uri="{FF2B5EF4-FFF2-40B4-BE49-F238E27FC236}">
                <a16:creationId xmlns:a16="http://schemas.microsoft.com/office/drawing/2014/main" id="{FCDEFA76-F934-CE25-9415-5DBF1C7E323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4014" y="3573016"/>
            <a:ext cx="3025555" cy="1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E7B-721D-B0AB-3B3C-7BD161B4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04663"/>
            <a:ext cx="10009112" cy="648073"/>
          </a:xfrm>
        </p:spPr>
        <p:txBody>
          <a:bodyPr/>
          <a:lstStyle/>
          <a:p>
            <a:r>
              <a:rPr lang="en-IN" dirty="0"/>
              <a:t>Run Scan Chain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2AF8-21FC-9BB4-B19F-45313322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052736"/>
            <a:ext cx="10116616" cy="5043264"/>
          </a:xfrm>
        </p:spPr>
        <p:txBody>
          <a:bodyPr/>
          <a:lstStyle/>
          <a:p>
            <a:pPr marL="220979" indent="-208915">
              <a:lnSpc>
                <a:spcPct val="100000"/>
              </a:lnSpc>
              <a:spcBef>
                <a:spcPts val="120"/>
              </a:spcBef>
              <a:buChar char="●"/>
              <a:tabLst>
                <a:tab pos="221615" algn="l"/>
              </a:tabLst>
            </a:pPr>
            <a:r>
              <a:rPr lang="en-US" sz="1850" spc="-35" dirty="0">
                <a:latin typeface="Tahoma"/>
                <a:cs typeface="Tahoma"/>
              </a:rPr>
              <a:t>Run</a:t>
            </a:r>
            <a:r>
              <a:rPr lang="en-US" sz="1850" spc="-24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following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command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observe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output</a:t>
            </a:r>
            <a:endParaRPr lang="en-US" sz="1850" dirty="0">
              <a:latin typeface="Tahoma"/>
              <a:cs typeface="Tahoma"/>
            </a:endParaRPr>
          </a:p>
          <a:p>
            <a:pPr marL="439420" lvl="1" indent="-191135">
              <a:lnSpc>
                <a:spcPct val="100000"/>
              </a:lnSpc>
              <a:spcBef>
                <a:spcPts val="25"/>
              </a:spcBef>
              <a:buChar char="○"/>
              <a:tabLst>
                <a:tab pos="440055" algn="l"/>
              </a:tabLst>
            </a:pPr>
            <a:r>
              <a:rPr lang="en-US" sz="1850" spc="-45" dirty="0">
                <a:latin typeface="Tahoma"/>
                <a:cs typeface="Tahoma"/>
              </a:rPr>
              <a:t>s</a:t>
            </a:r>
            <a:r>
              <a:rPr lang="en-US" sz="1850" spc="-15" dirty="0">
                <a:latin typeface="Tahoma"/>
                <a:cs typeface="Tahoma"/>
              </a:rPr>
              <a:t>c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25" dirty="0">
                <a:latin typeface="Tahoma"/>
                <a:cs typeface="Tahoma"/>
              </a:rPr>
              <a:t>n</a:t>
            </a:r>
            <a:r>
              <a:rPr lang="en-US" sz="1850" spc="-75" dirty="0">
                <a:latin typeface="Tahoma"/>
                <a:cs typeface="Tahoma"/>
              </a:rPr>
              <a:t>_</a:t>
            </a:r>
            <a:r>
              <a:rPr lang="en-US" sz="1850" spc="-45" dirty="0">
                <a:latin typeface="Tahoma"/>
                <a:cs typeface="Tahoma"/>
              </a:rPr>
              <a:t>v</a:t>
            </a:r>
            <a:r>
              <a:rPr lang="en-US" sz="1850" spc="-55" dirty="0">
                <a:latin typeface="Tahoma"/>
                <a:cs typeface="Tahoma"/>
              </a:rPr>
              <a:t>j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90" dirty="0">
                <a:latin typeface="Tahoma"/>
                <a:cs typeface="Tahoma"/>
              </a:rPr>
              <a:t>g</a:t>
            </a:r>
            <a:r>
              <a:rPr lang="en-US" sz="1850" spc="-95" dirty="0">
                <a:latin typeface="Tahoma"/>
                <a:cs typeface="Tahoma"/>
              </a:rPr>
              <a:t>.</a:t>
            </a:r>
            <a:r>
              <a:rPr lang="en-US" sz="1850" spc="-45" dirty="0">
                <a:latin typeface="Tahoma"/>
                <a:cs typeface="Tahoma"/>
              </a:rPr>
              <a:t>e</a:t>
            </a:r>
            <a:r>
              <a:rPr lang="en-US" sz="1850" spc="-80" dirty="0">
                <a:latin typeface="Tahoma"/>
                <a:cs typeface="Tahoma"/>
              </a:rPr>
              <a:t>x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-75" dirty="0">
                <a:latin typeface="Tahoma"/>
                <a:cs typeface="Tahoma"/>
              </a:rPr>
              <a:t>T</a:t>
            </a:r>
            <a:r>
              <a:rPr lang="en-US" sz="1850" spc="-85" dirty="0">
                <a:latin typeface="Tahoma"/>
                <a:cs typeface="Tahoma"/>
              </a:rPr>
              <a:t>RA</a:t>
            </a:r>
            <a:r>
              <a:rPr lang="en-US" sz="1850" spc="-50" dirty="0">
                <a:latin typeface="Tahoma"/>
                <a:cs typeface="Tahoma"/>
              </a:rPr>
              <a:t>C</a:t>
            </a:r>
            <a:r>
              <a:rPr lang="en-US" sz="1850" spc="-70" dirty="0">
                <a:latin typeface="Tahoma"/>
                <a:cs typeface="Tahoma"/>
              </a:rPr>
              <a:t>E</a:t>
            </a:r>
            <a:r>
              <a:rPr lang="en-US" sz="1850" spc="-30" dirty="0">
                <a:latin typeface="Tahoma"/>
                <a:cs typeface="Tahoma"/>
              </a:rPr>
              <a:t>F</a:t>
            </a:r>
            <a:r>
              <a:rPr lang="en-US" sz="1850" spc="-210" dirty="0">
                <a:latin typeface="Tahoma"/>
                <a:cs typeface="Tahoma"/>
              </a:rPr>
              <a:t>I</a:t>
            </a:r>
            <a:r>
              <a:rPr lang="en-US" sz="1850" spc="-10" dirty="0">
                <a:latin typeface="Tahoma"/>
                <a:cs typeface="Tahoma"/>
              </a:rPr>
              <a:t>L</a:t>
            </a:r>
            <a:r>
              <a:rPr lang="en-US" sz="1850" spc="-70" dirty="0">
                <a:latin typeface="Tahoma"/>
                <a:cs typeface="Tahoma"/>
              </a:rPr>
              <a:t>E</a:t>
            </a:r>
            <a:r>
              <a:rPr lang="en-US" sz="1850" spc="-95" dirty="0">
                <a:latin typeface="Tahoma"/>
                <a:cs typeface="Tahoma"/>
              </a:rPr>
              <a:t>.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80" dirty="0">
                <a:latin typeface="Tahoma"/>
                <a:cs typeface="Tahoma"/>
              </a:rPr>
              <a:t>x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25" dirty="0">
                <a:latin typeface="Tahoma"/>
                <a:cs typeface="Tahoma"/>
              </a:rPr>
              <a:t>o</a:t>
            </a:r>
            <a:r>
              <a:rPr lang="en-US" sz="1850" spc="-25" dirty="0">
                <a:latin typeface="Tahoma"/>
                <a:cs typeface="Tahoma"/>
              </a:rPr>
              <a:t>u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95" dirty="0">
                <a:latin typeface="Tahoma"/>
                <a:cs typeface="Tahoma"/>
              </a:rPr>
              <a:t>.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80" dirty="0">
                <a:latin typeface="Tahoma"/>
                <a:cs typeface="Tahoma"/>
              </a:rPr>
              <a:t>x</a:t>
            </a:r>
            <a:r>
              <a:rPr lang="en-US" sz="1850" spc="10" dirty="0">
                <a:latin typeface="Tahoma"/>
                <a:cs typeface="Tahoma"/>
              </a:rPr>
              <a:t>t</a:t>
            </a:r>
            <a:endParaRPr lang="en-US" sz="1850" dirty="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25"/>
              </a:spcBef>
              <a:buChar char="●"/>
              <a:tabLst>
                <a:tab pos="203200" algn="l"/>
              </a:tabLst>
            </a:pPr>
            <a:r>
              <a:rPr lang="en-US" sz="1850" spc="-45" dirty="0">
                <a:latin typeface="Tahoma"/>
                <a:cs typeface="Tahoma"/>
              </a:rPr>
              <a:t>s</a:t>
            </a:r>
            <a:r>
              <a:rPr lang="en-US" sz="1850" spc="-15" dirty="0">
                <a:latin typeface="Tahoma"/>
                <a:cs typeface="Tahoma"/>
              </a:rPr>
              <a:t>c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25" dirty="0">
                <a:latin typeface="Tahoma"/>
                <a:cs typeface="Tahoma"/>
              </a:rPr>
              <a:t>n</a:t>
            </a:r>
            <a:r>
              <a:rPr lang="en-US" sz="1850" spc="-75" dirty="0">
                <a:latin typeface="Tahoma"/>
                <a:cs typeface="Tahoma"/>
              </a:rPr>
              <a:t>_</a:t>
            </a:r>
            <a:r>
              <a:rPr lang="en-US" sz="1850" spc="-45" dirty="0">
                <a:latin typeface="Tahoma"/>
                <a:cs typeface="Tahoma"/>
              </a:rPr>
              <a:t>v</a:t>
            </a:r>
            <a:r>
              <a:rPr lang="en-US" sz="1850" spc="-55" dirty="0">
                <a:latin typeface="Tahoma"/>
                <a:cs typeface="Tahoma"/>
              </a:rPr>
              <a:t>j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90" dirty="0">
                <a:latin typeface="Tahoma"/>
                <a:cs typeface="Tahoma"/>
              </a:rPr>
              <a:t>g</a:t>
            </a:r>
            <a:r>
              <a:rPr lang="en-US" sz="1850" spc="-95" dirty="0">
                <a:latin typeface="Tahoma"/>
                <a:cs typeface="Tahoma"/>
              </a:rPr>
              <a:t>.</a:t>
            </a:r>
            <a:r>
              <a:rPr lang="en-US" sz="1850" spc="-45" dirty="0">
                <a:latin typeface="Tahoma"/>
                <a:cs typeface="Tahoma"/>
              </a:rPr>
              <a:t>e</a:t>
            </a:r>
            <a:r>
              <a:rPr lang="en-US" sz="1850" spc="-80" dirty="0">
                <a:latin typeface="Tahoma"/>
                <a:cs typeface="Tahoma"/>
              </a:rPr>
              <a:t>x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40" dirty="0">
                <a:latin typeface="Tahoma"/>
                <a:cs typeface="Tahoma"/>
              </a:rPr>
              <a:t>i</a:t>
            </a:r>
            <a:r>
              <a:rPr lang="en-US" sz="1850" spc="-45" dirty="0">
                <a:latin typeface="Tahoma"/>
                <a:cs typeface="Tahoma"/>
              </a:rPr>
              <a:t>s</a:t>
            </a:r>
            <a:r>
              <a:rPr lang="en-US" sz="1850" spc="-204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25" dirty="0">
                <a:latin typeface="Tahoma"/>
                <a:cs typeface="Tahoma"/>
              </a:rPr>
              <a:t>h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n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5" dirty="0">
                <a:latin typeface="Tahoma"/>
                <a:cs typeface="Tahoma"/>
              </a:rPr>
              <a:t>m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o</a:t>
            </a:r>
            <a:r>
              <a:rPr lang="en-US" sz="1850" spc="-45" dirty="0">
                <a:latin typeface="Tahoma"/>
                <a:cs typeface="Tahoma"/>
              </a:rPr>
              <a:t>f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5" dirty="0">
                <a:latin typeface="Tahoma"/>
                <a:cs typeface="Tahoma"/>
              </a:rPr>
              <a:t>h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50" dirty="0">
                <a:latin typeface="Tahoma"/>
                <a:cs typeface="Tahoma"/>
              </a:rPr>
              <a:t>f</a:t>
            </a:r>
            <a:r>
              <a:rPr lang="en-US" sz="1850" spc="40" dirty="0">
                <a:latin typeface="Tahoma"/>
                <a:cs typeface="Tahoma"/>
              </a:rPr>
              <a:t>il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35" dirty="0">
                <a:latin typeface="Tahoma"/>
                <a:cs typeface="Tahoma"/>
              </a:rPr>
              <a:t>r</a:t>
            </a:r>
            <a:r>
              <a:rPr lang="en-US" sz="1850" spc="-5" dirty="0">
                <a:latin typeface="Tahoma"/>
                <a:cs typeface="Tahoma"/>
              </a:rPr>
              <a:t>u</a:t>
            </a:r>
            <a:r>
              <a:rPr lang="en-US" sz="1850" spc="-10" dirty="0">
                <a:latin typeface="Tahoma"/>
                <a:cs typeface="Tahoma"/>
              </a:rPr>
              <a:t>n</a:t>
            </a:r>
            <a:endParaRPr lang="en-US" sz="1850" dirty="0">
              <a:latin typeface="Tahoma"/>
              <a:cs typeface="Tahoma"/>
            </a:endParaRPr>
          </a:p>
          <a:p>
            <a:pPr marL="12700" marR="286385" indent="-635">
              <a:lnSpc>
                <a:spcPct val="100600"/>
              </a:lnSpc>
              <a:spcBef>
                <a:spcPts val="10"/>
              </a:spcBef>
              <a:buChar char="●"/>
              <a:tabLst>
                <a:tab pos="203200" algn="l"/>
              </a:tabLst>
            </a:pPr>
            <a:r>
              <a:rPr lang="en-US" sz="1850" spc="-65" dirty="0">
                <a:latin typeface="Tahoma"/>
                <a:cs typeface="Tahoma"/>
              </a:rPr>
              <a:t>TRACEFILE.txt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needs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</a:t>
            </a:r>
            <a:r>
              <a:rPr lang="en-US" sz="1850" spc="-18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be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a</a:t>
            </a:r>
            <a:r>
              <a:rPr lang="en-US" sz="1850" spc="-19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text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file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in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specified</a:t>
            </a:r>
            <a:r>
              <a:rPr lang="en-US" sz="1850" spc="-25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format.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90" dirty="0">
                <a:latin typeface="Tahoma"/>
                <a:cs typeface="Tahoma"/>
              </a:rPr>
              <a:t>It</a:t>
            </a:r>
            <a:r>
              <a:rPr lang="en-US" sz="1850" spc="-195" dirty="0">
                <a:latin typeface="Tahoma"/>
                <a:cs typeface="Tahoma"/>
              </a:rPr>
              <a:t> </a:t>
            </a:r>
            <a:r>
              <a:rPr lang="en-US" sz="1850" spc="-10" dirty="0">
                <a:latin typeface="Tahoma"/>
                <a:cs typeface="Tahoma"/>
              </a:rPr>
              <a:t>is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an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input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 </a:t>
            </a:r>
            <a:r>
              <a:rPr lang="en-US" sz="1850" spc="-56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40" dirty="0">
                <a:latin typeface="Tahoma"/>
                <a:cs typeface="Tahoma"/>
              </a:rPr>
              <a:t> </a:t>
            </a:r>
            <a:r>
              <a:rPr lang="en-US" sz="1850" spc="-65" dirty="0">
                <a:latin typeface="Tahoma"/>
                <a:cs typeface="Tahoma"/>
              </a:rPr>
              <a:t>exe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file</a:t>
            </a:r>
            <a:endParaRPr lang="en-US" sz="1850" dirty="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5"/>
              </a:spcBef>
              <a:buChar char="●"/>
              <a:tabLst>
                <a:tab pos="203200" algn="l"/>
              </a:tabLst>
            </a:pPr>
            <a:r>
              <a:rPr lang="en-US" sz="1850" spc="-110" dirty="0">
                <a:latin typeface="Tahoma"/>
                <a:cs typeface="Tahoma"/>
              </a:rPr>
              <a:t>In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case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you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35" dirty="0">
                <a:latin typeface="Tahoma"/>
                <a:cs typeface="Tahoma"/>
              </a:rPr>
              <a:t>have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renamed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it,</a:t>
            </a:r>
            <a:r>
              <a:rPr lang="en-US" sz="1850" spc="-204" dirty="0">
                <a:latin typeface="Tahoma"/>
                <a:cs typeface="Tahoma"/>
              </a:rPr>
              <a:t> </a:t>
            </a:r>
            <a:r>
              <a:rPr lang="en-US" sz="1850" spc="-10" dirty="0">
                <a:latin typeface="Tahoma"/>
                <a:cs typeface="Tahoma"/>
              </a:rPr>
              <a:t>write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the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35" dirty="0">
                <a:latin typeface="Tahoma"/>
                <a:cs typeface="Tahoma"/>
              </a:rPr>
              <a:t>new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file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name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in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the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command</a:t>
            </a:r>
            <a:endParaRPr lang="en-US" sz="1850" dirty="0">
              <a:latin typeface="Tahoma"/>
              <a:cs typeface="Tahoma"/>
            </a:endParaRPr>
          </a:p>
          <a:p>
            <a:pPr marL="12700" marR="5080" indent="-635">
              <a:lnSpc>
                <a:spcPct val="100800"/>
              </a:lnSpc>
              <a:spcBef>
                <a:spcPts val="5"/>
              </a:spcBef>
              <a:buChar char="●"/>
              <a:tabLst>
                <a:tab pos="203200" algn="l"/>
              </a:tabLst>
            </a:pPr>
            <a:r>
              <a:rPr lang="en-US" sz="1850" spc="-20" dirty="0">
                <a:latin typeface="Tahoma"/>
                <a:cs typeface="Tahoma"/>
              </a:rPr>
              <a:t>out.txt</a:t>
            </a:r>
            <a:r>
              <a:rPr lang="en-US" sz="1850" spc="-240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is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a</a:t>
            </a:r>
            <a:r>
              <a:rPr lang="en-US" sz="1850" spc="-190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file</a:t>
            </a:r>
            <a:r>
              <a:rPr lang="en-US" sz="1850" spc="-195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that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0" dirty="0">
                <a:latin typeface="Tahoma"/>
                <a:cs typeface="Tahoma"/>
              </a:rPr>
              <a:t>is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-35" dirty="0">
                <a:latin typeface="Tahoma"/>
                <a:cs typeface="Tahoma"/>
              </a:rPr>
              <a:t>generated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by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code.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45" dirty="0">
                <a:latin typeface="Tahoma"/>
                <a:cs typeface="Tahoma"/>
              </a:rPr>
              <a:t>There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need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not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be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an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existing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file </a:t>
            </a:r>
            <a:r>
              <a:rPr lang="en-US" sz="1850" spc="-560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with </a:t>
            </a:r>
            <a:r>
              <a:rPr lang="en-US" sz="1850" spc="-20" dirty="0">
                <a:latin typeface="Tahoma"/>
                <a:cs typeface="Tahoma"/>
              </a:rPr>
              <a:t>the </a:t>
            </a:r>
            <a:r>
              <a:rPr lang="en-US" sz="1850" spc="-40" dirty="0">
                <a:latin typeface="Tahoma"/>
                <a:cs typeface="Tahoma"/>
              </a:rPr>
              <a:t>name. </a:t>
            </a:r>
            <a:r>
              <a:rPr lang="en-US" sz="1850" spc="-110" dirty="0">
                <a:latin typeface="Tahoma"/>
                <a:cs typeface="Tahoma"/>
              </a:rPr>
              <a:t>In </a:t>
            </a:r>
            <a:r>
              <a:rPr lang="en-US" sz="1850" spc="-30" dirty="0">
                <a:latin typeface="Tahoma"/>
                <a:cs typeface="Tahoma"/>
              </a:rPr>
              <a:t>case </a:t>
            </a:r>
            <a:r>
              <a:rPr lang="en-US" sz="1850" spc="-25" dirty="0">
                <a:latin typeface="Tahoma"/>
                <a:cs typeface="Tahoma"/>
              </a:rPr>
              <a:t>there </a:t>
            </a:r>
            <a:r>
              <a:rPr lang="en-US" sz="1850" spc="-40" dirty="0">
                <a:latin typeface="Tahoma"/>
                <a:cs typeface="Tahoma"/>
              </a:rPr>
              <a:t>is, </a:t>
            </a:r>
            <a:r>
              <a:rPr lang="en-US" sz="1850" spc="-15" dirty="0">
                <a:latin typeface="Tahoma"/>
                <a:cs typeface="Tahoma"/>
              </a:rPr>
              <a:t>the </a:t>
            </a:r>
            <a:r>
              <a:rPr lang="en-US" sz="1850" spc="-20" dirty="0">
                <a:latin typeface="Tahoma"/>
                <a:cs typeface="Tahoma"/>
              </a:rPr>
              <a:t>program </a:t>
            </a:r>
            <a:r>
              <a:rPr lang="en-US" sz="1850" spc="25" dirty="0">
                <a:latin typeface="Tahoma"/>
                <a:cs typeface="Tahoma"/>
              </a:rPr>
              <a:t>will </a:t>
            </a:r>
            <a:r>
              <a:rPr lang="en-US" sz="1850" spc="-20" dirty="0">
                <a:latin typeface="Tahoma"/>
                <a:cs typeface="Tahoma"/>
              </a:rPr>
              <a:t>overwrite the </a:t>
            </a:r>
            <a:r>
              <a:rPr lang="en-US" sz="1850" spc="-5" dirty="0">
                <a:latin typeface="Tahoma"/>
                <a:cs typeface="Tahoma"/>
              </a:rPr>
              <a:t>file </a:t>
            </a:r>
            <a:r>
              <a:rPr lang="en-US" sz="1850" dirty="0">
                <a:latin typeface="Tahoma"/>
                <a:cs typeface="Tahoma"/>
              </a:rPr>
              <a:t>without </a:t>
            </a:r>
            <a:r>
              <a:rPr lang="en-US" sz="1850" spc="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warnings</a:t>
            </a:r>
            <a:endParaRPr lang="en-US" sz="1850" dirty="0">
              <a:latin typeface="Tahoma"/>
              <a:cs typeface="Tahoma"/>
            </a:endParaRPr>
          </a:p>
          <a:p>
            <a:pPr marL="12700" marR="499109" indent="-635">
              <a:lnSpc>
                <a:spcPct val="100499"/>
              </a:lnSpc>
              <a:spcBef>
                <a:spcPts val="25"/>
              </a:spcBef>
              <a:buChar char="●"/>
              <a:tabLst>
                <a:tab pos="203200" algn="l"/>
              </a:tabLst>
            </a:pPr>
            <a:r>
              <a:rPr lang="en-US" sz="1850" spc="-25" dirty="0">
                <a:latin typeface="Tahoma"/>
                <a:cs typeface="Tahoma"/>
              </a:rPr>
              <a:t>Check</a:t>
            </a:r>
            <a:r>
              <a:rPr lang="en-US" sz="1850" spc="-19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out.txt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find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whether</a:t>
            </a:r>
            <a:r>
              <a:rPr lang="en-US" sz="1850" spc="-24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your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design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has</a:t>
            </a:r>
            <a:r>
              <a:rPr lang="en-US" sz="1850" spc="-22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successfully</a:t>
            </a:r>
            <a:r>
              <a:rPr lang="en-US" sz="1850" spc="-17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passed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25" dirty="0">
                <a:latin typeface="Tahoma"/>
                <a:cs typeface="Tahoma"/>
              </a:rPr>
              <a:t>all</a:t>
            </a:r>
            <a:r>
              <a:rPr lang="en-US" sz="1850" spc="-19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test </a:t>
            </a:r>
            <a:r>
              <a:rPr lang="en-US" sz="1850" spc="-565" dirty="0">
                <a:latin typeface="Tahoma"/>
                <a:cs typeface="Tahoma"/>
              </a:rPr>
              <a:t> </a:t>
            </a:r>
            <a:r>
              <a:rPr lang="en-US" sz="1850" spc="-40" dirty="0">
                <a:latin typeface="Tahoma"/>
                <a:cs typeface="Tahoma"/>
              </a:rPr>
              <a:t>cases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10" dirty="0">
                <a:latin typeface="Tahoma"/>
                <a:cs typeface="Tahoma"/>
              </a:rPr>
              <a:t>or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not</a:t>
            </a:r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EDF99E9B-2A93-B0D3-3960-7E3480FFD7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448" y="4077072"/>
            <a:ext cx="8694419" cy="6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2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8B2A-F0EA-BACD-5FCA-94DDEC1F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57200"/>
            <a:ext cx="10188624" cy="739552"/>
          </a:xfrm>
        </p:spPr>
        <p:txBody>
          <a:bodyPr/>
          <a:lstStyle/>
          <a:p>
            <a:r>
              <a:rPr lang="en-IN" dirty="0"/>
              <a:t>Frequently Encountered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1E25-D9EE-B691-D71D-2AC2B9BA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46" y="1412776"/>
            <a:ext cx="10188624" cy="4411216"/>
          </a:xfrm>
        </p:spPr>
        <p:txBody>
          <a:bodyPr/>
          <a:lstStyle/>
          <a:p>
            <a:pPr marL="12700" marR="29209" indent="-635">
              <a:lnSpc>
                <a:spcPct val="101600"/>
              </a:lnSpc>
              <a:spcBef>
                <a:spcPts val="90"/>
              </a:spcBef>
              <a:buChar char="●"/>
              <a:tabLst>
                <a:tab pos="235585" algn="l"/>
              </a:tabLst>
            </a:pPr>
            <a:r>
              <a:rPr lang="en-US" sz="2000" spc="-114" dirty="0">
                <a:latin typeface="Tahoma"/>
                <a:cs typeface="Tahoma"/>
              </a:rPr>
              <a:t>In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case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70" dirty="0">
                <a:latin typeface="Tahoma"/>
                <a:cs typeface="Tahoma"/>
              </a:rPr>
              <a:t>.exe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file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treated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as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virus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by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your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antivirus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software,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then </a:t>
            </a:r>
            <a:r>
              <a:rPr lang="en-US" sz="2000" spc="-595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give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it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permission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allowing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file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in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settings</a:t>
            </a: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130" dirty="0">
                <a:latin typeface="Tahoma"/>
                <a:cs typeface="Tahoma"/>
              </a:rPr>
              <a:t>If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issue</a:t>
            </a:r>
            <a:r>
              <a:rPr lang="en-US" sz="2000" spc="-25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still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persists,</a:t>
            </a:r>
            <a:r>
              <a:rPr lang="en-US" sz="2000" spc="-25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scan_vjtag.py</a:t>
            </a:r>
            <a:r>
              <a:rPr lang="en-US" sz="2000" spc="-17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file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provided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backup</a:t>
            </a:r>
            <a:endParaRPr lang="en-US" sz="2000" dirty="0">
              <a:latin typeface="Tahoma"/>
              <a:cs typeface="Tahoma"/>
            </a:endParaRP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r>
              <a:rPr lang="en-US" sz="2000" spc="-45" dirty="0">
                <a:latin typeface="Tahoma"/>
                <a:cs typeface="Tahoma"/>
              </a:rPr>
              <a:t>Verify </a:t>
            </a:r>
            <a:r>
              <a:rPr lang="en-US" sz="2000" spc="5" dirty="0">
                <a:latin typeface="Tahoma"/>
                <a:cs typeface="Tahoma"/>
              </a:rPr>
              <a:t>installation </a:t>
            </a:r>
            <a:r>
              <a:rPr lang="en-US" sz="2000" spc="-20" dirty="0">
                <a:latin typeface="Tahoma"/>
                <a:cs typeface="Tahoma"/>
              </a:rPr>
              <a:t>of the </a:t>
            </a:r>
            <a:r>
              <a:rPr lang="en-US" sz="2000" spc="25" dirty="0">
                <a:latin typeface="Tahoma"/>
                <a:cs typeface="Tahoma"/>
              </a:rPr>
              <a:t>pip </a:t>
            </a:r>
            <a:r>
              <a:rPr lang="en-US" sz="2000" spc="-25" dirty="0">
                <a:latin typeface="Tahoma"/>
                <a:cs typeface="Tahoma"/>
              </a:rPr>
              <a:t>packages </a:t>
            </a:r>
            <a:r>
              <a:rPr lang="en-US" sz="2000" spc="20" dirty="0">
                <a:latin typeface="Tahoma"/>
                <a:cs typeface="Tahoma"/>
              </a:rPr>
              <a:t>in </a:t>
            </a:r>
            <a:r>
              <a:rPr lang="en-US" sz="2000" spc="5" dirty="0">
                <a:latin typeface="Tahoma"/>
                <a:cs typeface="Tahoma"/>
              </a:rPr>
              <a:t>slide </a:t>
            </a:r>
            <a:r>
              <a:rPr lang="en-US" sz="2000" spc="-80" dirty="0">
                <a:latin typeface="Tahoma"/>
                <a:cs typeface="Tahoma"/>
              </a:rPr>
              <a:t>12 </a:t>
            </a:r>
            <a:r>
              <a:rPr lang="en-US" sz="2000" spc="-45" dirty="0">
                <a:latin typeface="Tahoma"/>
                <a:cs typeface="Tahoma"/>
              </a:rPr>
              <a:t>(enter </a:t>
            </a:r>
            <a:r>
              <a:rPr lang="en-US" sz="2000" spc="10" dirty="0">
                <a:latin typeface="Tahoma"/>
                <a:cs typeface="Tahoma"/>
              </a:rPr>
              <a:t>installation 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command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again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and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you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will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get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something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similar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following</a:t>
            </a:r>
            <a:r>
              <a:rPr lang="en-US" sz="2000" spc="-18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if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it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is </a:t>
            </a:r>
            <a:r>
              <a:rPr lang="en-US" sz="2000" spc="-59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installed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successfully)</a:t>
            </a: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endParaRPr lang="en-US" sz="2000" spc="-30" dirty="0">
              <a:latin typeface="Tahoma"/>
              <a:cs typeface="Tahoma"/>
            </a:endParaRP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endParaRPr lang="en-US" spc="-30" dirty="0">
              <a:latin typeface="Tahoma"/>
              <a:cs typeface="Tahoma"/>
            </a:endParaRP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endParaRPr lang="en-US" sz="2000" spc="-3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950" spc="-30" dirty="0">
                <a:latin typeface="Tahoma"/>
                <a:cs typeface="Tahoma"/>
              </a:rPr>
              <a:t>Repeat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25" dirty="0">
                <a:latin typeface="Tahoma"/>
                <a:cs typeface="Tahoma"/>
              </a:rPr>
              <a:t>all</a:t>
            </a:r>
            <a:r>
              <a:rPr lang="en-IN" sz="1950" spc="-200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steps</a:t>
            </a:r>
            <a:r>
              <a:rPr lang="en-IN" sz="1950" spc="-215" dirty="0">
                <a:latin typeface="Tahoma"/>
                <a:cs typeface="Tahoma"/>
              </a:rPr>
              <a:t> </a:t>
            </a:r>
            <a:r>
              <a:rPr lang="en-IN" sz="1950" spc="20" dirty="0">
                <a:latin typeface="Tahoma"/>
                <a:cs typeface="Tahoma"/>
              </a:rPr>
              <a:t>until</a:t>
            </a:r>
            <a:r>
              <a:rPr lang="en-IN" sz="1950" spc="-22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the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command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45" dirty="0">
                <a:latin typeface="Tahoma"/>
                <a:cs typeface="Tahoma"/>
              </a:rPr>
              <a:t>scan_vjtag.exe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65" dirty="0">
                <a:latin typeface="Tahoma"/>
                <a:cs typeface="Tahoma"/>
              </a:rPr>
              <a:t>TRACEFILE.txt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out.txt</a:t>
            </a: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25"/>
              </a:spcBef>
              <a:buFont typeface="Calibri"/>
              <a:buChar char="●"/>
              <a:tabLst>
                <a:tab pos="215900" algn="l"/>
              </a:tabLst>
            </a:pPr>
            <a:r>
              <a:rPr lang="en-IN" sz="1950" spc="-25" dirty="0">
                <a:latin typeface="Tahoma"/>
                <a:cs typeface="Tahoma"/>
              </a:rPr>
              <a:t>Enter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the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dirty="0">
                <a:latin typeface="Tahoma"/>
                <a:cs typeface="Tahoma"/>
              </a:rPr>
              <a:t>following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command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instead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of</a:t>
            </a:r>
            <a:r>
              <a:rPr lang="en-IN" sz="1950" spc="-20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that</a:t>
            </a:r>
            <a:endParaRPr lang="en-IN" sz="1950" dirty="0">
              <a:latin typeface="Tahoma"/>
              <a:cs typeface="Tahoma"/>
            </a:endParaRPr>
          </a:p>
          <a:p>
            <a:pPr marL="554990" lvl="1" indent="-187960">
              <a:lnSpc>
                <a:spcPct val="100000"/>
              </a:lnSpc>
              <a:spcBef>
                <a:spcPts val="45"/>
              </a:spcBef>
              <a:buFont typeface="Calibri"/>
              <a:buChar char="○"/>
              <a:tabLst>
                <a:tab pos="555625" algn="l"/>
              </a:tabLst>
            </a:pP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-6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5" dirty="0">
                <a:latin typeface="Tahoma"/>
                <a:cs typeface="Tahoma"/>
              </a:rPr>
              <a:t>c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95" dirty="0">
                <a:latin typeface="Tahoma"/>
                <a:cs typeface="Tahoma"/>
              </a:rPr>
              <a:t>_</a:t>
            </a:r>
            <a:r>
              <a:rPr lang="en-IN" sz="1950" spc="-45" dirty="0">
                <a:latin typeface="Tahoma"/>
                <a:cs typeface="Tahoma"/>
              </a:rPr>
              <a:t>v</a:t>
            </a:r>
            <a:r>
              <a:rPr lang="en-IN" sz="1950" spc="-60" dirty="0">
                <a:latin typeface="Tahoma"/>
                <a:cs typeface="Tahoma"/>
              </a:rPr>
              <a:t>j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-90" dirty="0">
                <a:latin typeface="Tahoma"/>
                <a:cs typeface="Tahoma"/>
              </a:rPr>
              <a:t>g</a:t>
            </a:r>
            <a:r>
              <a:rPr lang="en-IN" sz="1950" spc="-100" dirty="0">
                <a:latin typeface="Tahoma"/>
                <a:cs typeface="Tahoma"/>
              </a:rPr>
              <a:t>.</a:t>
            </a: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-50" dirty="0">
                <a:latin typeface="Tahoma"/>
                <a:cs typeface="Tahoma"/>
              </a:rPr>
              <a:t>y</a:t>
            </a:r>
            <a:r>
              <a:rPr lang="en-IN" sz="1950" spc="-170" dirty="0">
                <a:latin typeface="Tahoma"/>
                <a:cs typeface="Tahoma"/>
              </a:rPr>
              <a:t> </a:t>
            </a:r>
            <a:r>
              <a:rPr lang="en-IN" sz="1950" spc="-95" dirty="0">
                <a:latin typeface="Tahoma"/>
                <a:cs typeface="Tahoma"/>
              </a:rPr>
              <a:t>T</a:t>
            </a:r>
            <a:r>
              <a:rPr lang="en-IN" sz="1950" spc="-85" dirty="0">
                <a:latin typeface="Tahoma"/>
                <a:cs typeface="Tahoma"/>
              </a:rPr>
              <a:t>RA</a:t>
            </a:r>
            <a:r>
              <a:rPr lang="en-IN" sz="1950" spc="-50" dirty="0">
                <a:latin typeface="Tahoma"/>
                <a:cs typeface="Tahoma"/>
              </a:rPr>
              <a:t>CEF</a:t>
            </a: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spc="-5" dirty="0">
                <a:latin typeface="Tahoma"/>
                <a:cs typeface="Tahoma"/>
              </a:rPr>
              <a:t>L</a:t>
            </a:r>
            <a:r>
              <a:rPr lang="en-IN" sz="1950" spc="-50" dirty="0">
                <a:latin typeface="Tahoma"/>
                <a:cs typeface="Tahoma"/>
              </a:rPr>
              <a:t>E</a:t>
            </a:r>
            <a:r>
              <a:rPr lang="en-IN" sz="1950" spc="-120" dirty="0">
                <a:latin typeface="Tahoma"/>
                <a:cs typeface="Tahoma"/>
              </a:rPr>
              <a:t>.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80" dirty="0">
                <a:latin typeface="Tahoma"/>
                <a:cs typeface="Tahoma"/>
              </a:rPr>
              <a:t>x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u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120" dirty="0">
                <a:latin typeface="Tahoma"/>
                <a:cs typeface="Tahoma"/>
              </a:rPr>
              <a:t>.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80" dirty="0">
                <a:latin typeface="Tahoma"/>
                <a:cs typeface="Tahoma"/>
              </a:rPr>
              <a:t>x</a:t>
            </a:r>
            <a:r>
              <a:rPr lang="en-IN" sz="1950" spc="15" dirty="0">
                <a:latin typeface="Tahoma"/>
                <a:cs typeface="Tahoma"/>
              </a:rPr>
              <a:t>t</a:t>
            </a:r>
            <a:endParaRPr lang="en-IN" sz="1950" dirty="0">
              <a:latin typeface="Tahoma"/>
              <a:cs typeface="Tahoma"/>
            </a:endParaRP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E9BE0470-DDB9-A545-9E21-95DF8E7DBB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92" y="3221736"/>
            <a:ext cx="8828532" cy="414527"/>
          </a:xfrm>
          <a:prstGeom prst="rect">
            <a:avLst/>
          </a:prstGeom>
        </p:spPr>
      </p:pic>
      <p:pic>
        <p:nvPicPr>
          <p:cNvPr id="5" name="object 12">
            <a:extLst>
              <a:ext uri="{FF2B5EF4-FFF2-40B4-BE49-F238E27FC236}">
                <a16:creationId xmlns:a16="http://schemas.microsoft.com/office/drawing/2014/main" id="{BCD43099-4210-593C-1329-3661116D5D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719" y="5021552"/>
            <a:ext cx="9368027" cy="4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7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83CE-CFC3-4ECA-A332-9FC365C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57200"/>
            <a:ext cx="10044608" cy="595536"/>
          </a:xfrm>
        </p:spPr>
        <p:txBody>
          <a:bodyPr/>
          <a:lstStyle/>
          <a:p>
            <a:r>
              <a:rPr lang="en-IN" dirty="0"/>
              <a:t>Frequently Encountered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561-FE73-1AF5-0489-8D83DE73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96752"/>
            <a:ext cx="10044608" cy="489924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110" dirty="0">
                <a:latin typeface="Tahoma"/>
                <a:cs typeface="Tahoma"/>
              </a:rPr>
              <a:t>In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case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Quartus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throws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an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error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unrelated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to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your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design,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then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do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following</a:t>
            </a:r>
          </a:p>
          <a:p>
            <a:pPr marL="12700" marR="969010" indent="-635">
              <a:lnSpc>
                <a:spcPct val="100499"/>
              </a:lnSpc>
              <a:spcBef>
                <a:spcPts val="25"/>
              </a:spcBef>
              <a:buChar char="●"/>
              <a:tabLst>
                <a:tab pos="203200" algn="l"/>
              </a:tabLst>
            </a:pPr>
            <a:r>
              <a:rPr lang="en-US" sz="2000" spc="-50" dirty="0">
                <a:latin typeface="Tahoma"/>
                <a:cs typeface="Tahoma"/>
              </a:rPr>
              <a:t>Verify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port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names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v_jtag.vhd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with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component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declared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 </a:t>
            </a:r>
            <a:r>
              <a:rPr lang="en-US" sz="2000" spc="-56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TopLevel.vhd</a:t>
            </a:r>
            <a:endParaRPr lang="en-US" sz="2000" dirty="0">
              <a:latin typeface="Tahoma"/>
              <a:cs typeface="Tahoma"/>
            </a:endParaRPr>
          </a:p>
          <a:p>
            <a:pPr marL="12700" marR="104139" indent="-635">
              <a:lnSpc>
                <a:spcPct val="100600"/>
              </a:lnSpc>
              <a:spcBef>
                <a:spcPts val="25"/>
              </a:spcBef>
              <a:buChar char="●"/>
              <a:tabLst>
                <a:tab pos="203200" algn="l"/>
              </a:tabLst>
            </a:pPr>
            <a:r>
              <a:rPr lang="en-US" sz="2000" spc="-25" dirty="0">
                <a:latin typeface="Tahoma"/>
                <a:cs typeface="Tahoma"/>
              </a:rPr>
              <a:t>Before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dumping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80" dirty="0">
                <a:latin typeface="Tahoma"/>
                <a:cs typeface="Tahoma"/>
              </a:rPr>
              <a:t>SVF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file,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open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pin</a:t>
            </a:r>
            <a:r>
              <a:rPr lang="en-US" sz="2000" spc="-24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planner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and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map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it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as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shown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image </a:t>
            </a:r>
            <a:r>
              <a:rPr lang="en-US" sz="2000" spc="-560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(also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mentioned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comments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of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TopLevel.vhdl</a:t>
            </a:r>
            <a:endParaRPr lang="en-US" sz="2000" dirty="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5"/>
              </a:spcBef>
              <a:buChar char="●"/>
              <a:tabLst>
                <a:tab pos="203200" algn="l"/>
              </a:tabLst>
            </a:pP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25" dirty="0">
                <a:latin typeface="Tahoma"/>
                <a:cs typeface="Tahoma"/>
              </a:rPr>
              <a:t>o</a:t>
            </a:r>
            <a:r>
              <a:rPr lang="en-US" sz="2000" spc="-25" dirty="0">
                <a:latin typeface="Tahoma"/>
                <a:cs typeface="Tahoma"/>
              </a:rPr>
              <a:t>m</a:t>
            </a:r>
            <a:r>
              <a:rPr lang="en-US" sz="2000" spc="20" dirty="0">
                <a:latin typeface="Tahoma"/>
                <a:cs typeface="Tahoma"/>
              </a:rPr>
              <a:t>pi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50" dirty="0">
                <a:latin typeface="Tahoma"/>
                <a:cs typeface="Tahoma"/>
              </a:rPr>
              <a:t>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d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40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10" dirty="0">
                <a:latin typeface="Tahoma"/>
                <a:cs typeface="Tahoma"/>
              </a:rPr>
              <a:t>n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20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95" dirty="0">
                <a:latin typeface="Tahoma"/>
                <a:cs typeface="Tahoma"/>
              </a:rPr>
              <a:t>,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25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d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p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oc</a:t>
            </a:r>
            <a:r>
              <a:rPr lang="en-US" sz="2000" spc="-65" dirty="0">
                <a:latin typeface="Tahoma"/>
                <a:cs typeface="Tahoma"/>
              </a:rPr>
              <a:t>ee</a:t>
            </a:r>
            <a:r>
              <a:rPr lang="en-US" sz="2000" spc="15" dirty="0">
                <a:latin typeface="Tahoma"/>
                <a:cs typeface="Tahoma"/>
              </a:rPr>
              <a:t>d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m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20" dirty="0">
                <a:latin typeface="Tahoma"/>
                <a:cs typeface="Tahoma"/>
              </a:rPr>
              <a:t>id</a:t>
            </a:r>
            <a:r>
              <a:rPr lang="en-US" sz="2000" spc="-50" dirty="0">
                <a:latin typeface="Tahoma"/>
                <a:cs typeface="Tahoma"/>
              </a:rPr>
              <a:t>e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1</a:t>
            </a:r>
            <a:r>
              <a:rPr lang="en-US" sz="2000" spc="-80" dirty="0">
                <a:latin typeface="Tahoma"/>
                <a:cs typeface="Tahoma"/>
              </a:rPr>
              <a:t>6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E9D70073-51A0-22AD-B71D-8906C56747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544" y="3068960"/>
            <a:ext cx="6183980" cy="25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9376" y="457200"/>
            <a:ext cx="10188624" cy="739552"/>
          </a:xfrm>
        </p:spPr>
        <p:txBody>
          <a:bodyPr/>
          <a:lstStyle/>
          <a:p>
            <a:r>
              <a:rPr lang="en-IN" sz="3600" spc="-40" dirty="0">
                <a:latin typeface="Tahoma"/>
                <a:cs typeface="Tahoma"/>
              </a:rPr>
              <a:t>Objectives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51384" y="1268760"/>
            <a:ext cx="10116616" cy="4827240"/>
          </a:xfrm>
        </p:spPr>
        <p:txBody>
          <a:bodyPr/>
          <a:lstStyle/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endParaRPr lang="en-US" sz="2000" spc="-2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1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f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10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an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200" dirty="0">
                <a:latin typeface="Tahoma"/>
                <a:cs typeface="Tahoma"/>
              </a:rPr>
              <a:t>W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55" dirty="0">
                <a:latin typeface="Tahoma"/>
                <a:cs typeface="Tahoma"/>
              </a:rPr>
              <a:t>V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45" dirty="0">
                <a:latin typeface="Tahoma"/>
                <a:cs typeface="Tahoma"/>
              </a:rPr>
              <a:t>P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15" dirty="0">
                <a:latin typeface="Tahoma"/>
                <a:cs typeface="Tahoma"/>
              </a:rPr>
              <a:t>or</a:t>
            </a:r>
            <a:r>
              <a:rPr lang="en-US" sz="2000" spc="10" dirty="0">
                <a:latin typeface="Tahoma"/>
                <a:cs typeface="Tahoma"/>
              </a:rPr>
              <a:t>k</a:t>
            </a:r>
            <a:r>
              <a:rPr lang="en-US" sz="2000" spc="-45" dirty="0">
                <a:latin typeface="Tahoma"/>
                <a:cs typeface="Tahoma"/>
              </a:rPr>
              <a:t>s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85" dirty="0">
                <a:latin typeface="Tahoma"/>
                <a:cs typeface="Tahoma"/>
              </a:rPr>
              <a:t>R</a:t>
            </a:r>
            <a:r>
              <a:rPr lang="en-US" sz="2000" spc="-5" dirty="0">
                <a:latin typeface="Tahoma"/>
                <a:cs typeface="Tahoma"/>
              </a:rPr>
              <a:t>un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endParaRPr lang="en-US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5DF7-C879-0CD1-CE59-997978D2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457200"/>
            <a:ext cx="10260632" cy="667544"/>
          </a:xfrm>
        </p:spPr>
        <p:txBody>
          <a:bodyPr>
            <a:normAutofit/>
          </a:bodyPr>
          <a:lstStyle/>
          <a:p>
            <a:r>
              <a:rPr lang="en-US" sz="2000" dirty="0"/>
              <a:t>Difference between verification using Testbench and Scan-Chain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527E-BC3D-AE7E-D36C-8406D1D1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340768"/>
            <a:ext cx="10260632" cy="4755232"/>
          </a:xfrm>
        </p:spPr>
        <p:txBody>
          <a:bodyPr/>
          <a:lstStyle/>
          <a:p>
            <a:pPr marL="326390" indent="-314325">
              <a:lnSpc>
                <a:spcPct val="100000"/>
              </a:lnSpc>
              <a:spcBef>
                <a:spcPts val="120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75" dirty="0">
                <a:latin typeface="Tahoma"/>
                <a:cs typeface="Tahoma"/>
              </a:rPr>
              <a:t>T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0" dirty="0">
                <a:latin typeface="Tahoma"/>
                <a:cs typeface="Tahoma"/>
              </a:rPr>
              <a:t>t</a:t>
            </a:r>
            <a:r>
              <a:rPr lang="en-US" sz="2000" dirty="0">
                <a:latin typeface="Tahoma"/>
                <a:cs typeface="Tahoma"/>
              </a:rPr>
              <a:t>b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15" dirty="0">
                <a:latin typeface="Tahoma"/>
                <a:cs typeface="Tahoma"/>
              </a:rPr>
              <a:t>ch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pc="-75" dirty="0">
                <a:latin typeface="Tahoma"/>
                <a:cs typeface="Tahoma"/>
              </a:rPr>
              <a:t>-</a:t>
            </a:r>
            <a:endParaRPr lang="en-US" spc="-420" dirty="0">
              <a:latin typeface="Tahoma"/>
              <a:cs typeface="Tahoma"/>
            </a:endParaRPr>
          </a:p>
          <a:p>
            <a:pPr marL="12065" indent="0">
              <a:lnSpc>
                <a:spcPct val="100000"/>
              </a:lnSpc>
              <a:spcBef>
                <a:spcPts val="120"/>
              </a:spcBef>
              <a:buNone/>
              <a:tabLst>
                <a:tab pos="326390" algn="l"/>
                <a:tab pos="327025" algn="l"/>
              </a:tabLst>
            </a:pPr>
            <a:r>
              <a:rPr lang="en-US" sz="2000" spc="-220" dirty="0">
                <a:latin typeface="Tahoma"/>
                <a:cs typeface="Tahoma"/>
              </a:rPr>
              <a:t>   </a:t>
            </a: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50" dirty="0">
                <a:latin typeface="Tahoma"/>
                <a:cs typeface="Tahoma"/>
              </a:rPr>
              <a:t>e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40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20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m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0" dirty="0">
                <a:latin typeface="Tahoma"/>
                <a:cs typeface="Tahoma"/>
              </a:rPr>
              <a:t>t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15" dirty="0">
                <a:latin typeface="Tahoma"/>
                <a:cs typeface="Tahoma"/>
              </a:rPr>
              <a:t>d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25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d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d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40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75" dirty="0">
                <a:latin typeface="Tahoma"/>
                <a:cs typeface="Tahoma"/>
              </a:rPr>
              <a:t>'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25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0" dirty="0">
                <a:latin typeface="Tahoma"/>
                <a:cs typeface="Tahoma"/>
              </a:rPr>
              <a:t>t</a:t>
            </a:r>
            <a:r>
              <a:rPr lang="en-US" sz="2000" spc="20" dirty="0">
                <a:latin typeface="Tahoma"/>
                <a:cs typeface="Tahoma"/>
              </a:rPr>
              <a:t>i</a:t>
            </a:r>
            <a:r>
              <a:rPr lang="en-US" sz="2000" spc="25" dirty="0">
                <a:latin typeface="Tahoma"/>
                <a:cs typeface="Tahoma"/>
              </a:rPr>
              <a:t>o</a:t>
            </a:r>
            <a:r>
              <a:rPr lang="en-US" sz="2000" spc="-25" dirty="0">
                <a:latin typeface="Tahoma"/>
                <a:cs typeface="Tahoma"/>
              </a:rPr>
              <a:t>n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40" dirty="0">
                <a:latin typeface="Tahoma"/>
                <a:cs typeface="Tahoma"/>
              </a:rPr>
              <a:t>li</a:t>
            </a:r>
            <a:r>
              <a:rPr lang="en-US" sz="2000" spc="10" dirty="0">
                <a:latin typeface="Tahoma"/>
                <a:cs typeface="Tahoma"/>
              </a:rPr>
              <a:t>t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10" dirty="0">
                <a:latin typeface="Tahoma"/>
                <a:cs typeface="Tahoma"/>
              </a:rPr>
              <a:t>k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15" dirty="0">
                <a:latin typeface="Tahoma"/>
                <a:cs typeface="Tahoma"/>
              </a:rPr>
              <a:t>d</a:t>
            </a:r>
          </a:p>
          <a:p>
            <a:pPr marL="12065" indent="0">
              <a:lnSpc>
                <a:spcPct val="100000"/>
              </a:lnSpc>
              <a:spcBef>
                <a:spcPts val="120"/>
              </a:spcBef>
              <a:buNone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marR="227965" indent="-314325">
              <a:lnSpc>
                <a:spcPct val="101099"/>
              </a:lnSpc>
              <a:buChar char="•"/>
              <a:tabLst>
                <a:tab pos="326390" algn="l"/>
                <a:tab pos="327025" algn="l"/>
              </a:tabLst>
            </a:pPr>
            <a:r>
              <a:rPr lang="en-US" sz="2000" spc="-25" dirty="0">
                <a:latin typeface="Tahoma"/>
                <a:cs typeface="Tahoma"/>
              </a:rPr>
              <a:t>Scan-Chain</a:t>
            </a:r>
            <a:r>
              <a:rPr lang="en-US" sz="2000" spc="-215" dirty="0">
                <a:latin typeface="Tahoma"/>
                <a:cs typeface="Tahoma"/>
              </a:rPr>
              <a:t> -</a:t>
            </a:r>
            <a:endParaRPr lang="en-US" spc="-260" dirty="0">
              <a:latin typeface="Tahoma"/>
              <a:cs typeface="Tahoma"/>
            </a:endParaRPr>
          </a:p>
          <a:p>
            <a:pPr marL="12065" marR="227965" indent="0">
              <a:lnSpc>
                <a:spcPct val="101099"/>
              </a:lnSpc>
              <a:buNone/>
              <a:tabLst>
                <a:tab pos="326390" algn="l"/>
                <a:tab pos="327025" algn="l"/>
              </a:tabLst>
            </a:pP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Actual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hardware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is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given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inputs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and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Outputs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are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then </a:t>
            </a:r>
            <a:r>
              <a:rPr lang="en-US" sz="2000" spc="-56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compared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20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885D-3634-6221-A135-461725FACE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8800"/>
            <a:ext cx="12072664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marL="0" indent="0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310295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457200"/>
            <a:ext cx="10116616" cy="811560"/>
          </a:xfrm>
        </p:spPr>
        <p:txBody>
          <a:bodyPr/>
          <a:lstStyle/>
          <a:p>
            <a:r>
              <a:rPr lang="en-US" sz="3600" spc="-509" dirty="0"/>
              <a:t>W</a:t>
            </a:r>
            <a:r>
              <a:rPr lang="en-US" sz="3600" spc="-160" dirty="0"/>
              <a:t>h</a:t>
            </a:r>
            <a:r>
              <a:rPr lang="en-US" sz="3600" spc="-170" dirty="0"/>
              <a:t>e</a:t>
            </a:r>
            <a:r>
              <a:rPr lang="en-US" sz="3600" spc="-80" dirty="0"/>
              <a:t>r</a:t>
            </a:r>
            <a:r>
              <a:rPr lang="en-US" sz="3600" spc="-170" dirty="0"/>
              <a:t>e</a:t>
            </a:r>
            <a:r>
              <a:rPr lang="en-US" sz="3600" spc="-240" dirty="0"/>
              <a:t> </a:t>
            </a:r>
            <a:r>
              <a:rPr lang="en-US" sz="3600" spc="-135" dirty="0"/>
              <a:t>d</a:t>
            </a:r>
            <a:r>
              <a:rPr lang="en-US" sz="3600" spc="-55" dirty="0"/>
              <a:t>i</a:t>
            </a:r>
            <a:r>
              <a:rPr lang="en-US" sz="3600" spc="-125" dirty="0"/>
              <a:t>d</a:t>
            </a:r>
            <a:r>
              <a:rPr lang="en-US" sz="3600" spc="-229" dirty="0"/>
              <a:t> </a:t>
            </a:r>
            <a:r>
              <a:rPr lang="en-US" sz="3600" spc="-250" dirty="0"/>
              <a:t>w</a:t>
            </a:r>
            <a:r>
              <a:rPr lang="en-US" sz="3600" spc="-170" dirty="0"/>
              <a:t>e</a:t>
            </a:r>
            <a:r>
              <a:rPr lang="en-US" sz="3600" spc="-240" dirty="0"/>
              <a:t> </a:t>
            </a:r>
            <a:r>
              <a:rPr lang="en-US" sz="3600" spc="-30" dirty="0"/>
              <a:t>l</a:t>
            </a:r>
            <a:r>
              <a:rPr lang="en-US" sz="3600" spc="-170" dirty="0"/>
              <a:t>e</a:t>
            </a:r>
            <a:r>
              <a:rPr lang="en-US" sz="3600" spc="-100" dirty="0"/>
              <a:t>f</a:t>
            </a:r>
            <a:r>
              <a:rPr lang="en-US" sz="3600" spc="-70" dirty="0"/>
              <a:t>t</a:t>
            </a:r>
            <a:r>
              <a:rPr lang="en-US" sz="3600" spc="-250" dirty="0"/>
              <a:t> </a:t>
            </a:r>
            <a:r>
              <a:rPr lang="en-US" sz="3600" spc="-130" dirty="0"/>
              <a:t>o</a:t>
            </a:r>
            <a:r>
              <a:rPr lang="en-US" sz="3600" spc="-100" dirty="0"/>
              <a:t>ff</a:t>
            </a:r>
            <a:r>
              <a:rPr lang="en-US" sz="3600" spc="-240" dirty="0"/>
              <a:t>?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733E-0732-D2C4-1320-988835CE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340768"/>
            <a:ext cx="9972600" cy="4755232"/>
          </a:xfrm>
        </p:spPr>
        <p:txBody>
          <a:bodyPr/>
          <a:lstStyle/>
          <a:p>
            <a:pPr marL="97790">
              <a:lnSpc>
                <a:spcPct val="100000"/>
              </a:lnSpc>
              <a:spcBef>
                <a:spcPts val="130"/>
              </a:spcBef>
            </a:pPr>
            <a:endParaRPr lang="en-US" sz="2000" spc="-30" dirty="0">
              <a:latin typeface="Tahoma"/>
              <a:cs typeface="Tahoma"/>
            </a:endParaRPr>
          </a:p>
          <a:p>
            <a:pPr marL="97790">
              <a:lnSpc>
                <a:spcPct val="100000"/>
              </a:lnSpc>
              <a:spcBef>
                <a:spcPts val="130"/>
              </a:spcBef>
            </a:pPr>
            <a:r>
              <a:rPr lang="en-US" sz="2000" spc="-30" dirty="0">
                <a:latin typeface="Tahoma"/>
                <a:cs typeface="Tahoma"/>
              </a:rPr>
              <a:t>Can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25" dirty="0">
                <a:latin typeface="Tahoma"/>
                <a:cs typeface="Tahoma"/>
              </a:rPr>
              <a:t>We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use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this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(Pin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Planning</a:t>
            </a:r>
            <a:r>
              <a:rPr lang="en-US" sz="2000" spc="-185" dirty="0">
                <a:latin typeface="Tahoma"/>
                <a:cs typeface="Tahoma"/>
              </a:rPr>
              <a:t>)</a:t>
            </a:r>
            <a:r>
              <a:rPr lang="en-US" sz="2000" spc="-200" dirty="0">
                <a:latin typeface="Tahoma"/>
                <a:cs typeface="Tahoma"/>
              </a:rPr>
              <a:t>  </a:t>
            </a:r>
            <a:r>
              <a:rPr lang="en-US" sz="2000" spc="-5" dirty="0">
                <a:latin typeface="Tahoma"/>
                <a:cs typeface="Tahoma"/>
              </a:rPr>
              <a:t>method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verify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any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design?</a:t>
            </a:r>
          </a:p>
          <a:p>
            <a:pPr marL="97790">
              <a:lnSpc>
                <a:spcPct val="100000"/>
              </a:lnSpc>
              <a:spcBef>
                <a:spcPts val="130"/>
              </a:spcBef>
            </a:pPr>
            <a:endParaRPr lang="en-US" sz="2000" dirty="0">
              <a:latin typeface="Tahoma"/>
              <a:cs typeface="Tahoma"/>
            </a:endParaRPr>
          </a:p>
          <a:p>
            <a:pPr marL="41148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411480" algn="l"/>
                <a:tab pos="412115" algn="l"/>
              </a:tabLst>
            </a:pP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ss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85" dirty="0">
                <a:latin typeface="Tahoma"/>
                <a:cs typeface="Tahoma"/>
              </a:rPr>
              <a:t>?</a:t>
            </a:r>
            <a:endParaRPr lang="en-US" sz="3200" dirty="0">
              <a:latin typeface="Tahoma"/>
              <a:cs typeface="Tahoma"/>
            </a:endParaRPr>
          </a:p>
          <a:p>
            <a:pPr marL="229235" indent="-216535">
              <a:lnSpc>
                <a:spcPct val="100000"/>
              </a:lnSpc>
              <a:buAutoNum type="arabicPeriod"/>
              <a:tabLst>
                <a:tab pos="229235" algn="l"/>
              </a:tabLst>
            </a:pPr>
            <a:r>
              <a:rPr lang="en-US" sz="2400" spc="30" dirty="0">
                <a:latin typeface="Tahoma"/>
                <a:cs typeface="Tahoma"/>
              </a:rPr>
              <a:t> </a:t>
            </a:r>
            <a:r>
              <a:rPr lang="en-US" spc="30" dirty="0">
                <a:latin typeface="Tahoma"/>
                <a:cs typeface="Tahoma"/>
              </a:rPr>
              <a:t>Number</a:t>
            </a:r>
            <a:r>
              <a:rPr lang="en-US" spc="-5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of</a:t>
            </a:r>
            <a:r>
              <a:rPr lang="en-US" spc="-40" dirty="0">
                <a:latin typeface="Tahoma"/>
                <a:cs typeface="Tahoma"/>
              </a:rPr>
              <a:t> </a:t>
            </a:r>
            <a:r>
              <a:rPr lang="en-US" spc="40" dirty="0">
                <a:latin typeface="Tahoma"/>
                <a:cs typeface="Tahoma"/>
              </a:rPr>
              <a:t>Switches</a:t>
            </a:r>
            <a:r>
              <a:rPr lang="en-US" spc="-10" dirty="0">
                <a:latin typeface="Tahoma"/>
                <a:cs typeface="Tahoma"/>
              </a:rPr>
              <a:t> </a:t>
            </a:r>
            <a:r>
              <a:rPr lang="en-US" spc="35" dirty="0">
                <a:latin typeface="Tahoma"/>
                <a:cs typeface="Tahoma"/>
              </a:rPr>
              <a:t>and</a:t>
            </a:r>
            <a:r>
              <a:rPr lang="en-US" spc="-55" dirty="0">
                <a:latin typeface="Tahoma"/>
                <a:cs typeface="Tahoma"/>
              </a:rPr>
              <a:t> </a:t>
            </a:r>
            <a:r>
              <a:rPr lang="en-US" spc="114" dirty="0">
                <a:latin typeface="Tahoma"/>
                <a:cs typeface="Tahoma"/>
              </a:rPr>
              <a:t>LEDs</a:t>
            </a:r>
            <a:r>
              <a:rPr lang="en-US" spc="-10" dirty="0">
                <a:latin typeface="Tahoma"/>
                <a:cs typeface="Tahoma"/>
              </a:rPr>
              <a:t> </a:t>
            </a:r>
            <a:r>
              <a:rPr lang="en-US" spc="30" dirty="0">
                <a:latin typeface="Tahoma"/>
                <a:cs typeface="Tahoma"/>
              </a:rPr>
              <a:t>are</a:t>
            </a:r>
            <a:r>
              <a:rPr lang="en-US" spc="-65" dirty="0">
                <a:latin typeface="Tahoma"/>
                <a:cs typeface="Tahoma"/>
              </a:rPr>
              <a:t> </a:t>
            </a:r>
            <a:r>
              <a:rPr lang="en-US" spc="15" dirty="0">
                <a:latin typeface="Tahoma"/>
                <a:cs typeface="Tahoma"/>
              </a:rPr>
              <a:t>Limited</a:t>
            </a:r>
          </a:p>
          <a:p>
            <a:pPr marL="229235" indent="-216535">
              <a:lnSpc>
                <a:spcPct val="100000"/>
              </a:lnSpc>
              <a:buAutoNum type="arabicPeriod"/>
              <a:tabLst>
                <a:tab pos="229235" algn="l"/>
              </a:tabLst>
            </a:pPr>
            <a:endParaRPr lang="en-US" dirty="0">
              <a:latin typeface="Tahoma"/>
              <a:cs typeface="Tahoma"/>
            </a:endParaRPr>
          </a:p>
          <a:p>
            <a:pPr marL="229235" indent="-21653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29235" algn="l"/>
              </a:tabLst>
            </a:pPr>
            <a:r>
              <a:rPr lang="en-US" spc="20" dirty="0">
                <a:latin typeface="Tahoma"/>
                <a:cs typeface="Tahoma"/>
              </a:rPr>
              <a:t> Amount</a:t>
            </a:r>
            <a:r>
              <a:rPr lang="en-US" spc="-2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of</a:t>
            </a:r>
            <a:r>
              <a:rPr lang="en-US" spc="-4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time</a:t>
            </a:r>
            <a:r>
              <a:rPr lang="en-US" spc="-45" dirty="0">
                <a:latin typeface="Tahoma"/>
                <a:cs typeface="Tahoma"/>
              </a:rPr>
              <a:t> </a:t>
            </a:r>
            <a:r>
              <a:rPr lang="en-US" spc="-20" dirty="0">
                <a:latin typeface="Tahoma"/>
                <a:cs typeface="Tahoma"/>
              </a:rPr>
              <a:t>to</a:t>
            </a:r>
            <a:r>
              <a:rPr lang="en-US" spc="-50" dirty="0">
                <a:latin typeface="Tahoma"/>
                <a:cs typeface="Tahoma"/>
              </a:rPr>
              <a:t> </a:t>
            </a:r>
            <a:r>
              <a:rPr lang="en-US" spc="5" dirty="0">
                <a:latin typeface="Tahoma"/>
                <a:cs typeface="Tahoma"/>
              </a:rPr>
              <a:t>verify</a:t>
            </a:r>
            <a:r>
              <a:rPr lang="en-US" spc="-55" dirty="0">
                <a:latin typeface="Tahoma"/>
                <a:cs typeface="Tahoma"/>
              </a:rPr>
              <a:t> </a:t>
            </a:r>
            <a:r>
              <a:rPr lang="en-US" spc="15" dirty="0">
                <a:latin typeface="Tahoma"/>
                <a:cs typeface="Tahoma"/>
              </a:rPr>
              <a:t>all</a:t>
            </a:r>
            <a:r>
              <a:rPr lang="en-US" spc="-25" dirty="0">
                <a:latin typeface="Tahoma"/>
                <a:cs typeface="Tahoma"/>
              </a:rPr>
              <a:t> </a:t>
            </a:r>
            <a:r>
              <a:rPr lang="en-US" spc="-10" dirty="0">
                <a:latin typeface="Tahoma"/>
                <a:cs typeface="Tahoma"/>
              </a:rPr>
              <a:t>input</a:t>
            </a:r>
            <a:r>
              <a:rPr lang="en-US" spc="-40" dirty="0">
                <a:latin typeface="Tahoma"/>
                <a:cs typeface="Tahoma"/>
              </a:rPr>
              <a:t> </a:t>
            </a:r>
            <a:r>
              <a:rPr lang="en-US" spc="20" dirty="0">
                <a:latin typeface="Tahoma"/>
                <a:cs typeface="Tahoma"/>
              </a:rPr>
              <a:t>combination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0260632" cy="739552"/>
          </a:xfrm>
        </p:spPr>
        <p:txBody>
          <a:bodyPr/>
          <a:lstStyle/>
          <a:p>
            <a:r>
              <a:rPr lang="en-IN" sz="3600" spc="-509" dirty="0"/>
              <a:t>W</a:t>
            </a:r>
            <a:r>
              <a:rPr lang="en-IN" sz="3600" spc="-160" dirty="0"/>
              <a:t>h</a:t>
            </a:r>
            <a:r>
              <a:rPr lang="en-IN" sz="3600" spc="-120" dirty="0"/>
              <a:t>y</a:t>
            </a:r>
            <a:r>
              <a:rPr lang="en-IN" sz="3600" spc="-225" dirty="0"/>
              <a:t> </a:t>
            </a:r>
            <a:r>
              <a:rPr lang="en-IN" sz="3600" spc="-140" dirty="0"/>
              <a:t>T</a:t>
            </a:r>
            <a:r>
              <a:rPr lang="en-IN" sz="3600" spc="-170" dirty="0"/>
              <a:t>e</a:t>
            </a:r>
            <a:r>
              <a:rPr lang="en-IN" sz="3600" spc="-175" dirty="0"/>
              <a:t>s</a:t>
            </a:r>
            <a:r>
              <a:rPr lang="en-IN" sz="3600" spc="-70" dirty="0"/>
              <a:t>t</a:t>
            </a:r>
            <a:r>
              <a:rPr lang="en-IN" sz="3600" spc="-229" dirty="0"/>
              <a:t> </a:t>
            </a:r>
            <a:r>
              <a:rPr lang="en-IN" sz="3600" spc="-130" dirty="0"/>
              <a:t>o</a:t>
            </a:r>
            <a:r>
              <a:rPr lang="en-IN" sz="3600" spc="-150" dirty="0"/>
              <a:t>n</a:t>
            </a:r>
            <a:r>
              <a:rPr lang="en-IN" sz="3600" spc="-225" dirty="0"/>
              <a:t> </a:t>
            </a:r>
            <a:r>
              <a:rPr lang="en-IN" sz="3600" spc="-215" dirty="0"/>
              <a:t>H</a:t>
            </a:r>
            <a:r>
              <a:rPr lang="en-IN" sz="3600" spc="-155" dirty="0"/>
              <a:t>a</a:t>
            </a:r>
            <a:r>
              <a:rPr lang="en-IN" sz="3600" spc="-100" dirty="0"/>
              <a:t>r</a:t>
            </a:r>
            <a:r>
              <a:rPr lang="en-IN" sz="3600" spc="-110" dirty="0"/>
              <a:t>d</a:t>
            </a:r>
            <a:r>
              <a:rPr lang="en-IN" sz="3600" spc="-250" dirty="0"/>
              <a:t>w</a:t>
            </a:r>
            <a:r>
              <a:rPr lang="en-IN" sz="3600" spc="-180" dirty="0"/>
              <a:t>a</a:t>
            </a:r>
            <a:r>
              <a:rPr lang="en-IN" sz="3600" spc="-80" dirty="0"/>
              <a:t>r</a:t>
            </a:r>
            <a:r>
              <a:rPr lang="en-IN" sz="3600" spc="-170" dirty="0"/>
              <a:t>e</a:t>
            </a:r>
            <a:r>
              <a:rPr lang="en-IN" sz="3600" spc="-240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8" y="1412777"/>
            <a:ext cx="9577064" cy="4683224"/>
          </a:xfrm>
        </p:spPr>
        <p:txBody>
          <a:bodyPr>
            <a:normAutofit/>
          </a:bodyPr>
          <a:lstStyle/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15" dirty="0">
                <a:latin typeface="Tahoma"/>
                <a:cs typeface="Tahoma"/>
              </a:rPr>
              <a:t>tt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T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15" dirty="0">
                <a:latin typeface="Tahoma"/>
                <a:cs typeface="Tahoma"/>
              </a:rPr>
              <a:t>ch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140" dirty="0">
                <a:latin typeface="Tahoma"/>
                <a:cs typeface="Tahoma"/>
              </a:rPr>
              <a:t>V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45" dirty="0">
                <a:latin typeface="Tahoma"/>
                <a:cs typeface="Tahoma"/>
              </a:rPr>
              <a:t> </a:t>
            </a:r>
            <a:r>
              <a:rPr lang="en-US" sz="2000" spc="-114" dirty="0">
                <a:latin typeface="Tahoma"/>
                <a:cs typeface="Tahoma"/>
              </a:rPr>
              <a:t>D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85" dirty="0">
                <a:latin typeface="Tahoma"/>
                <a:cs typeface="Tahoma"/>
              </a:rPr>
              <a:t>R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10" dirty="0">
                <a:latin typeface="Tahoma"/>
                <a:cs typeface="Tahoma"/>
              </a:rPr>
              <a:t>L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45" dirty="0">
                <a:latin typeface="Tahoma"/>
                <a:cs typeface="Tahoma"/>
              </a:rPr>
              <a:t> </a:t>
            </a:r>
            <a:r>
              <a:rPr lang="en-US" sz="2000" spc="-114" dirty="0">
                <a:latin typeface="Tahoma"/>
                <a:cs typeface="Tahoma"/>
              </a:rPr>
              <a:t>D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ff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55" dirty="0">
                <a:latin typeface="Tahoma"/>
                <a:cs typeface="Tahoma"/>
              </a:rPr>
              <a:t>/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100" dirty="0">
                <a:latin typeface="Tahoma"/>
                <a:cs typeface="Tahoma"/>
              </a:rPr>
              <a:t>.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45" dirty="0">
                <a:latin typeface="Tahoma"/>
                <a:cs typeface="Tahoma"/>
              </a:rPr>
              <a:t>Design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may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not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synthesizable(works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only</a:t>
            </a:r>
            <a:r>
              <a:rPr lang="en-US" sz="2000" spc="-180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in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simulation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150" dirty="0">
                <a:latin typeface="Tahoma"/>
                <a:cs typeface="Tahoma"/>
              </a:rPr>
              <a:t>)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4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w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k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bo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0" dirty="0">
                <a:latin typeface="Tahoma"/>
                <a:cs typeface="Tahoma"/>
              </a:rPr>
              <a:t>d</a:t>
            </a:r>
            <a:endParaRPr lang="en-US" sz="2000" dirty="0">
              <a:latin typeface="Tahoma"/>
              <a:cs typeface="Tahoma"/>
            </a:endParaRPr>
          </a:p>
          <a:p>
            <a:pPr marL="326390" marR="5080" indent="-314325">
              <a:lnSpc>
                <a:spcPct val="101499"/>
              </a:lnSpc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25" dirty="0">
                <a:latin typeface="Tahoma"/>
                <a:cs typeface="Tahoma"/>
              </a:rPr>
              <a:t>Before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releasing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your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design,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need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confirm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if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it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works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on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actual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hardware </a:t>
            </a:r>
            <a:r>
              <a:rPr lang="en-US" sz="2000" spc="-59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or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not.</a:t>
            </a:r>
            <a:endParaRPr lang="en-US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57200"/>
            <a:ext cx="10044608" cy="1143000"/>
          </a:xfrm>
        </p:spPr>
        <p:txBody>
          <a:bodyPr/>
          <a:lstStyle/>
          <a:p>
            <a:r>
              <a:rPr lang="en-IN" sz="3600" spc="-270" dirty="0"/>
              <a:t>R</a:t>
            </a:r>
            <a:r>
              <a:rPr lang="en-IN" sz="3600" spc="-170" dirty="0"/>
              <a:t>e</a:t>
            </a:r>
            <a:r>
              <a:rPr lang="en-IN" sz="3600" spc="-130" dirty="0"/>
              <a:t>c</a:t>
            </a:r>
            <a:r>
              <a:rPr lang="en-IN" sz="3600" spc="-180" dirty="0"/>
              <a:t>a</a:t>
            </a:r>
            <a:r>
              <a:rPr lang="en-IN" sz="3600" spc="-125" dirty="0"/>
              <a:t>p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B9A99-328E-E7F1-29D6-008DF5AB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800"/>
            <a:ext cx="10873208" cy="42672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95" dirty="0">
                <a:latin typeface="Tahoma"/>
                <a:cs typeface="Tahoma"/>
              </a:rPr>
              <a:t>T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60" dirty="0">
                <a:latin typeface="Tahoma"/>
                <a:cs typeface="Tahoma"/>
              </a:rPr>
              <a:t>l</a:t>
            </a:r>
            <a:r>
              <a:rPr lang="en-IN" sz="2000" spc="55" dirty="0">
                <a:latin typeface="Tahoma"/>
                <a:cs typeface="Tahoma"/>
              </a:rPr>
              <a:t>l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dirty="0">
                <a:latin typeface="Tahoma"/>
                <a:cs typeface="Tahoma"/>
              </a:rPr>
              <a:t>n</a:t>
            </a:r>
            <a:r>
              <a:rPr lang="en-IN" sz="2000" spc="5" dirty="0">
                <a:latin typeface="Tahoma"/>
                <a:cs typeface="Tahoma"/>
              </a:rPr>
              <a:t>o</a:t>
            </a:r>
            <a:r>
              <a:rPr lang="en-IN" sz="2000" spc="-30" dirty="0">
                <a:latin typeface="Tahoma"/>
                <a:cs typeface="Tahoma"/>
              </a:rPr>
              <a:t>w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-95" dirty="0">
                <a:latin typeface="Tahoma"/>
                <a:cs typeface="Tahoma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spc="-30" dirty="0">
                <a:latin typeface="Tahoma"/>
                <a:cs typeface="Tahoma"/>
              </a:rPr>
              <a:t>Written</a:t>
            </a:r>
            <a:r>
              <a:rPr lang="en-IN" sz="2000" spc="-229" dirty="0">
                <a:latin typeface="Tahoma"/>
                <a:cs typeface="Tahoma"/>
              </a:rPr>
              <a:t> </a:t>
            </a:r>
            <a:r>
              <a:rPr lang="en-IN" sz="2000" spc="-75" dirty="0">
                <a:latin typeface="Tahoma"/>
                <a:cs typeface="Tahoma"/>
              </a:rPr>
              <a:t>VHDL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code</a:t>
            </a:r>
            <a:r>
              <a:rPr lang="en-IN" sz="2000" spc="-204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for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15" dirty="0">
                <a:latin typeface="Tahoma"/>
                <a:cs typeface="Tahoma"/>
              </a:rPr>
              <a:t>Full</a:t>
            </a:r>
            <a:r>
              <a:rPr lang="en-IN" sz="2000" spc="-220" dirty="0">
                <a:latin typeface="Tahoma"/>
                <a:cs typeface="Tahoma"/>
              </a:rPr>
              <a:t> </a:t>
            </a:r>
            <a:r>
              <a:rPr lang="en-IN" sz="2000" spc="-35" dirty="0">
                <a:latin typeface="Tahoma"/>
                <a:cs typeface="Tahoma"/>
              </a:rPr>
              <a:t>Adder,</a:t>
            </a:r>
            <a:r>
              <a:rPr lang="en-IN" sz="2000" spc="-235" dirty="0">
                <a:latin typeface="Tahoma"/>
                <a:cs typeface="Tahoma"/>
              </a:rPr>
              <a:t> </a:t>
            </a:r>
            <a:r>
              <a:rPr lang="en-IN" sz="2000" spc="-15" dirty="0">
                <a:latin typeface="Tahoma"/>
                <a:cs typeface="Tahoma"/>
              </a:rPr>
              <a:t>Multiplexer,</a:t>
            </a:r>
            <a:r>
              <a:rPr lang="en-IN" sz="2000" spc="-250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Decoder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-35" dirty="0">
                <a:latin typeface="Tahoma"/>
                <a:cs typeface="Tahoma"/>
              </a:rPr>
              <a:t>etc.</a:t>
            </a:r>
          </a:p>
          <a:p>
            <a:pPr marL="389890" indent="-37719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89255" algn="l"/>
                <a:tab pos="389890" algn="l"/>
              </a:tabLst>
            </a:pPr>
            <a:endParaRPr lang="en-IN" sz="20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spc="-25" dirty="0">
                <a:latin typeface="Tahoma"/>
                <a:cs typeface="Tahoma"/>
              </a:rPr>
              <a:t>Verified</a:t>
            </a:r>
            <a:r>
              <a:rPr lang="en-IN" sz="2000" spc="-245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through</a:t>
            </a:r>
            <a:r>
              <a:rPr lang="en-IN" sz="2000" spc="-204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a</a:t>
            </a:r>
            <a:r>
              <a:rPr lang="en-IN" sz="2000" spc="-200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Testbench</a:t>
            </a:r>
            <a:r>
              <a:rPr lang="en-IN" sz="2000" spc="-204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using</a:t>
            </a:r>
            <a:r>
              <a:rPr lang="en-IN" sz="2000" spc="-220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a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75" dirty="0">
                <a:latin typeface="Tahoma"/>
                <a:cs typeface="Tahoma"/>
              </a:rPr>
              <a:t>TRACEFILE</a:t>
            </a:r>
            <a:r>
              <a:rPr lang="en-IN" sz="2000" spc="-204" dirty="0">
                <a:latin typeface="Tahoma"/>
                <a:cs typeface="Tahoma"/>
              </a:rPr>
              <a:t> </a:t>
            </a:r>
            <a:r>
              <a:rPr lang="en-IN" sz="2000" spc="-90" dirty="0">
                <a:latin typeface="Tahoma"/>
                <a:cs typeface="Tahoma"/>
              </a:rPr>
              <a:t>(RTL</a:t>
            </a:r>
            <a:r>
              <a:rPr lang="en-IN" sz="2000" spc="-190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Simulation)</a:t>
            </a:r>
          </a:p>
          <a:p>
            <a:pPr marL="389890" indent="-37719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89255" algn="l"/>
                <a:tab pos="389890" algn="l"/>
              </a:tabLst>
            </a:pPr>
            <a:endParaRPr lang="en-IN" sz="20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spc="-140" dirty="0">
                <a:latin typeface="Tahoma"/>
                <a:cs typeface="Tahoma"/>
              </a:rPr>
              <a:t>V</a:t>
            </a:r>
            <a:r>
              <a:rPr lang="en-IN" sz="2000" spc="-40" dirty="0">
                <a:latin typeface="Tahoma"/>
                <a:cs typeface="Tahoma"/>
              </a:rPr>
              <a:t>e</a:t>
            </a:r>
            <a:r>
              <a:rPr lang="en-IN" sz="2000" spc="-35" dirty="0">
                <a:latin typeface="Tahoma"/>
                <a:cs typeface="Tahoma"/>
              </a:rPr>
              <a:t>r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-50" dirty="0">
                <a:latin typeface="Tahoma"/>
                <a:cs typeface="Tahoma"/>
              </a:rPr>
              <a:t>f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-40" dirty="0">
                <a:latin typeface="Tahoma"/>
                <a:cs typeface="Tahoma"/>
              </a:rPr>
              <a:t>e</a:t>
            </a:r>
            <a:r>
              <a:rPr lang="en-IN" sz="2000" spc="20" dirty="0">
                <a:latin typeface="Tahoma"/>
                <a:cs typeface="Tahoma"/>
              </a:rPr>
              <a:t>d</a:t>
            </a:r>
            <a:r>
              <a:rPr lang="en-IN" sz="2000" spc="-245" dirty="0">
                <a:latin typeface="Tahoma"/>
                <a:cs typeface="Tahoma"/>
              </a:rPr>
              <a:t> </a:t>
            </a:r>
            <a:r>
              <a:rPr lang="en-IN" sz="2000" spc="-15" dirty="0">
                <a:latin typeface="Tahoma"/>
                <a:cs typeface="Tahoma"/>
              </a:rPr>
              <a:t>o</a:t>
            </a:r>
            <a:r>
              <a:rPr lang="en-IN" sz="2000" spc="-5" dirty="0">
                <a:latin typeface="Tahoma"/>
                <a:cs typeface="Tahoma"/>
              </a:rPr>
              <a:t>n</a:t>
            </a:r>
            <a:r>
              <a:rPr lang="en-IN" sz="2000" spc="-190" dirty="0">
                <a:latin typeface="Tahoma"/>
                <a:cs typeface="Tahoma"/>
              </a:rPr>
              <a:t> </a:t>
            </a:r>
            <a:r>
              <a:rPr lang="en-IN" sz="2000" spc="-130" dirty="0">
                <a:latin typeface="Tahoma"/>
                <a:cs typeface="Tahoma"/>
              </a:rPr>
              <a:t>X</a:t>
            </a:r>
            <a:r>
              <a:rPr lang="en-IN" sz="2000" spc="-40" dirty="0">
                <a:latin typeface="Tahoma"/>
                <a:cs typeface="Tahoma"/>
              </a:rPr>
              <a:t>e</a:t>
            </a:r>
            <a:r>
              <a:rPr lang="en-IN" sz="2000" spc="-20" dirty="0">
                <a:latin typeface="Tahoma"/>
                <a:cs typeface="Tahoma"/>
              </a:rPr>
              <a:t>n</a:t>
            </a:r>
            <a:r>
              <a:rPr lang="en-IN" sz="2000" spc="5" dirty="0">
                <a:latin typeface="Tahoma"/>
                <a:cs typeface="Tahoma"/>
              </a:rPr>
              <a:t>o</a:t>
            </a:r>
            <a:r>
              <a:rPr lang="en-IN" sz="2000" spc="-5" dirty="0">
                <a:latin typeface="Tahoma"/>
                <a:cs typeface="Tahoma"/>
              </a:rPr>
              <a:t>n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25" dirty="0">
                <a:latin typeface="Tahoma"/>
                <a:cs typeface="Tahoma"/>
              </a:rPr>
              <a:t>b</a:t>
            </a:r>
            <a:r>
              <a:rPr lang="en-IN" sz="2000" spc="5" dirty="0">
                <a:latin typeface="Tahoma"/>
                <a:cs typeface="Tahoma"/>
              </a:rPr>
              <a:t>o</a:t>
            </a:r>
            <a:r>
              <a:rPr lang="en-IN" sz="2000" spc="-40" dirty="0">
                <a:latin typeface="Tahoma"/>
                <a:cs typeface="Tahoma"/>
              </a:rPr>
              <a:t>a</a:t>
            </a:r>
            <a:r>
              <a:rPr lang="en-IN" sz="2000" spc="-35" dirty="0">
                <a:latin typeface="Tahoma"/>
                <a:cs typeface="Tahoma"/>
              </a:rPr>
              <a:t>r</a:t>
            </a:r>
            <a:r>
              <a:rPr lang="en-IN" sz="2000" spc="20" dirty="0">
                <a:latin typeface="Tahoma"/>
                <a:cs typeface="Tahoma"/>
              </a:rPr>
              <a:t>d</a:t>
            </a:r>
            <a:r>
              <a:rPr lang="en-IN" sz="2000" spc="-185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u</a:t>
            </a:r>
            <a:r>
              <a:rPr lang="en-IN" sz="2000" spc="-45" dirty="0">
                <a:latin typeface="Tahoma"/>
                <a:cs typeface="Tahoma"/>
              </a:rPr>
              <a:t>s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-20" dirty="0">
                <a:latin typeface="Tahoma"/>
                <a:cs typeface="Tahoma"/>
              </a:rPr>
              <a:t>n</a:t>
            </a:r>
            <a:r>
              <a:rPr lang="en-IN" sz="2000" spc="-80" dirty="0">
                <a:latin typeface="Tahoma"/>
                <a:cs typeface="Tahoma"/>
              </a:rPr>
              <a:t>g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40" dirty="0">
                <a:latin typeface="Tahoma"/>
                <a:cs typeface="Tahoma"/>
              </a:rPr>
              <a:t>S</a:t>
            </a:r>
            <a:r>
              <a:rPr lang="en-IN" sz="2000" spc="-30" dirty="0">
                <a:latin typeface="Tahoma"/>
                <a:cs typeface="Tahoma"/>
              </a:rPr>
              <a:t>w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-5" dirty="0">
                <a:latin typeface="Tahoma"/>
                <a:cs typeface="Tahoma"/>
              </a:rPr>
              <a:t>t</a:t>
            </a:r>
            <a:r>
              <a:rPr lang="en-IN" sz="2000" spc="5" dirty="0">
                <a:latin typeface="Tahoma"/>
                <a:cs typeface="Tahoma"/>
              </a:rPr>
              <a:t>c</a:t>
            </a:r>
            <a:r>
              <a:rPr lang="en-IN" sz="2000" spc="-25" dirty="0">
                <a:latin typeface="Tahoma"/>
                <a:cs typeface="Tahoma"/>
              </a:rPr>
              <a:t>h</a:t>
            </a:r>
            <a:r>
              <a:rPr lang="en-IN" sz="2000" spc="-40" dirty="0">
                <a:latin typeface="Tahoma"/>
                <a:cs typeface="Tahoma"/>
              </a:rPr>
              <a:t>e</a:t>
            </a:r>
            <a:r>
              <a:rPr lang="en-IN" sz="2000" spc="-45" dirty="0">
                <a:latin typeface="Tahoma"/>
                <a:cs typeface="Tahoma"/>
              </a:rPr>
              <a:t>s</a:t>
            </a:r>
            <a:r>
              <a:rPr lang="en-IN" sz="2000" spc="-235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an</a:t>
            </a:r>
            <a:r>
              <a:rPr lang="en-IN" sz="2000" spc="20" dirty="0">
                <a:latin typeface="Tahoma"/>
                <a:cs typeface="Tahoma"/>
              </a:rPr>
              <a:t>d</a:t>
            </a:r>
            <a:r>
              <a:rPr lang="en-IN" sz="2000" spc="-185" dirty="0">
                <a:latin typeface="Tahoma"/>
                <a:cs typeface="Tahoma"/>
              </a:rPr>
              <a:t> </a:t>
            </a:r>
            <a:r>
              <a:rPr lang="en-IN" sz="2000" spc="-25" dirty="0">
                <a:latin typeface="Tahoma"/>
                <a:cs typeface="Tahoma"/>
              </a:rPr>
              <a:t>L</a:t>
            </a:r>
            <a:r>
              <a:rPr lang="en-IN" sz="2000" spc="-50" dirty="0">
                <a:latin typeface="Tahoma"/>
                <a:cs typeface="Tahoma"/>
              </a:rPr>
              <a:t>E</a:t>
            </a:r>
            <a:r>
              <a:rPr lang="en-IN" sz="2000" spc="-114" dirty="0">
                <a:latin typeface="Tahoma"/>
                <a:cs typeface="Tahoma"/>
              </a:rPr>
              <a:t>D</a:t>
            </a:r>
            <a:r>
              <a:rPr lang="en-IN" sz="2000" spc="-45" dirty="0">
                <a:latin typeface="Tahoma"/>
                <a:cs typeface="Tahoma"/>
              </a:rPr>
              <a:t>s</a:t>
            </a:r>
          </a:p>
          <a:p>
            <a:pPr marL="389890" indent="-37719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389255" algn="l"/>
                <a:tab pos="389890" algn="l"/>
              </a:tabLst>
            </a:pPr>
            <a:endParaRPr lang="en-IN" sz="20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spc="-10" dirty="0">
                <a:latin typeface="Tahoma"/>
                <a:cs typeface="Tahoma"/>
              </a:rPr>
              <a:t>Number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of</a:t>
            </a:r>
            <a:r>
              <a:rPr lang="en-IN" sz="2000" spc="-190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input-</a:t>
            </a:r>
            <a:r>
              <a:rPr lang="en-IN" sz="2000" spc="-235" dirty="0">
                <a:latin typeface="Tahoma"/>
                <a:cs typeface="Tahoma"/>
              </a:rPr>
              <a:t> </a:t>
            </a:r>
            <a:r>
              <a:rPr lang="en-IN" sz="2000" spc="5" dirty="0">
                <a:latin typeface="Tahoma"/>
                <a:cs typeface="Tahoma"/>
              </a:rPr>
              <a:t>output</a:t>
            </a:r>
            <a:r>
              <a:rPr lang="en-IN" sz="2000" spc="-220" dirty="0">
                <a:latin typeface="Tahoma"/>
                <a:cs typeface="Tahoma"/>
              </a:rPr>
              <a:t> </a:t>
            </a:r>
            <a:r>
              <a:rPr lang="en-IN" sz="2000" dirty="0">
                <a:latin typeface="Tahoma"/>
                <a:cs typeface="Tahoma"/>
              </a:rPr>
              <a:t>pins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for</a:t>
            </a:r>
            <a:r>
              <a:rPr lang="en-IN" sz="2000" spc="-200" dirty="0">
                <a:latin typeface="Tahoma"/>
                <a:cs typeface="Tahoma"/>
              </a:rPr>
              <a:t> </a:t>
            </a:r>
            <a:r>
              <a:rPr lang="en-IN" sz="2000" spc="15" dirty="0">
                <a:latin typeface="Tahoma"/>
                <a:cs typeface="Tahoma"/>
              </a:rPr>
              <a:t>Full</a:t>
            </a:r>
            <a:r>
              <a:rPr lang="en-IN" sz="2000" spc="-215" dirty="0">
                <a:latin typeface="Tahoma"/>
                <a:cs typeface="Tahoma"/>
              </a:rPr>
              <a:t> </a:t>
            </a:r>
            <a:r>
              <a:rPr lang="en-IN" sz="2000" spc="-25" dirty="0">
                <a:latin typeface="Tahoma"/>
                <a:cs typeface="Tahoma"/>
              </a:rPr>
              <a:t>Adder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434" dirty="0">
                <a:latin typeface="Tahoma"/>
                <a:cs typeface="Tahoma"/>
              </a:rPr>
              <a:t>=</a:t>
            </a:r>
            <a:r>
              <a:rPr lang="en-IN" sz="2000" spc="-200" dirty="0">
                <a:latin typeface="Tahoma"/>
                <a:cs typeface="Tahoma"/>
              </a:rPr>
              <a:t> </a:t>
            </a:r>
            <a:r>
              <a:rPr lang="en-IN" sz="2000" spc="-85" dirty="0">
                <a:latin typeface="Tahoma"/>
                <a:cs typeface="Tahoma"/>
              </a:rPr>
              <a:t>3/2,</a:t>
            </a:r>
            <a:r>
              <a:rPr lang="en-IN" sz="2000" spc="-190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Prime/Fibonacci</a:t>
            </a:r>
            <a:r>
              <a:rPr lang="en-IN" sz="2000" spc="-200" dirty="0">
                <a:latin typeface="Tahoma"/>
                <a:cs typeface="Tahoma"/>
              </a:rPr>
              <a:t> </a:t>
            </a:r>
            <a:r>
              <a:rPr lang="en-IN" sz="2000" spc="-25" dirty="0">
                <a:latin typeface="Tahoma"/>
                <a:cs typeface="Tahoma"/>
              </a:rPr>
              <a:t>Detector</a:t>
            </a:r>
            <a:r>
              <a:rPr lang="en-IN" sz="2000" spc="-180" dirty="0">
                <a:latin typeface="Tahoma"/>
                <a:cs typeface="Tahoma"/>
              </a:rPr>
              <a:t> </a:t>
            </a:r>
            <a:r>
              <a:rPr lang="en-IN" sz="2000" spc="-434" dirty="0">
                <a:latin typeface="Tahoma"/>
                <a:cs typeface="Tahoma"/>
              </a:rPr>
              <a:t>=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80" dirty="0">
                <a:latin typeface="Tahoma"/>
                <a:cs typeface="Tahoma"/>
              </a:rPr>
              <a:t>5/1.</a:t>
            </a:r>
            <a:endParaRPr lang="en-IN" sz="20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30" y="116632"/>
            <a:ext cx="9432032" cy="1149424"/>
          </a:xfrm>
        </p:spPr>
        <p:txBody>
          <a:bodyPr>
            <a:normAutofit/>
          </a:bodyPr>
          <a:lstStyle/>
          <a:p>
            <a:r>
              <a:rPr lang="en-IN" sz="3600" spc="-254" dirty="0">
                <a:solidFill>
                  <a:schemeClr val="accent1"/>
                </a:solidFill>
                <a:latin typeface="Tahoma"/>
                <a:cs typeface="Tahoma"/>
              </a:rPr>
              <a:t>W</a:t>
            </a:r>
            <a:r>
              <a:rPr lang="en-IN" sz="3600" spc="-30" dirty="0">
                <a:solidFill>
                  <a:schemeClr val="accent1"/>
                </a:solidFill>
                <a:latin typeface="Tahoma"/>
                <a:cs typeface="Tahoma"/>
              </a:rPr>
              <a:t>h</a:t>
            </a:r>
            <a:r>
              <a:rPr lang="en-IN" sz="3600" spc="-65" dirty="0">
                <a:solidFill>
                  <a:schemeClr val="accent1"/>
                </a:solidFill>
                <a:latin typeface="Tahoma"/>
                <a:cs typeface="Tahoma"/>
              </a:rPr>
              <a:t>y</a:t>
            </a:r>
            <a:r>
              <a:rPr lang="en-IN" sz="3600" spc="-28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IN" sz="3600" spc="-55" dirty="0">
                <a:solidFill>
                  <a:schemeClr val="accent1"/>
                </a:solidFill>
                <a:latin typeface="Tahoma"/>
                <a:cs typeface="Tahoma"/>
              </a:rPr>
              <a:t>S</a:t>
            </a:r>
            <a:r>
              <a:rPr lang="en-IN" sz="3600" dirty="0">
                <a:solidFill>
                  <a:schemeClr val="accent1"/>
                </a:solidFill>
                <a:latin typeface="Tahoma"/>
                <a:cs typeface="Tahoma"/>
              </a:rPr>
              <a:t>c</a:t>
            </a:r>
            <a:r>
              <a:rPr lang="en-IN" sz="3600" spc="-30" dirty="0">
                <a:solidFill>
                  <a:schemeClr val="accent1"/>
                </a:solidFill>
                <a:latin typeface="Tahoma"/>
                <a:cs typeface="Tahoma"/>
              </a:rPr>
              <a:t>a</a:t>
            </a:r>
            <a:r>
              <a:rPr lang="en-IN" sz="3600" spc="-15" dirty="0">
                <a:solidFill>
                  <a:schemeClr val="accent1"/>
                </a:solidFill>
                <a:latin typeface="Tahoma"/>
                <a:cs typeface="Tahoma"/>
              </a:rPr>
              <a:t>n</a:t>
            </a:r>
            <a:r>
              <a:rPr lang="en-IN" sz="3600" spc="-28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IN" sz="3600" spc="-65" dirty="0">
                <a:solidFill>
                  <a:schemeClr val="accent1"/>
                </a:solidFill>
                <a:latin typeface="Tahoma"/>
                <a:cs typeface="Tahoma"/>
              </a:rPr>
              <a:t>C</a:t>
            </a:r>
            <a:r>
              <a:rPr lang="en-IN" sz="3600" spc="-30" dirty="0">
                <a:solidFill>
                  <a:schemeClr val="accent1"/>
                </a:solidFill>
                <a:latin typeface="Tahoma"/>
                <a:cs typeface="Tahoma"/>
              </a:rPr>
              <a:t>ha</a:t>
            </a:r>
            <a:r>
              <a:rPr lang="en-IN" sz="3600" spc="30" dirty="0">
                <a:solidFill>
                  <a:schemeClr val="accent1"/>
                </a:solidFill>
                <a:latin typeface="Tahoma"/>
                <a:cs typeface="Tahoma"/>
              </a:rPr>
              <a:t>i</a:t>
            </a:r>
            <a:r>
              <a:rPr lang="en-IN" sz="3600" spc="-15" dirty="0">
                <a:solidFill>
                  <a:schemeClr val="accent1"/>
                </a:solidFill>
                <a:latin typeface="Tahoma"/>
                <a:cs typeface="Tahoma"/>
              </a:rPr>
              <a:t>n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343472"/>
            <a:ext cx="10513168" cy="4752528"/>
          </a:xfrm>
        </p:spPr>
        <p:txBody>
          <a:bodyPr/>
          <a:lstStyle/>
          <a:p>
            <a:pPr marL="361315" indent="-349250">
              <a:lnSpc>
                <a:spcPct val="100000"/>
              </a:lnSpc>
              <a:spcBef>
                <a:spcPts val="130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80" dirty="0">
                <a:solidFill>
                  <a:schemeClr val="tx1"/>
                </a:solidFill>
                <a:latin typeface="Tahoma"/>
                <a:cs typeface="Tahoma"/>
              </a:rPr>
              <a:t>4</a:t>
            </a:r>
            <a:r>
              <a:rPr lang="en-US" sz="2000" spc="-100" dirty="0">
                <a:solidFill>
                  <a:schemeClr val="tx1"/>
                </a:solidFill>
                <a:latin typeface="Tahoma"/>
                <a:cs typeface="Tahoma"/>
              </a:rPr>
              <a:t>-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b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85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d</a:t>
            </a:r>
            <a:r>
              <a:rPr lang="en-US" sz="2000" spc="10" dirty="0">
                <a:solidFill>
                  <a:schemeClr val="tx1"/>
                </a:solidFill>
                <a:latin typeface="Tahoma"/>
                <a:cs typeface="Tahoma"/>
              </a:rPr>
              <a:t>d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e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r</a:t>
            </a:r>
            <a:r>
              <a:rPr lang="en-US" sz="2000" spc="-120" dirty="0">
                <a:solidFill>
                  <a:schemeClr val="tx1"/>
                </a:solidFill>
                <a:latin typeface="Tahoma"/>
                <a:cs typeface="Tahoma"/>
              </a:rPr>
              <a:t>-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b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r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r</a:t>
            </a:r>
          </a:p>
          <a:p>
            <a:pPr marL="361315" indent="-349250">
              <a:lnSpc>
                <a:spcPct val="100000"/>
              </a:lnSpc>
              <a:spcBef>
                <a:spcPts val="130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20" dirty="0">
                <a:solidFill>
                  <a:schemeClr val="tx1"/>
                </a:solidFill>
                <a:latin typeface="Tahoma"/>
                <a:cs typeface="Tahoma"/>
              </a:rPr>
              <a:t>m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b</a:t>
            </a:r>
            <a:r>
              <a:rPr lang="en-US" sz="2000" spc="-60" dirty="0">
                <a:solidFill>
                  <a:schemeClr val="tx1"/>
                </a:solidFill>
                <a:latin typeface="Tahoma"/>
                <a:cs typeface="Tahoma"/>
              </a:rPr>
              <a:t>e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r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45" dirty="0">
                <a:solidFill>
                  <a:schemeClr val="tx1"/>
                </a:solidFill>
                <a:latin typeface="Tahoma"/>
                <a:cs typeface="Tahoma"/>
              </a:rPr>
              <a:t>f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55" dirty="0">
                <a:solidFill>
                  <a:schemeClr val="tx1"/>
                </a:solidFill>
                <a:latin typeface="Tahoma"/>
                <a:cs typeface="Tahoma"/>
              </a:rPr>
              <a:t>/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30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-45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-1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434" dirty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80" dirty="0">
                <a:solidFill>
                  <a:schemeClr val="tx1"/>
                </a:solidFill>
                <a:latin typeface="Tahoma"/>
                <a:cs typeface="Tahoma"/>
              </a:rPr>
              <a:t>9</a:t>
            </a:r>
            <a:r>
              <a:rPr lang="en-US" sz="2000" spc="-55" dirty="0">
                <a:solidFill>
                  <a:schemeClr val="tx1"/>
                </a:solidFill>
                <a:latin typeface="Tahoma"/>
                <a:cs typeface="Tahoma"/>
              </a:rPr>
              <a:t>/</a:t>
            </a:r>
            <a:r>
              <a:rPr lang="en-US" sz="2000" spc="-85" dirty="0">
                <a:solidFill>
                  <a:schemeClr val="tx1"/>
                </a:solidFill>
                <a:latin typeface="Tahoma"/>
                <a:cs typeface="Tahoma"/>
              </a:rPr>
              <a:t>5</a:t>
            </a: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ahoma"/>
                <a:cs typeface="Tahoma"/>
              </a:rPr>
              <a:t>Available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35" dirty="0">
                <a:solidFill>
                  <a:schemeClr val="tx1"/>
                </a:solidFill>
                <a:latin typeface="Tahoma"/>
                <a:cs typeface="Tahoma"/>
              </a:rPr>
              <a:t>switches/LEDs</a:t>
            </a:r>
            <a:r>
              <a:rPr lang="en-US" sz="2000" spc="-2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on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Xenon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Board</a:t>
            </a:r>
            <a:r>
              <a:rPr lang="en-US" sz="20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434" dirty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en-US" sz="2000" spc="-3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70" dirty="0">
                <a:solidFill>
                  <a:schemeClr val="tx1"/>
                </a:solidFill>
                <a:latin typeface="Tahoma"/>
                <a:cs typeface="Tahoma"/>
              </a:rPr>
              <a:t>8/8</a:t>
            </a: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Ho</a:t>
            </a:r>
            <a:r>
              <a:rPr lang="en-US" sz="2000" spc="-30" dirty="0">
                <a:solidFill>
                  <a:schemeClr val="tx1"/>
                </a:solidFill>
                <a:latin typeface="Tahoma"/>
                <a:cs typeface="Tahoma"/>
              </a:rPr>
              <a:t>w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10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2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70" dirty="0">
                <a:solidFill>
                  <a:schemeClr val="tx1"/>
                </a:solidFill>
                <a:latin typeface="Tahoma"/>
                <a:cs typeface="Tahoma"/>
              </a:rPr>
              <a:t>g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-65" dirty="0">
                <a:solidFill>
                  <a:schemeClr val="tx1"/>
                </a:solidFill>
                <a:latin typeface="Tahoma"/>
                <a:cs typeface="Tahoma"/>
              </a:rPr>
              <a:t>v</a:t>
            </a:r>
            <a:r>
              <a:rPr lang="en-US" sz="2000" spc="-45" dirty="0">
                <a:solidFill>
                  <a:schemeClr val="tx1"/>
                </a:solidFill>
                <a:latin typeface="Tahoma"/>
                <a:cs typeface="Tahoma"/>
              </a:rPr>
              <a:t>e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45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-2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an</a:t>
            </a:r>
            <a:r>
              <a:rPr lang="en-US" sz="2000" spc="20" dirty="0">
                <a:solidFill>
                  <a:schemeClr val="tx1"/>
                </a:solidFill>
                <a:latin typeface="Tahoma"/>
                <a:cs typeface="Tahoma"/>
              </a:rPr>
              <a:t>d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0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h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e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k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10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85" dirty="0">
                <a:solidFill>
                  <a:schemeClr val="tx1"/>
                </a:solidFill>
                <a:latin typeface="Tahoma"/>
                <a:cs typeface="Tahoma"/>
              </a:rPr>
              <a:t>?</a:t>
            </a: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marR="5080" indent="-349250">
              <a:lnSpc>
                <a:spcPct val="101499"/>
              </a:lnSpc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Time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0" dirty="0">
                <a:solidFill>
                  <a:schemeClr val="tx1"/>
                </a:solidFill>
                <a:latin typeface="Tahoma"/>
                <a:cs typeface="Tahoma"/>
              </a:rPr>
              <a:t>required</a:t>
            </a:r>
            <a:r>
              <a:rPr lang="en-US" sz="2000" spc="-2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to</a:t>
            </a:r>
            <a:r>
              <a:rPr lang="en-US" sz="2000" spc="-2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check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for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all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input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combinations?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95" dirty="0">
                <a:solidFill>
                  <a:schemeClr val="tx1"/>
                </a:solidFill>
                <a:latin typeface="Tahoma"/>
                <a:cs typeface="Tahoma"/>
              </a:rPr>
              <a:t>-</a:t>
            </a:r>
            <a:r>
              <a:rPr lang="en-US" sz="2000" spc="-2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80" dirty="0">
                <a:solidFill>
                  <a:schemeClr val="tx1"/>
                </a:solidFill>
                <a:latin typeface="Tahoma"/>
                <a:cs typeface="Tahoma"/>
              </a:rPr>
              <a:t>512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combinations</a:t>
            </a:r>
            <a:r>
              <a:rPr lang="en-US"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for </a:t>
            </a:r>
            <a:r>
              <a:rPr lang="en-US" sz="2000" spc="-5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0" dirty="0">
                <a:solidFill>
                  <a:schemeClr val="tx1"/>
                </a:solidFill>
                <a:latin typeface="Tahoma"/>
                <a:cs typeface="Tahoma"/>
              </a:rPr>
              <a:t>adder</a:t>
            </a:r>
          </a:p>
          <a:p>
            <a:pPr marL="361315" marR="5080" indent="-349250">
              <a:lnSpc>
                <a:spcPct val="101499"/>
              </a:lnSpc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40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60" dirty="0">
                <a:solidFill>
                  <a:schemeClr val="tx1"/>
                </a:solidFill>
                <a:latin typeface="Tahoma"/>
                <a:cs typeface="Tahoma"/>
              </a:rPr>
              <a:t>l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14" dirty="0">
                <a:solidFill>
                  <a:schemeClr val="tx1"/>
                </a:solidFill>
                <a:latin typeface="Tahoma"/>
                <a:cs typeface="Tahoma"/>
              </a:rPr>
              <a:t>–</a:t>
            </a:r>
            <a:r>
              <a:rPr lang="en-US" sz="2000" spc="-2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0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h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</a:p>
          <a:p>
            <a:pPr marL="361315" indent="-349250">
              <a:lnSpc>
                <a:spcPct val="100000"/>
              </a:lnSpc>
              <a:spcBef>
                <a:spcPts val="40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For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3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design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with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30" dirty="0">
                <a:solidFill>
                  <a:schemeClr val="tx1"/>
                </a:solidFill>
                <a:latin typeface="Tahoma"/>
                <a:cs typeface="Tahoma"/>
              </a:rPr>
              <a:t>any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number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10" dirty="0">
                <a:solidFill>
                  <a:schemeClr val="tx1"/>
                </a:solidFill>
                <a:latin typeface="Tahoma"/>
                <a:cs typeface="Tahoma"/>
              </a:rPr>
              <a:t>input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output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pins</a:t>
            </a: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57200"/>
            <a:ext cx="9900592" cy="1027584"/>
          </a:xfrm>
        </p:spPr>
        <p:txBody>
          <a:bodyPr/>
          <a:lstStyle/>
          <a:p>
            <a:r>
              <a:rPr lang="en-US" dirty="0"/>
              <a:t>Lets Develop a testing method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408" y="1600200"/>
            <a:ext cx="10297144" cy="4495801"/>
          </a:xfrm>
        </p:spPr>
        <p:txBody>
          <a:bodyPr/>
          <a:lstStyle/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5" dirty="0">
                <a:latin typeface="Tahoma"/>
                <a:cs typeface="Tahoma"/>
              </a:rPr>
              <a:t>se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80" dirty="0">
                <a:latin typeface="Tahoma"/>
                <a:cs typeface="Tahoma"/>
              </a:rPr>
              <a:t>x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85" dirty="0">
                <a:latin typeface="Tahoma"/>
                <a:cs typeface="Tahoma"/>
              </a:rPr>
              <a:t>?</a:t>
            </a:r>
          </a:p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ss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0" dirty="0">
                <a:latin typeface="Tahoma"/>
                <a:cs typeface="Tahoma"/>
              </a:rPr>
              <a:t>: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5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ut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B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95" dirty="0">
                <a:latin typeface="Tahoma"/>
                <a:cs typeface="Tahoma"/>
              </a:rPr>
              <a:t>A</a:t>
            </a:r>
          </a:p>
          <a:p>
            <a:pPr marL="326390" indent="-314325">
              <a:lnSpc>
                <a:spcPct val="100000"/>
              </a:lnSpc>
              <a:spcBef>
                <a:spcPts val="5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2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ll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0" dirty="0">
                <a:latin typeface="Tahoma"/>
                <a:cs typeface="Tahoma"/>
              </a:rPr>
              <a:t>P</a:t>
            </a:r>
            <a:r>
              <a:rPr lang="en-US" sz="2000" spc="-95" dirty="0">
                <a:latin typeface="Tahoma"/>
                <a:cs typeface="Tahoma"/>
              </a:rPr>
              <a:t>GA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40" dirty="0">
                <a:latin typeface="Tahoma"/>
                <a:cs typeface="Tahoma"/>
              </a:rPr>
              <a:t>ea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</a:p>
          <a:p>
            <a:pPr marL="326390" indent="-314325">
              <a:lnSpc>
                <a:spcPct val="100000"/>
              </a:lnSpc>
              <a:spcBef>
                <a:spcPts val="2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4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R</a:t>
            </a:r>
            <a:r>
              <a:rPr lang="en-US" sz="2000" spc="-40" dirty="0">
                <a:latin typeface="Tahoma"/>
                <a:cs typeface="Tahoma"/>
              </a:rPr>
              <a:t>ea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0" dirty="0">
                <a:latin typeface="Tahoma"/>
                <a:cs typeface="Tahoma"/>
              </a:rPr>
              <a:t>P</a:t>
            </a:r>
            <a:r>
              <a:rPr lang="en-US" sz="2000" spc="-95" dirty="0">
                <a:latin typeface="Tahoma"/>
                <a:cs typeface="Tahoma"/>
              </a:rPr>
              <a:t>GA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70" dirty="0">
                <a:latin typeface="Tahoma"/>
                <a:cs typeface="Tahoma"/>
              </a:rPr>
              <a:t>g</a:t>
            </a: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B</a:t>
            </a:r>
          </a:p>
          <a:p>
            <a:pPr marL="326390" indent="-314325">
              <a:lnSpc>
                <a:spcPct val="100000"/>
              </a:lnSpc>
              <a:spcBef>
                <a:spcPts val="4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15" dirty="0">
                <a:latin typeface="Tahoma"/>
                <a:cs typeface="Tahoma"/>
              </a:rPr>
              <a:t>Compare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generated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output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with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golden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output</a:t>
            </a:r>
            <a:endParaRPr lang="en-US" sz="2000" dirty="0">
              <a:latin typeface="Tahoma"/>
              <a:cs typeface="Tahom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57200"/>
            <a:ext cx="9756576" cy="1143000"/>
          </a:xfrm>
        </p:spPr>
        <p:txBody>
          <a:bodyPr/>
          <a:lstStyle/>
          <a:p>
            <a:r>
              <a:rPr lang="en-IN" dirty="0"/>
              <a:t>JTAG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1FEF-1610-5FC9-2409-D09A948D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800"/>
            <a:ext cx="10044608" cy="4267200"/>
          </a:xfrm>
        </p:spPr>
        <p:txBody>
          <a:bodyPr>
            <a:normAutofit lnSpcReduction="10000"/>
          </a:bodyPr>
          <a:lstStyle/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20" dirty="0">
                <a:latin typeface="Tahoma"/>
                <a:cs typeface="Tahoma"/>
              </a:rPr>
              <a:t>Scan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Chain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based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testing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method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became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very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popular</a:t>
            </a:r>
          </a:p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4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20" dirty="0">
                <a:latin typeface="Tahoma"/>
                <a:cs typeface="Tahoma"/>
              </a:rPr>
              <a:t>Industry</a:t>
            </a:r>
            <a:r>
              <a:rPr lang="en-US" sz="2000" spc="-9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standard</a:t>
            </a:r>
            <a:r>
              <a:rPr lang="en-US" sz="2000" spc="-8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for</a:t>
            </a:r>
            <a:r>
              <a:rPr lang="en-US" sz="2000" spc="-8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verifying</a:t>
            </a:r>
            <a:r>
              <a:rPr lang="en-US" sz="2000" spc="-85" dirty="0">
                <a:latin typeface="Tahoma"/>
                <a:cs typeface="Tahoma"/>
              </a:rPr>
              <a:t> </a:t>
            </a:r>
            <a:r>
              <a:rPr lang="en-US" sz="2000" spc="50" dirty="0">
                <a:latin typeface="Tahoma"/>
                <a:cs typeface="Tahoma"/>
              </a:rPr>
              <a:t>designs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and</a:t>
            </a:r>
            <a:r>
              <a:rPr lang="en-US" sz="2000" spc="-6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testing</a:t>
            </a:r>
            <a:r>
              <a:rPr lang="en-US" sz="2000" spc="-85" dirty="0">
                <a:latin typeface="Tahoma"/>
                <a:cs typeface="Tahoma"/>
              </a:rPr>
              <a:t> </a:t>
            </a:r>
            <a:r>
              <a:rPr lang="en-US" sz="2000" spc="200" dirty="0">
                <a:latin typeface="Tahoma"/>
                <a:cs typeface="Tahoma"/>
              </a:rPr>
              <a:t>PCBs</a:t>
            </a:r>
          </a:p>
          <a:p>
            <a:pPr marL="326390" indent="-314325">
              <a:lnSpc>
                <a:spcPct val="100000"/>
              </a:lnSpc>
              <a:spcBef>
                <a:spcPts val="4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2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20" dirty="0">
                <a:latin typeface="Tahoma"/>
                <a:cs typeface="Tahoma"/>
              </a:rPr>
              <a:t>Subsequently,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used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for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uploading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design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FPGA/CPLD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boards.</a:t>
            </a:r>
          </a:p>
          <a:p>
            <a:pPr marL="326390" indent="-314325">
              <a:lnSpc>
                <a:spcPct val="100000"/>
              </a:lnSpc>
              <a:spcBef>
                <a:spcPts val="2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5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140" dirty="0">
                <a:latin typeface="Tahoma"/>
                <a:cs typeface="Tahoma"/>
              </a:rPr>
              <a:t>So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much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that</a:t>
            </a:r>
            <a:r>
              <a:rPr lang="en-US" sz="2000" spc="-9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it</a:t>
            </a:r>
            <a:r>
              <a:rPr lang="en-US" sz="2000" spc="-55" dirty="0">
                <a:latin typeface="Tahoma"/>
                <a:cs typeface="Tahoma"/>
              </a:rPr>
              <a:t> </a:t>
            </a:r>
            <a:r>
              <a:rPr lang="en-US" sz="2000" spc="55" dirty="0">
                <a:latin typeface="Tahoma"/>
                <a:cs typeface="Tahoma"/>
              </a:rPr>
              <a:t>became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35" dirty="0">
                <a:latin typeface="Tahoma"/>
                <a:cs typeface="Tahoma"/>
              </a:rPr>
              <a:t>an</a:t>
            </a:r>
            <a:r>
              <a:rPr lang="en-US" sz="2000" spc="-50" dirty="0">
                <a:latin typeface="Tahoma"/>
                <a:cs typeface="Tahoma"/>
              </a:rPr>
              <a:t> </a:t>
            </a:r>
            <a:r>
              <a:rPr lang="en-US" sz="2000" spc="120" dirty="0">
                <a:latin typeface="Tahoma"/>
                <a:cs typeface="Tahoma"/>
              </a:rPr>
              <a:t>IEEE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standard</a:t>
            </a:r>
            <a:r>
              <a:rPr lang="en-US" sz="2000" spc="-90" dirty="0">
                <a:latin typeface="Tahoma"/>
                <a:cs typeface="Tahoma"/>
              </a:rPr>
              <a:t> </a:t>
            </a:r>
            <a:r>
              <a:rPr lang="en-US" sz="2000" spc="35" dirty="0">
                <a:latin typeface="Tahoma"/>
                <a:cs typeface="Tahoma"/>
              </a:rPr>
              <a:t>–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50" dirty="0">
                <a:latin typeface="Tahoma"/>
                <a:cs typeface="Tahoma"/>
              </a:rPr>
              <a:t>IEEE-1149.1</a:t>
            </a:r>
          </a:p>
          <a:p>
            <a:pPr marL="326390" indent="-314325">
              <a:lnSpc>
                <a:spcPct val="100000"/>
              </a:lnSpc>
              <a:spcBef>
                <a:spcPts val="5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2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5" dirty="0">
                <a:latin typeface="Tahoma"/>
                <a:cs typeface="Tahoma"/>
              </a:rPr>
              <a:t>A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20" dirty="0">
                <a:latin typeface="Tahoma"/>
                <a:cs typeface="Tahoma"/>
              </a:rPr>
              <a:t>p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–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80" dirty="0">
                <a:latin typeface="Tahoma"/>
                <a:cs typeface="Tahoma"/>
              </a:rPr>
              <a:t>19</a:t>
            </a:r>
            <a:r>
              <a:rPr lang="en-US" sz="2000" spc="-100" dirty="0">
                <a:latin typeface="Tahoma"/>
                <a:cs typeface="Tahoma"/>
              </a:rPr>
              <a:t>9</a:t>
            </a:r>
            <a:r>
              <a:rPr lang="en-US" sz="2000" spc="-85" dirty="0">
                <a:latin typeface="Tahoma"/>
                <a:cs typeface="Tahoma"/>
              </a:rPr>
              <a:t>0</a:t>
            </a:r>
          </a:p>
          <a:p>
            <a:pPr marL="326390" indent="-314325">
              <a:lnSpc>
                <a:spcPct val="100000"/>
              </a:lnSpc>
              <a:spcBef>
                <a:spcPts val="2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5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0" dirty="0">
                <a:latin typeface="Tahoma"/>
                <a:cs typeface="Tahoma"/>
              </a:rPr>
              <a:t>p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mm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70" dirty="0">
                <a:latin typeface="Tahoma"/>
                <a:cs typeface="Tahoma"/>
              </a:rPr>
              <a:t>g</a:t>
            </a:r>
            <a:r>
              <a:rPr lang="en-US" sz="2000" spc="-100" dirty="0">
                <a:latin typeface="Tahoma"/>
                <a:cs typeface="Tahoma"/>
              </a:rPr>
              <a:t>.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50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C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50" dirty="0">
                <a:latin typeface="Tahoma"/>
                <a:cs typeface="Tahoma"/>
              </a:rPr>
              <a:t>w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Bu</a:t>
            </a:r>
            <a:r>
              <a:rPr lang="en-US" sz="2000" spc="45" dirty="0">
                <a:latin typeface="Tahoma"/>
                <a:cs typeface="Tahoma"/>
              </a:rPr>
              <a:t>il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00" dirty="0">
                <a:latin typeface="Tahoma"/>
                <a:cs typeface="Tahoma"/>
              </a:rPr>
              <a:t>.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114" dirty="0">
                <a:latin typeface="Tahoma"/>
                <a:cs typeface="Tahoma"/>
              </a:rPr>
              <a:t>D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ff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80" dirty="0">
                <a:latin typeface="Tahoma"/>
                <a:cs typeface="Tahoma"/>
              </a:rPr>
              <a:t>M</a:t>
            </a:r>
            <a:r>
              <a:rPr lang="en-US" sz="2000" spc="-20" dirty="0">
                <a:latin typeface="Tahoma"/>
                <a:cs typeface="Tahoma"/>
              </a:rPr>
              <a:t>an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0" dirty="0">
                <a:latin typeface="Tahoma"/>
                <a:cs typeface="Tahoma"/>
              </a:rPr>
              <a:t>d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B202-C43E-8379-AA49-0DDC1A2B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30" y="190500"/>
            <a:ext cx="10260632" cy="862236"/>
          </a:xfrm>
        </p:spPr>
        <p:txBody>
          <a:bodyPr/>
          <a:lstStyle/>
          <a:p>
            <a:r>
              <a:rPr lang="en-IN" dirty="0"/>
              <a:t>Virtual JTAG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2B6A-32C6-0772-19E6-3408A41A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78090"/>
            <a:ext cx="10260632" cy="5231229"/>
          </a:xfrm>
        </p:spPr>
        <p:txBody>
          <a:bodyPr/>
          <a:lstStyle/>
          <a:p>
            <a:pPr marL="326390" indent="-314325">
              <a:lnSpc>
                <a:spcPct val="100000"/>
              </a:lnSpc>
              <a:spcBef>
                <a:spcPts val="130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105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ve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50" dirty="0">
                <a:latin typeface="Tahoma"/>
                <a:cs typeface="Tahoma"/>
              </a:rPr>
              <a:t>w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45" dirty="0">
                <a:latin typeface="Tahoma"/>
                <a:cs typeface="Tahoma"/>
              </a:rPr>
              <a:t>il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00" dirty="0">
                <a:latin typeface="Tahoma"/>
                <a:cs typeface="Tahoma"/>
              </a:rPr>
              <a:t>-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100" dirty="0">
                <a:latin typeface="Tahoma"/>
                <a:cs typeface="Tahoma"/>
              </a:rPr>
              <a:t>,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ee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140" dirty="0">
                <a:latin typeface="Tahoma"/>
                <a:cs typeface="Tahoma"/>
              </a:rPr>
              <a:t>V</a:t>
            </a: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-114" dirty="0">
                <a:latin typeface="Tahoma"/>
                <a:cs typeface="Tahoma"/>
              </a:rPr>
              <a:t>D</a:t>
            </a:r>
            <a:r>
              <a:rPr lang="en-US" sz="2000" spc="-10" dirty="0">
                <a:latin typeface="Tahoma"/>
                <a:cs typeface="Tahoma"/>
              </a:rPr>
              <a:t>L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ve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-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140" dirty="0">
                <a:latin typeface="Tahoma"/>
                <a:cs typeface="Tahoma"/>
              </a:rPr>
              <a:t>V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95" dirty="0">
                <a:latin typeface="Tahoma"/>
                <a:cs typeface="Tahoma"/>
              </a:rPr>
              <a:t>A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45" dirty="0">
                <a:latin typeface="Tahoma"/>
                <a:cs typeface="Tahoma"/>
              </a:rPr>
              <a:t>P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0" dirty="0">
                <a:latin typeface="Tahoma"/>
                <a:cs typeface="Tahoma"/>
              </a:rPr>
              <a:t>p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65" dirty="0">
                <a:latin typeface="Tahoma"/>
                <a:cs typeface="Tahoma"/>
              </a:rPr>
              <a:t>y</a:t>
            </a:r>
            <a:r>
              <a:rPr lang="en-US" sz="2000" spc="-200" dirty="0">
                <a:latin typeface="Tahoma"/>
                <a:cs typeface="Tahoma"/>
              </a:rPr>
              <a:t>: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1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15" dirty="0">
                <a:latin typeface="Tahoma"/>
                <a:cs typeface="Tahoma"/>
              </a:rPr>
              <a:t>rc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v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25" dirty="0">
                <a:latin typeface="Tahoma"/>
                <a:cs typeface="Tahoma"/>
              </a:rPr>
              <a:t>ib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5" dirty="0">
                <a:latin typeface="Tahoma"/>
                <a:cs typeface="Tahoma"/>
              </a:rPr>
              <a:t>e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478E4D8E-F052-2776-BF7A-B8846B9389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464" y="2708920"/>
            <a:ext cx="7435596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817</TotalTime>
  <Words>1109</Words>
  <Application>Microsoft Office PowerPoint</Application>
  <PresentationFormat>Widescreen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Candara</vt:lpstr>
      <vt:lpstr>Consolas</vt:lpstr>
      <vt:lpstr>Tahoma</vt:lpstr>
      <vt:lpstr>Times New Roman</vt:lpstr>
      <vt:lpstr>Tech Computer 16x9</vt:lpstr>
      <vt:lpstr> </vt:lpstr>
      <vt:lpstr>Objectives</vt:lpstr>
      <vt:lpstr>Where did we left off?</vt:lpstr>
      <vt:lpstr>Why Test on Hardware?</vt:lpstr>
      <vt:lpstr>Recap</vt:lpstr>
      <vt:lpstr>Why Scan Chain</vt:lpstr>
      <vt:lpstr>Lets Develop a testing method</vt:lpstr>
      <vt:lpstr>JTAG</vt:lpstr>
      <vt:lpstr>Virtual JTAG</vt:lpstr>
      <vt:lpstr>Design Flow</vt:lpstr>
      <vt:lpstr>Steps to run Scan Chain</vt:lpstr>
      <vt:lpstr>Setup Environment</vt:lpstr>
      <vt:lpstr>Modifications to Quartus Project</vt:lpstr>
      <vt:lpstr>Modifications To Project</vt:lpstr>
      <vt:lpstr>Upload SVF on Board</vt:lpstr>
      <vt:lpstr>Run Scan Chain Python Script</vt:lpstr>
      <vt:lpstr>Run Scan Chain Python Script</vt:lpstr>
      <vt:lpstr>Frequently Encountered Errors</vt:lpstr>
      <vt:lpstr>Frequently Encountered Errors</vt:lpstr>
      <vt:lpstr>Difference between verification using Testbench and Scan-Chain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harsh gupta</dc:creator>
  <cp:lastModifiedBy>harsh gupta</cp:lastModifiedBy>
  <cp:revision>1</cp:revision>
  <dcterms:created xsi:type="dcterms:W3CDTF">2023-08-23T20:03:34Z</dcterms:created>
  <dcterms:modified xsi:type="dcterms:W3CDTF">2023-08-24T09:40:41Z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