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9" r:id="rId5"/>
    <p:sldId id="267" r:id="rId6"/>
    <p:sldId id="270" r:id="rId7"/>
    <p:sldId id="271" r:id="rId8"/>
    <p:sldId id="272" r:id="rId9"/>
    <p:sldId id="273" r:id="rId10"/>
    <p:sldId id="264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77A1E-F253-4166-98D3-3B4A01A2524A}" v="726" dt="2022-12-16T16:21:28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팽 대원" userId="bbc35f242d87f84b" providerId="LiveId" clId="{9D477A1E-F253-4166-98D3-3B4A01A2524A}"/>
    <pc:docChg chg="undo redo custSel addSld delSld modSld sldOrd">
      <pc:chgData name="팽 대원" userId="bbc35f242d87f84b" providerId="LiveId" clId="{9D477A1E-F253-4166-98D3-3B4A01A2524A}" dt="2022-12-16T16:21:32.622" v="4729" actId="6549"/>
      <pc:docMkLst>
        <pc:docMk/>
      </pc:docMkLst>
      <pc:sldChg chg="addSp delSp modSp mod">
        <pc:chgData name="팽 대원" userId="bbc35f242d87f84b" providerId="LiveId" clId="{9D477A1E-F253-4166-98D3-3B4A01A2524A}" dt="2022-12-16T16:21:32.622" v="4729" actId="6549"/>
        <pc:sldMkLst>
          <pc:docMk/>
          <pc:sldMk cId="469612954" sldId="257"/>
        </pc:sldMkLst>
        <pc:spChg chg="add del">
          <ac:chgData name="팽 대원" userId="bbc35f242d87f84b" providerId="LiveId" clId="{9D477A1E-F253-4166-98D3-3B4A01A2524A}" dt="2022-12-16T16:21:24.956" v="4724"/>
          <ac:spMkLst>
            <pc:docMk/>
            <pc:sldMk cId="469612954" sldId="257"/>
            <ac:spMk id="2" creationId="{ADD8EEF6-8BFE-0604-ADA2-B99E3DC3996D}"/>
          </ac:spMkLst>
        </pc:spChg>
        <pc:spChg chg="mod">
          <ac:chgData name="팽 대원" userId="bbc35f242d87f84b" providerId="LiveId" clId="{9D477A1E-F253-4166-98D3-3B4A01A2524A}" dt="2022-12-16T16:09:32.475" v="4515" actId="404"/>
          <ac:spMkLst>
            <pc:docMk/>
            <pc:sldMk cId="469612954" sldId="257"/>
            <ac:spMk id="3" creationId="{00000000-0000-0000-0000-000000000000}"/>
          </ac:spMkLst>
        </pc:spChg>
        <pc:spChg chg="add del">
          <ac:chgData name="팽 대원" userId="bbc35f242d87f84b" providerId="LiveId" clId="{9D477A1E-F253-4166-98D3-3B4A01A2524A}" dt="2022-12-16T16:21:28.452" v="4726"/>
          <ac:spMkLst>
            <pc:docMk/>
            <pc:sldMk cId="469612954" sldId="257"/>
            <ac:spMk id="4" creationId="{194C0719-0862-166C-CC7D-2772D6BC6953}"/>
          </ac:spMkLst>
        </pc:spChg>
        <pc:spChg chg="mod">
          <ac:chgData name="팽 대원" userId="bbc35f242d87f84b" providerId="LiveId" clId="{9D477A1E-F253-4166-98D3-3B4A01A2524A}" dt="2022-12-16T16:21:32.622" v="4729" actId="6549"/>
          <ac:spMkLst>
            <pc:docMk/>
            <pc:sldMk cId="469612954" sldId="257"/>
            <ac:spMk id="112" creationId="{6CBC2F8D-2571-45BF-BCEE-1569C3F1D17F}"/>
          </ac:spMkLst>
        </pc:spChg>
      </pc:sldChg>
      <pc:sldChg chg="del">
        <pc:chgData name="팽 대원" userId="bbc35f242d87f84b" providerId="LiveId" clId="{9D477A1E-F253-4166-98D3-3B4A01A2524A}" dt="2022-12-14T13:30:20.541" v="521" actId="47"/>
        <pc:sldMkLst>
          <pc:docMk/>
          <pc:sldMk cId="3477234063" sldId="258"/>
        </pc:sldMkLst>
      </pc:sldChg>
      <pc:sldChg chg="add del">
        <pc:chgData name="팽 대원" userId="bbc35f242d87f84b" providerId="LiveId" clId="{9D477A1E-F253-4166-98D3-3B4A01A2524A}" dt="2022-12-16T15:59:10.737" v="4428" actId="47"/>
        <pc:sldMkLst>
          <pc:docMk/>
          <pc:sldMk cId="755775162" sldId="259"/>
        </pc:sldMkLst>
      </pc:sldChg>
      <pc:sldChg chg="add del">
        <pc:chgData name="팽 대원" userId="bbc35f242d87f84b" providerId="LiveId" clId="{9D477A1E-F253-4166-98D3-3B4A01A2524A}" dt="2022-12-16T15:59:10.737" v="4428" actId="47"/>
        <pc:sldMkLst>
          <pc:docMk/>
          <pc:sldMk cId="2161447538" sldId="260"/>
        </pc:sldMkLst>
      </pc:sldChg>
      <pc:sldChg chg="add del">
        <pc:chgData name="팽 대원" userId="bbc35f242d87f84b" providerId="LiveId" clId="{9D477A1E-F253-4166-98D3-3B4A01A2524A}" dt="2022-12-16T15:59:10.737" v="4428" actId="47"/>
        <pc:sldMkLst>
          <pc:docMk/>
          <pc:sldMk cId="3725597268" sldId="261"/>
        </pc:sldMkLst>
      </pc:sldChg>
      <pc:sldChg chg="addSp delSp modSp add del mod ord">
        <pc:chgData name="팽 대원" userId="bbc35f242d87f84b" providerId="LiveId" clId="{9D477A1E-F253-4166-98D3-3B4A01A2524A}" dt="2022-12-14T14:05:52.600" v="1822" actId="47"/>
        <pc:sldMkLst>
          <pc:docMk/>
          <pc:sldMk cId="2307036337" sldId="262"/>
        </pc:sldMkLst>
        <pc:spChg chg="add mod">
          <ac:chgData name="팽 대원" userId="bbc35f242d87f84b" providerId="LiveId" clId="{9D477A1E-F253-4166-98D3-3B4A01A2524A}" dt="2022-12-14T13:55:14.047" v="1682" actId="554"/>
          <ac:spMkLst>
            <pc:docMk/>
            <pc:sldMk cId="2307036337" sldId="262"/>
            <ac:spMk id="2" creationId="{74DD3780-8EEC-26EE-33D3-A49DC106333A}"/>
          </ac:spMkLst>
        </pc:spChg>
        <pc:spChg chg="add mod">
          <ac:chgData name="팽 대원" userId="bbc35f242d87f84b" providerId="LiveId" clId="{9D477A1E-F253-4166-98D3-3B4A01A2524A}" dt="2022-12-14T13:55:16.297" v="1683" actId="408"/>
          <ac:spMkLst>
            <pc:docMk/>
            <pc:sldMk cId="2307036337" sldId="262"/>
            <ac:spMk id="4" creationId="{A368CEA1-C2EA-31E3-A84D-1A0846DE4854}"/>
          </ac:spMkLst>
        </pc:spChg>
        <pc:spChg chg="mod">
          <ac:chgData name="팽 대원" userId="bbc35f242d87f84b" providerId="LiveId" clId="{9D477A1E-F253-4166-98D3-3B4A01A2524A}" dt="2022-12-14T13:55:14.047" v="1682" actId="554"/>
          <ac:spMkLst>
            <pc:docMk/>
            <pc:sldMk cId="2307036337" sldId="262"/>
            <ac:spMk id="44" creationId="{00000000-0000-0000-0000-000000000000}"/>
          </ac:spMkLst>
        </pc:spChg>
        <pc:spChg chg="del">
          <ac:chgData name="팽 대원" userId="bbc35f242d87f84b" providerId="LiveId" clId="{9D477A1E-F253-4166-98D3-3B4A01A2524A}" dt="2022-12-14T13:54:01.156" v="1638" actId="478"/>
          <ac:spMkLst>
            <pc:docMk/>
            <pc:sldMk cId="2307036337" sldId="262"/>
            <ac:spMk id="45" creationId="{00000000-0000-0000-0000-000000000000}"/>
          </ac:spMkLst>
        </pc:spChg>
        <pc:spChg chg="del">
          <ac:chgData name="팽 대원" userId="bbc35f242d87f84b" providerId="LiveId" clId="{9D477A1E-F253-4166-98D3-3B4A01A2524A}" dt="2022-12-14T13:54:01.156" v="1638" actId="478"/>
          <ac:spMkLst>
            <pc:docMk/>
            <pc:sldMk cId="2307036337" sldId="262"/>
            <ac:spMk id="56" creationId="{00000000-0000-0000-0000-000000000000}"/>
          </ac:spMkLst>
        </pc:spChg>
        <pc:spChg chg="del mod">
          <ac:chgData name="팽 대원" userId="bbc35f242d87f84b" providerId="LiveId" clId="{9D477A1E-F253-4166-98D3-3B4A01A2524A}" dt="2022-12-14T13:54:38.347" v="1658" actId="478"/>
          <ac:spMkLst>
            <pc:docMk/>
            <pc:sldMk cId="2307036337" sldId="262"/>
            <ac:spMk id="58" creationId="{00000000-0000-0000-0000-000000000000}"/>
          </ac:spMkLst>
        </pc:spChg>
        <pc:spChg chg="del">
          <ac:chgData name="팽 대원" userId="bbc35f242d87f84b" providerId="LiveId" clId="{9D477A1E-F253-4166-98D3-3B4A01A2524A}" dt="2022-12-14T13:54:01.156" v="1638" actId="478"/>
          <ac:spMkLst>
            <pc:docMk/>
            <pc:sldMk cId="2307036337" sldId="262"/>
            <ac:spMk id="59" creationId="{00000000-0000-0000-0000-000000000000}"/>
          </ac:spMkLst>
        </pc:spChg>
        <pc:spChg chg="del mod">
          <ac:chgData name="팽 대원" userId="bbc35f242d87f84b" providerId="LiveId" clId="{9D477A1E-F253-4166-98D3-3B4A01A2524A}" dt="2022-12-14T13:54:38.347" v="1658" actId="478"/>
          <ac:spMkLst>
            <pc:docMk/>
            <pc:sldMk cId="2307036337" sldId="262"/>
            <ac:spMk id="61" creationId="{00000000-0000-0000-0000-000000000000}"/>
          </ac:spMkLst>
        </pc:spChg>
        <pc:spChg chg="del">
          <ac:chgData name="팽 대원" userId="bbc35f242d87f84b" providerId="LiveId" clId="{9D477A1E-F253-4166-98D3-3B4A01A2524A}" dt="2022-12-14T13:54:01.156" v="1638" actId="478"/>
          <ac:spMkLst>
            <pc:docMk/>
            <pc:sldMk cId="2307036337" sldId="262"/>
            <ac:spMk id="62" creationId="{00000000-0000-0000-0000-000000000000}"/>
          </ac:spMkLst>
        </pc:spChg>
        <pc:spChg chg="mod">
          <ac:chgData name="팽 대원" userId="bbc35f242d87f84b" providerId="LiveId" clId="{9D477A1E-F253-4166-98D3-3B4A01A2524A}" dt="2022-12-14T13:55:34.889" v="1713" actId="6549"/>
          <ac:spMkLst>
            <pc:docMk/>
            <pc:sldMk cId="2307036337" sldId="262"/>
            <ac:spMk id="112" creationId="{6CBC2F8D-2571-45BF-BCEE-1569C3F1D17F}"/>
          </ac:spMkLst>
        </pc:spChg>
        <pc:grpChg chg="del">
          <ac:chgData name="팽 대원" userId="bbc35f242d87f84b" providerId="LiveId" clId="{9D477A1E-F253-4166-98D3-3B4A01A2524A}" dt="2022-12-14T13:54:01.156" v="1638" actId="478"/>
          <ac:grpSpMkLst>
            <pc:docMk/>
            <pc:sldMk cId="2307036337" sldId="262"/>
            <ac:grpSpMk id="50" creationId="{00000000-0000-0000-0000-000000000000}"/>
          </ac:grpSpMkLst>
        </pc:grpChg>
        <pc:grpChg chg="del">
          <ac:chgData name="팽 대원" userId="bbc35f242d87f84b" providerId="LiveId" clId="{9D477A1E-F253-4166-98D3-3B4A01A2524A}" dt="2022-12-14T13:54:01.156" v="1638" actId="478"/>
          <ac:grpSpMkLst>
            <pc:docMk/>
            <pc:sldMk cId="2307036337" sldId="262"/>
            <ac:grpSpMk id="53" creationId="{00000000-0000-0000-0000-000000000000}"/>
          </ac:grpSpMkLst>
        </pc:grpChg>
        <pc:graphicFrameChg chg="del">
          <ac:chgData name="팽 대원" userId="bbc35f242d87f84b" providerId="LiveId" clId="{9D477A1E-F253-4166-98D3-3B4A01A2524A}" dt="2022-12-14T13:54:15.234" v="1640" actId="478"/>
          <ac:graphicFrameMkLst>
            <pc:docMk/>
            <pc:sldMk cId="2307036337" sldId="262"/>
            <ac:graphicFrameMk id="39" creationId="{00000000-0000-0000-0000-000000000000}"/>
          </ac:graphicFrameMkLst>
        </pc:graphicFrameChg>
        <pc:graphicFrameChg chg="del">
          <ac:chgData name="팽 대원" userId="bbc35f242d87f84b" providerId="LiveId" clId="{9D477A1E-F253-4166-98D3-3B4A01A2524A}" dt="2022-12-14T13:52:42.723" v="1626" actId="478"/>
          <ac:graphicFrameMkLst>
            <pc:docMk/>
            <pc:sldMk cId="2307036337" sldId="262"/>
            <ac:graphicFrameMk id="63" creationId="{00000000-0000-0000-0000-000000000000}"/>
          </ac:graphicFrameMkLst>
        </pc:graphicFrameChg>
        <pc:graphicFrameChg chg="del">
          <ac:chgData name="팽 대원" userId="bbc35f242d87f84b" providerId="LiveId" clId="{9D477A1E-F253-4166-98D3-3B4A01A2524A}" dt="2022-12-14T13:53:54.498" v="1636" actId="478"/>
          <ac:graphicFrameMkLst>
            <pc:docMk/>
            <pc:sldMk cId="2307036337" sldId="262"/>
            <ac:graphicFrameMk id="64" creationId="{00000000-0000-0000-0000-000000000000}"/>
          </ac:graphicFrameMkLst>
        </pc:graphicFrameChg>
        <pc:picChg chg="add del mod">
          <ac:chgData name="팽 대원" userId="bbc35f242d87f84b" providerId="LiveId" clId="{9D477A1E-F253-4166-98D3-3B4A01A2524A}" dt="2022-12-14T13:56:15.733" v="1717" actId="478"/>
          <ac:picMkLst>
            <pc:docMk/>
            <pc:sldMk cId="2307036337" sldId="262"/>
            <ac:picMk id="3" creationId="{6116A079-2B55-FC52-B107-E6140A4310AA}"/>
          </ac:picMkLst>
        </pc:picChg>
        <pc:picChg chg="add del">
          <ac:chgData name="팽 대원" userId="bbc35f242d87f84b" providerId="LiveId" clId="{9D477A1E-F253-4166-98D3-3B4A01A2524A}" dt="2022-12-14T13:55:51.010" v="1715" actId="478"/>
          <ac:picMkLst>
            <pc:docMk/>
            <pc:sldMk cId="2307036337" sldId="262"/>
            <ac:picMk id="6" creationId="{BFD48059-E7C1-9482-AF9F-8E9D34670259}"/>
          </ac:picMkLst>
        </pc:picChg>
        <pc:picChg chg="add del">
          <ac:chgData name="팽 대원" userId="bbc35f242d87f84b" providerId="LiveId" clId="{9D477A1E-F253-4166-98D3-3B4A01A2524A}" dt="2022-12-14T13:56:18.265" v="1719" actId="478"/>
          <ac:picMkLst>
            <pc:docMk/>
            <pc:sldMk cId="2307036337" sldId="262"/>
            <ac:picMk id="8" creationId="{0727C427-6CD5-9B74-066A-ECAB47CB2E08}"/>
          </ac:picMkLst>
        </pc:picChg>
        <pc:picChg chg="add del mod">
          <ac:chgData name="팽 대원" userId="bbc35f242d87f84b" providerId="LiveId" clId="{9D477A1E-F253-4166-98D3-3B4A01A2524A}" dt="2022-12-14T13:56:24.925" v="1722" actId="478"/>
          <ac:picMkLst>
            <pc:docMk/>
            <pc:sldMk cId="2307036337" sldId="262"/>
            <ac:picMk id="10" creationId="{9CC81F95-9377-7373-7778-3AFDC482C6F9}"/>
          </ac:picMkLst>
        </pc:picChg>
        <pc:picChg chg="add del mod">
          <ac:chgData name="팽 대원" userId="bbc35f242d87f84b" providerId="LiveId" clId="{9D477A1E-F253-4166-98D3-3B4A01A2524A}" dt="2022-12-14T14:00:46.722" v="1768" actId="478"/>
          <ac:picMkLst>
            <pc:docMk/>
            <pc:sldMk cId="2307036337" sldId="262"/>
            <ac:picMk id="12" creationId="{C66749EF-0EBC-D753-CBA5-02AAB0D2D4C3}"/>
          </ac:picMkLst>
        </pc:picChg>
        <pc:picChg chg="add del mod">
          <ac:chgData name="팽 대원" userId="bbc35f242d87f84b" providerId="LiveId" clId="{9D477A1E-F253-4166-98D3-3B4A01A2524A}" dt="2022-12-14T14:00:14.378" v="1759" actId="478"/>
          <ac:picMkLst>
            <pc:docMk/>
            <pc:sldMk cId="2307036337" sldId="262"/>
            <ac:picMk id="14" creationId="{3D503135-51F3-11E4-3536-DAAE03D2D7D4}"/>
          </ac:picMkLst>
        </pc:picChg>
        <pc:picChg chg="add del">
          <ac:chgData name="팽 대원" userId="bbc35f242d87f84b" providerId="LiveId" clId="{9D477A1E-F253-4166-98D3-3B4A01A2524A}" dt="2022-12-14T14:00:17.065" v="1761" actId="478"/>
          <ac:picMkLst>
            <pc:docMk/>
            <pc:sldMk cId="2307036337" sldId="262"/>
            <ac:picMk id="16" creationId="{07A521D9-480E-44E5-2C0D-1248957EE3ED}"/>
          </ac:picMkLst>
        </pc:picChg>
        <pc:picChg chg="add mod">
          <ac:chgData name="팽 대원" userId="bbc35f242d87f84b" providerId="LiveId" clId="{9D477A1E-F253-4166-98D3-3B4A01A2524A}" dt="2022-12-14T14:01:16.182" v="1773" actId="408"/>
          <ac:picMkLst>
            <pc:docMk/>
            <pc:sldMk cId="2307036337" sldId="262"/>
            <ac:picMk id="18" creationId="{87E46276-98DD-DD49-A25D-DC5B93098F90}"/>
          </ac:picMkLst>
        </pc:picChg>
        <pc:picChg chg="add mod">
          <ac:chgData name="팽 대원" userId="bbc35f242d87f84b" providerId="LiveId" clId="{9D477A1E-F253-4166-98D3-3B4A01A2524A}" dt="2022-12-14T14:01:16.182" v="1773" actId="408"/>
          <ac:picMkLst>
            <pc:docMk/>
            <pc:sldMk cId="2307036337" sldId="262"/>
            <ac:picMk id="1026" creationId="{7FC631C2-765C-25E2-F22E-503EB487C0CE}"/>
          </ac:picMkLst>
        </pc:picChg>
        <pc:picChg chg="add del mod">
          <ac:chgData name="팽 대원" userId="bbc35f242d87f84b" providerId="LiveId" clId="{9D477A1E-F253-4166-98D3-3B4A01A2524A}" dt="2022-12-14T13:50:12.977" v="1595" actId="478"/>
          <ac:picMkLst>
            <pc:docMk/>
            <pc:sldMk cId="2307036337" sldId="262"/>
            <ac:picMk id="1028" creationId="{B705609D-86DB-052B-F6D4-9816800FECBF}"/>
          </ac:picMkLst>
        </pc:picChg>
        <pc:picChg chg="add del mod">
          <ac:chgData name="팽 대원" userId="bbc35f242d87f84b" providerId="LiveId" clId="{9D477A1E-F253-4166-98D3-3B4A01A2524A}" dt="2022-12-14T13:51:07.597" v="1620" actId="478"/>
          <ac:picMkLst>
            <pc:docMk/>
            <pc:sldMk cId="2307036337" sldId="262"/>
            <ac:picMk id="1030" creationId="{416D3D2B-DE40-ECEB-B9AA-0AC62799A5F5}"/>
          </ac:picMkLst>
        </pc:picChg>
        <pc:picChg chg="add mod">
          <ac:chgData name="팽 대원" userId="bbc35f242d87f84b" providerId="LiveId" clId="{9D477A1E-F253-4166-98D3-3B4A01A2524A}" dt="2022-12-14T14:01:16.182" v="1773" actId="408"/>
          <ac:picMkLst>
            <pc:docMk/>
            <pc:sldMk cId="2307036337" sldId="262"/>
            <ac:picMk id="1032" creationId="{6AF28EA3-6D0E-E1E4-A7D6-07CC6EF976C8}"/>
          </ac:picMkLst>
        </pc:picChg>
        <pc:picChg chg="add del">
          <ac:chgData name="팽 대원" userId="bbc35f242d87f84b" providerId="LiveId" clId="{9D477A1E-F253-4166-98D3-3B4A01A2524A}" dt="2022-12-14T13:52:42.723" v="1626" actId="478"/>
          <ac:picMkLst>
            <pc:docMk/>
            <pc:sldMk cId="2307036337" sldId="262"/>
            <ac:picMk id="1034" creationId="{8021E5FF-FEFB-37E3-C569-1978626AC06D}"/>
          </ac:picMkLst>
        </pc:picChg>
        <pc:picChg chg="add del mod">
          <ac:chgData name="팽 대원" userId="bbc35f242d87f84b" providerId="LiveId" clId="{9D477A1E-F253-4166-98D3-3B4A01A2524A}" dt="2022-12-14T13:53:27.769" v="1633" actId="478"/>
          <ac:picMkLst>
            <pc:docMk/>
            <pc:sldMk cId="2307036337" sldId="262"/>
            <ac:picMk id="1036" creationId="{86E6F803-EB0C-CA03-1EAA-DDC9AEE71A38}"/>
          </ac:picMkLst>
        </pc:picChg>
        <pc:picChg chg="add del mod">
          <ac:chgData name="팽 대원" userId="bbc35f242d87f84b" providerId="LiveId" clId="{9D477A1E-F253-4166-98D3-3B4A01A2524A}" dt="2022-12-14T14:00:36.785" v="1762" actId="478"/>
          <ac:picMkLst>
            <pc:docMk/>
            <pc:sldMk cId="2307036337" sldId="262"/>
            <ac:picMk id="1038" creationId="{23F94CE3-1AA0-370B-9BF7-E902E948F9F7}"/>
          </ac:picMkLst>
        </pc:picChg>
      </pc:sldChg>
      <pc:sldChg chg="add del">
        <pc:chgData name="팽 대원" userId="bbc35f242d87f84b" providerId="LiveId" clId="{9D477A1E-F253-4166-98D3-3B4A01A2524A}" dt="2022-12-16T15:59:10.737" v="4428" actId="47"/>
        <pc:sldMkLst>
          <pc:docMk/>
          <pc:sldMk cId="3371257779" sldId="263"/>
        </pc:sldMkLst>
      </pc:sldChg>
      <pc:sldChg chg="modSp mod ord">
        <pc:chgData name="팽 대원" userId="bbc35f242d87f84b" providerId="LiveId" clId="{9D477A1E-F253-4166-98D3-3B4A01A2524A}" dt="2022-12-16T15:59:06.524" v="4427" actId="1076"/>
        <pc:sldMkLst>
          <pc:docMk/>
          <pc:sldMk cId="4118606632" sldId="264"/>
        </pc:sldMkLst>
        <pc:spChg chg="mod">
          <ac:chgData name="팽 대원" userId="bbc35f242d87f84b" providerId="LiveId" clId="{9D477A1E-F253-4166-98D3-3B4A01A2524A}" dt="2022-12-16T15:59:06.524" v="4427" actId="1076"/>
          <ac:spMkLst>
            <pc:docMk/>
            <pc:sldMk cId="4118606632" sldId="264"/>
            <ac:spMk id="4" creationId="{00000000-0000-0000-0000-000000000000}"/>
          </ac:spMkLst>
        </pc:spChg>
      </pc:sldChg>
      <pc:sldChg chg="addSp delSp modSp add del mod setBg">
        <pc:chgData name="팽 대원" userId="bbc35f242d87f84b" providerId="LiveId" clId="{9D477A1E-F253-4166-98D3-3B4A01A2524A}" dt="2022-12-16T16:10:05.039" v="4523" actId="165"/>
        <pc:sldMkLst>
          <pc:docMk/>
          <pc:sldMk cId="4282287653" sldId="265"/>
        </pc:sldMkLst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5" creationId="{C151D54D-BB9A-05A0-C1B9-90270087ADC1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" creationId="{47658D15-564E-1FEF-87DC-52F3A21BD0C3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" creationId="{D37CF889-A5D6-FF7C-CAFE-02BD16A3C3F9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" creationId="{97847064-34FB-52D7-5B51-315A9D2D1591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" creationId="{510FADA6-996E-F282-A63A-F0DF43717885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" creationId="{7530DF4D-0695-1475-E22D-A0A04C235A05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2" creationId="{7878C4FF-CF47-4695-25B6-E2A8333BCD76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3" creationId="{73C75385-FD46-8772-7B0B-4BA5570C0F06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4" creationId="{92EAF717-9C69-96E0-7348-8863EE64604C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5" creationId="{10406331-EC5C-BDAE-15E1-1DB9186EDA43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6" creationId="{3B1ACD73-31AB-AA4A-E5DA-42F4BE6D1017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7" creationId="{43C3A21A-6F2D-BED9-3CF1-F8B7E59CAE65}"/>
          </ac:spMkLst>
        </pc:spChg>
        <pc:spChg chg="add 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18" creationId="{9ACF92A1-28C6-519F-CB5B-82F65A0FFADE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0" creationId="{29DE0D2A-BCB0-40EA-8CFC-016A33487D5C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1" creationId="{D9F0300B-C0F7-DC28-4E94-210D43CAA43D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2" creationId="{4B2B1A52-2189-D42E-31A1-1B8195D7236F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3" creationId="{1DA4F2F5-A6DA-01EF-F23A-9A96E6FDDF3C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4" creationId="{FE15AD57-FC90-423F-A1C7-670CF06ADE04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5" creationId="{0A02B545-BE91-6004-3042-BAD9C075CDA1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6" creationId="{4144F931-A588-9C0A-B5BC-747C000AD346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7" creationId="{D50CB17C-17F3-0658-DCA5-F468993737F5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28" creationId="{3BC500C7-7FC6-0166-1ABB-87A631162F36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29" creationId="{68A688AA-33DB-459F-8E79-96E6A2503ADB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1" creationId="{C21F9D1A-9B6B-4B29-AD8A-493D4CB2AA9F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2" creationId="{FF023534-B81C-4063-AFD2-34C86080EC59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3" creationId="{750BEBE7-AEE0-46E1-AC7B-43DB321FB362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4" creationId="{8872775A-0228-490A-BDE9-1BDBF6CC7AC0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5" creationId="{60001715-B50C-4A40-9620-42DD37B10818}"/>
          </ac:spMkLst>
        </pc:spChg>
        <pc:spChg chg="add del">
          <ac:chgData name="팽 대원" userId="bbc35f242d87f84b" providerId="LiveId" clId="{9D477A1E-F253-4166-98D3-3B4A01A2524A}" dt="2022-12-14T13:23:08.875" v="250" actId="478"/>
          <ac:spMkLst>
            <pc:docMk/>
            <pc:sldMk cId="4282287653" sldId="265"/>
            <ac:spMk id="36" creationId="{B052446A-1E7B-4140-8369-AABA6A551652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7" creationId="{CBDB3FE7-B075-43E8-8CF2-F1BBA39135AC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8" creationId="{14B02E2E-6974-4630-80E8-CF616DB112F9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39" creationId="{C0983EEF-4B49-4E1C-A8F8-4E950A1CCFD1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0" creationId="{70351893-D1B2-4FAA-A861-996EF4385C80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1" creationId="{D07F181A-D7FC-4866-B26B-E022ED174345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2" creationId="{4D2E99EA-9E65-4969-A1A8-B77DC3538016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3" creationId="{50589A57-A9DE-4495-8DFB-D14678D7D752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4" creationId="{4C217605-235F-49CC-A6FC-7B0106A58500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5" creationId="{E67A0C8C-4A33-4924-8EF9-FC3DD386A929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46" creationId="{99C1D397-C2DD-4EB3-B469-50C7AFC2A75F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47" creationId="{473654C0-4766-9A65-551C-6F1BE9D83DAA}"/>
          </ac:spMkLst>
        </pc:spChg>
        <pc:spChg chg="del mod topLv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48" creationId="{C3AAB439-7283-1A6C-0675-BA6D007F1D3D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49" creationId="{C5DC1A70-57EA-C897-7EAB-36F5095C3BF4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1" creationId="{B9E6341B-8DDB-3F16-4716-B54C02FD4610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2" creationId="{13B0298B-41AA-2327-A0F9-F34F50700CCA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3" creationId="{649DA0A6-EAB9-3505-5F51-A38B57F98B96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4" creationId="{2DD87D9D-D6A4-A4AD-81FA-CEF087FE4F94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5" creationId="{8B00995A-91E5-C22E-2BC8-C6243A24ABB1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6" creationId="{B1FA8A88-D87E-0734-CEB5-9C1881589ACC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7" creationId="{E1D548AD-CD4F-6D3A-7FE0-8737F03C58BB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8" creationId="{79B33BDD-A841-A117-F43A-C71F6EF0F580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59" creationId="{03487CD3-5342-32FC-0CB0-8341AA660B40}"/>
          </ac:spMkLst>
        </pc:spChg>
        <pc:spChg chg="mod topLvl">
          <ac:chgData name="팽 대원" userId="bbc35f242d87f84b" providerId="LiveId" clId="{9D477A1E-F253-4166-98D3-3B4A01A2524A}" dt="2022-12-14T13:23:25.080" v="256" actId="164"/>
          <ac:spMkLst>
            <pc:docMk/>
            <pc:sldMk cId="4282287653" sldId="265"/>
            <ac:spMk id="60" creationId="{FA88DEFB-8B10-CE77-F90E-B5C181AB0945}"/>
          </ac:spMkLst>
        </pc:spChg>
        <pc:spChg chg="mod topLvl">
          <ac:chgData name="팽 대원" userId="bbc35f242d87f84b" providerId="LiveId" clId="{9D477A1E-F253-4166-98D3-3B4A01A2524A}" dt="2022-12-14T13:27:40.098" v="484" actId="14100"/>
          <ac:spMkLst>
            <pc:docMk/>
            <pc:sldMk cId="4282287653" sldId="265"/>
            <ac:spMk id="61" creationId="{94D145FD-6AE7-05C9-A491-A6455D5D7389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2" creationId="{535C8764-8A43-C637-7AA8-57D7911C3635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3" creationId="{3A325A81-C065-10BB-95B5-F23E48C16675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4" creationId="{51A1300E-8520-60F7-E415-E0D99E06AF41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5" creationId="{EA5AC9C8-E452-5AF7-4331-06F7ED5DCE54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6" creationId="{50BE1BCA-9499-22C5-A240-2BB1C62AB5A6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7" creationId="{0CB188E2-C79B-E581-1645-0FA9F521F0FE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8" creationId="{793D0A64-1224-B107-E1A9-3A6323A6F55E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69" creationId="{F1A9CDD4-4354-E476-2A40-4EC67839B962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70" creationId="{8D1D3266-E144-4FF5-D5B5-F73B75295426}"/>
          </ac:spMkLst>
        </pc:spChg>
        <pc:spChg chg="mod">
          <ac:chgData name="팽 대원" userId="bbc35f242d87f84b" providerId="LiveId" clId="{9D477A1E-F253-4166-98D3-3B4A01A2524A}" dt="2022-12-14T13:23:00.050" v="247" actId="165"/>
          <ac:spMkLst>
            <pc:docMk/>
            <pc:sldMk cId="4282287653" sldId="265"/>
            <ac:spMk id="71" creationId="{A523C064-6FE4-15CB-D343-1E55229DCBA9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2" creationId="{57998966-7905-8C4B-E165-1DEE5D3A49CF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3" creationId="{F300D809-20E1-4D22-AFB0-D6A2BB475AFA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4" creationId="{AA601DEA-F196-49A9-8164-249F453BBF52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6" creationId="{AE33DA91-B5A2-4BED-83BE-15795DFC990E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7" creationId="{3036CE83-D5EB-4935-9058-DCD96DBA54A6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8" creationId="{9C966458-5612-4BEE-857F-E49F6F93C29A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79" creationId="{073DF952-2011-4D1A-8124-B50233648E41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0" creationId="{6694F015-7821-4C80-AFA2-7556FB1265B7}"/>
          </ac:spMkLst>
        </pc:spChg>
        <pc:spChg chg="add del">
          <ac:chgData name="팽 대원" userId="bbc35f242d87f84b" providerId="LiveId" clId="{9D477A1E-F253-4166-98D3-3B4A01A2524A}" dt="2022-12-14T13:23:03.213" v="248" actId="478"/>
          <ac:spMkLst>
            <pc:docMk/>
            <pc:sldMk cId="4282287653" sldId="265"/>
            <ac:spMk id="81" creationId="{D3E58FED-878B-4F0E-A253-B90B64258840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2" creationId="{6F0ABBB1-B1B8-476E-816F-07229ADEEAB2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3" creationId="{72245A1D-A061-4984-AC60-CF82CAABEFF1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4" creationId="{1B1F0E41-9ADC-42CA-B6AF-24D727549234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5" creationId="{279679C8-F765-4FE9-AFC5-43F993888E54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6" creationId="{4EA171D4-6C54-4039-89CC-F4851B1F9711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7" creationId="{E8D9D550-CA1E-46D3-87A6-C2D938E9EEC5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8" creationId="{FFA31FA5-B098-4B6C-8605-DD38FE2F8EFD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89" creationId="{89CFC655-5DDE-4913-B4D0-421D6FD5C371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0" creationId="{E9D2453F-36A1-4279-8117-FF13D746C2AD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1" creationId="{29AC4BB0-7762-4AD8-8AAF-2E6CC80E2006}"/>
          </ac:spMkLst>
        </pc:spChg>
        <pc:spChg chg="add del 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2" creationId="{079F4169-09FB-49C2-A5E6-0B7A5D60F747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3" creationId="{0F7F43BA-B22C-4A63-BA3B-1902AED53B24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5" creationId="{661533C3-AAF5-4F52-B291-C14DA2163518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6" creationId="{D3E163D4-6661-4E4F-9CC6-486260F87F35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7" creationId="{BF151A29-3FF9-43F7-A714-B2A307A12D9B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8" creationId="{424290CD-1059-467B-92FD-4FEF953F561E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99" creationId="{0CEA0B39-7D48-4AB0-A072-2C031A576174}"/>
          </ac:spMkLst>
        </pc:spChg>
        <pc:spChg chg="add del mod">
          <ac:chgData name="팽 대원" userId="bbc35f242d87f84b" providerId="LiveId" clId="{9D477A1E-F253-4166-98D3-3B4A01A2524A}" dt="2022-12-14T13:24:23.646" v="268" actId="478"/>
          <ac:spMkLst>
            <pc:docMk/>
            <pc:sldMk cId="4282287653" sldId="265"/>
            <ac:spMk id="100" creationId="{03212338-9464-46EF-B7BB-D89E46115BC2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1" creationId="{A4481A13-7912-4472-9E8A-25892B845B50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2" creationId="{8EF9A030-E647-4DA2-9091-4F878E9335D2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3" creationId="{1ACFC9D1-3DA7-48EA-A688-AC53C7F5B8AB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4" creationId="{B7F3F82E-9AA8-4AC8-A13A-9CC4C4004676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5" creationId="{D9AB0C82-F209-4549-BFF5-4384B2F1E01D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6" creationId="{31164905-64BC-40C5-A167-68D46BDBCB9C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7" creationId="{8A2CE5AE-6B50-4929-9D1E-1EBB9EE32288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8" creationId="{733B8CD8-3AA6-4CA1-81B6-EA93224787DA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09" creationId="{DE30EAE2-AC57-4BBF-A1CA-058B3653ECBD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0" creationId="{F0F27293-1CC7-49F3-A495-904DA6A3E229}"/>
          </ac:spMkLst>
        </pc:spChg>
        <pc:spChg chg="mod topLvl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1" creationId="{B1719D41-E0C5-4D39-BEF9-79D9A61579F2}"/>
          </ac:spMkLst>
        </pc:spChg>
        <pc:spChg chg="mod">
          <ac:chgData name="팽 대원" userId="bbc35f242d87f84b" providerId="LiveId" clId="{9D477A1E-F253-4166-98D3-3B4A01A2524A}" dt="2022-12-14T14:02:55.952" v="1782" actId="1076"/>
          <ac:spMkLst>
            <pc:docMk/>
            <pc:sldMk cId="4282287653" sldId="265"/>
            <ac:spMk id="112" creationId="{6CBC2F8D-2571-45BF-BCEE-1569C3F1D17F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5" creationId="{24C356C9-664A-105C-4DC9-2B13C2499711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6" creationId="{7EE7E66D-B4F0-E991-384C-F51850F5F648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7" creationId="{E05A7D04-DDD6-B5CC-7380-A83C5300180A}"/>
          </ac:spMkLst>
        </pc:spChg>
        <pc:spChg chg="mod">
          <ac:chgData name="팽 대원" userId="bbc35f242d87f84b" providerId="LiveId" clId="{9D477A1E-F253-4166-98D3-3B4A01A2524A}" dt="2022-12-16T16:10:05.039" v="4523" actId="165"/>
          <ac:spMkLst>
            <pc:docMk/>
            <pc:sldMk cId="4282287653" sldId="265"/>
            <ac:spMk id="118" creationId="{9EBB366D-4A1B-D5CE-7067-73D9A85ABCF4}"/>
          </ac:spMkLst>
        </pc:spChg>
        <pc:grpChg chg="add mod">
          <ac:chgData name="팽 대원" userId="bbc35f242d87f84b" providerId="LiveId" clId="{9D477A1E-F253-4166-98D3-3B4A01A2524A}" dt="2022-12-14T13:22:17.621" v="232" actId="164"/>
          <ac:grpSpMkLst>
            <pc:docMk/>
            <pc:sldMk cId="4282287653" sldId="265"/>
            <ac:grpSpMk id="2" creationId="{0781355B-E16A-599B-2CBB-968CCB89EE19}"/>
          </ac:grpSpMkLst>
        </pc:grpChg>
        <pc:grpChg chg="add del mod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2" creationId="{39722F71-7C9A-0E24-2EEC-14638BB084D9}"/>
          </ac:grpSpMkLst>
        </pc:grpChg>
        <pc:grpChg chg="add del mod">
          <ac:chgData name="팽 대원" userId="bbc35f242d87f84b" providerId="LiveId" clId="{9D477A1E-F253-4166-98D3-3B4A01A2524A}" dt="2022-12-14T13:23:14.459" v="251" actId="165"/>
          <ac:grpSpMkLst>
            <pc:docMk/>
            <pc:sldMk cId="4282287653" sldId="265"/>
            <ac:grpSpMk id="3" creationId="{5810FB23-48E6-2085-D51D-07806F244C1E}"/>
          </ac:grpSpMkLst>
        </pc:grpChg>
        <pc:grpChg chg="add mod">
          <ac:chgData name="팽 대원" userId="bbc35f242d87f84b" providerId="LiveId" clId="{9D477A1E-F253-4166-98D3-3B4A01A2524A}" dt="2022-12-16T16:10:04.620" v="4521" actId="164"/>
          <ac:grpSpMkLst>
            <pc:docMk/>
            <pc:sldMk cId="4282287653" sldId="265"/>
            <ac:grpSpMk id="3" creationId="{DDA415C3-3EFA-9FB1-05EC-EE09A7DFE24F}"/>
          </ac:grpSpMkLst>
        </pc:grpChg>
        <pc:grpChg chg="add del mod">
          <ac:chgData name="팽 대원" userId="bbc35f242d87f84b" providerId="LiveId" clId="{9D477A1E-F253-4166-98D3-3B4A01A2524A}" dt="2022-12-14T13:23:00.050" v="247" actId="165"/>
          <ac:grpSpMkLst>
            <pc:docMk/>
            <pc:sldMk cId="4282287653" sldId="265"/>
            <ac:grpSpMk id="4" creationId="{D613B911-B624-7F74-40A7-4424CB336E64}"/>
          </ac:grpSpMkLst>
        </pc:grpChg>
        <pc:grpChg chg="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6" creationId="{0023734C-6007-7ED5-2FC2-6B1FA05C3AFF}"/>
          </ac:grpSpMkLst>
        </pc:grpChg>
        <pc:grpChg chg="del mod topLvl">
          <ac:chgData name="팽 대원" userId="bbc35f242d87f84b" providerId="LiveId" clId="{9D477A1E-F253-4166-98D3-3B4A01A2524A}" dt="2022-12-14T13:23:03.213" v="248" actId="478"/>
          <ac:grpSpMkLst>
            <pc:docMk/>
            <pc:sldMk cId="4282287653" sldId="265"/>
            <ac:grpSpMk id="19" creationId="{5032C66A-DF98-F3BC-D785-CA5D702FF15A}"/>
          </ac:grpSpMkLst>
        </pc:grpChg>
        <pc:grpChg chg="add del 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30" creationId="{006EE833-6348-455D-BE4B-A93E57CB33B0}"/>
          </ac:grpSpMkLst>
        </pc:grpChg>
        <pc:grpChg chg="mod topLvl">
          <ac:chgData name="팽 대원" userId="bbc35f242d87f84b" providerId="LiveId" clId="{9D477A1E-F253-4166-98D3-3B4A01A2524A}" dt="2022-12-14T13:23:25.080" v="256" actId="164"/>
          <ac:grpSpMkLst>
            <pc:docMk/>
            <pc:sldMk cId="4282287653" sldId="265"/>
            <ac:grpSpMk id="50" creationId="{E88C4922-FEB2-FE5B-E1A5-2254A59CDA83}"/>
          </ac:grpSpMkLst>
        </pc:grpChg>
        <pc:grpChg chg="add del 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75" creationId="{380E420D-AC74-45CD-8771-5C966804D30A}"/>
          </ac:grpSpMkLst>
        </pc:grpChg>
        <pc:grpChg chg="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94" creationId="{D3DF093E-D525-4BDF-BE31-61FA3D46122F}"/>
          </ac:grpSpMkLst>
        </pc:grpChg>
        <pc:grpChg chg="add 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119" creationId="{8DDF1447-BB93-3F54-11B1-A9DAC40AC956}"/>
          </ac:grpSpMkLst>
        </pc:grpChg>
        <pc:grpChg chg="add del mod topLvl">
          <ac:chgData name="팽 대원" userId="bbc35f242d87f84b" providerId="LiveId" clId="{9D477A1E-F253-4166-98D3-3B4A01A2524A}" dt="2022-12-14T14:02:47.869" v="1779" actId="165"/>
          <ac:grpSpMkLst>
            <pc:docMk/>
            <pc:sldMk cId="4282287653" sldId="265"/>
            <ac:grpSpMk id="120" creationId="{44CA6803-D605-D646-11DF-1321D3539FE7}"/>
          </ac:grpSpMkLst>
        </pc:grpChg>
        <pc:grpChg chg="add 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121" creationId="{0C551C69-1D5E-0157-01BE-382DECD998B7}"/>
          </ac:grpSpMkLst>
        </pc:grpChg>
        <pc:grpChg chg="add del mod">
          <ac:chgData name="팽 대원" userId="bbc35f242d87f84b" providerId="LiveId" clId="{9D477A1E-F253-4166-98D3-3B4A01A2524A}" dt="2022-12-16T15:33:42.230" v="3945" actId="478"/>
          <ac:grpSpMkLst>
            <pc:docMk/>
            <pc:sldMk cId="4282287653" sldId="265"/>
            <ac:grpSpMk id="122" creationId="{0D99D625-4CE4-FB0C-11C3-D00EB77D0170}"/>
          </ac:grpSpMkLst>
        </pc:grpChg>
        <pc:grpChg chg="add 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123" creationId="{FA2C7EF2-1CB1-EE3C-80A5-EE987B36A7E4}"/>
          </ac:grpSpMkLst>
        </pc:grpChg>
        <pc:grpChg chg="add del mod">
          <ac:chgData name="팽 대원" userId="bbc35f242d87f84b" providerId="LiveId" clId="{9D477A1E-F253-4166-98D3-3B4A01A2524A}" dt="2022-12-14T13:23:48.889" v="263" actId="165"/>
          <ac:grpSpMkLst>
            <pc:docMk/>
            <pc:sldMk cId="4282287653" sldId="265"/>
            <ac:grpSpMk id="124" creationId="{47A70DC2-0700-53F7-E483-042EEC1E85C2}"/>
          </ac:grpSpMkLst>
        </pc:grpChg>
        <pc:grpChg chg="add mod topLvl">
          <ac:chgData name="팽 대원" userId="bbc35f242d87f84b" providerId="LiveId" clId="{9D477A1E-F253-4166-98D3-3B4A01A2524A}" dt="2022-12-16T16:10:05.039" v="4523" actId="165"/>
          <ac:grpSpMkLst>
            <pc:docMk/>
            <pc:sldMk cId="4282287653" sldId="265"/>
            <ac:grpSpMk id="125" creationId="{95A3D3B3-A3B4-162C-0C84-F4329B51B992}"/>
          </ac:grpSpMkLst>
        </pc:grpChg>
      </pc:sldChg>
      <pc:sldChg chg="addSp delSp modSp add mod setBg delAnim modAnim">
        <pc:chgData name="팽 대원" userId="bbc35f242d87f84b" providerId="LiveId" clId="{9D477A1E-F253-4166-98D3-3B4A01A2524A}" dt="2022-12-16T16:11:42.316" v="4640"/>
        <pc:sldMkLst>
          <pc:docMk/>
          <pc:sldMk cId="3379350713" sldId="266"/>
        </pc:sldMkLst>
        <pc:spChg chg="add del mod">
          <ac:chgData name="팽 대원" userId="bbc35f242d87f84b" providerId="LiveId" clId="{9D477A1E-F253-4166-98D3-3B4A01A2524A}" dt="2022-12-16T16:11:13.110" v="4623" actId="478"/>
          <ac:spMkLst>
            <pc:docMk/>
            <pc:sldMk cId="3379350713" sldId="266"/>
            <ac:spMk id="2" creationId="{B43005D4-1F08-22E6-554E-18B24A896472}"/>
          </ac:spMkLst>
        </pc:spChg>
        <pc:spChg chg="add del mod">
          <ac:chgData name="팽 대원" userId="bbc35f242d87f84b" providerId="LiveId" clId="{9D477A1E-F253-4166-98D3-3B4A01A2524A}" dt="2022-12-16T16:11:10.399" v="4619" actId="478"/>
          <ac:spMkLst>
            <pc:docMk/>
            <pc:sldMk cId="3379350713" sldId="266"/>
            <ac:spMk id="3" creationId="{C0D27E59-BC46-46F7-3245-EE9B14240708}"/>
          </ac:spMkLst>
        </pc:spChg>
        <pc:spChg chg="add del mod">
          <ac:chgData name="팽 대원" userId="bbc35f242d87f84b" providerId="LiveId" clId="{9D477A1E-F253-4166-98D3-3B4A01A2524A}" dt="2022-12-16T16:11:05.634" v="4613" actId="478"/>
          <ac:spMkLst>
            <pc:docMk/>
            <pc:sldMk cId="3379350713" sldId="266"/>
            <ac:spMk id="4" creationId="{D4FE373E-00C6-31FC-E7BD-E848B1C7CEAE}"/>
          </ac:spMkLst>
        </pc:spChg>
        <pc:spChg chg="add del mod">
          <ac:chgData name="팽 대원" userId="bbc35f242d87f84b" providerId="LiveId" clId="{9D477A1E-F253-4166-98D3-3B4A01A2524A}" dt="2022-12-14T13:44:04.291" v="1554" actId="478"/>
          <ac:spMkLst>
            <pc:docMk/>
            <pc:sldMk cId="3379350713" sldId="266"/>
            <ac:spMk id="5" creationId="{1BCB384A-13F5-6749-5C03-03EDF508FFCA}"/>
          </ac:spMkLst>
        </pc:spChg>
        <pc:spChg chg="add del mod">
          <ac:chgData name="팽 대원" userId="bbc35f242d87f84b" providerId="LiveId" clId="{9D477A1E-F253-4166-98D3-3B4A01A2524A}" dt="2022-12-14T13:44:04.841" v="1555" actId="478"/>
          <ac:spMkLst>
            <pc:docMk/>
            <pc:sldMk cId="3379350713" sldId="266"/>
            <ac:spMk id="6" creationId="{BDC19B04-C2CD-5B65-A8B9-CA189B7C4108}"/>
          </ac:spMkLst>
        </pc:spChg>
        <pc:spChg chg="add del mod">
          <ac:chgData name="팽 대원" userId="bbc35f242d87f84b" providerId="LiveId" clId="{9D477A1E-F253-4166-98D3-3B4A01A2524A}" dt="2022-12-14T13:44:05.487" v="1556" actId="478"/>
          <ac:spMkLst>
            <pc:docMk/>
            <pc:sldMk cId="3379350713" sldId="266"/>
            <ac:spMk id="7" creationId="{9E3052CA-A4AE-15E1-C597-6DA65E3F6735}"/>
          </ac:spMkLst>
        </pc:spChg>
        <pc:spChg chg="add del mod">
          <ac:chgData name="팽 대원" userId="bbc35f242d87f84b" providerId="LiveId" clId="{9D477A1E-F253-4166-98D3-3B4A01A2524A}" dt="2022-12-14T13:43:24.330" v="1540" actId="478"/>
          <ac:spMkLst>
            <pc:docMk/>
            <pc:sldMk cId="3379350713" sldId="266"/>
            <ac:spMk id="8" creationId="{2BDF00DF-FBC0-2743-FBF4-01D2CD1FD4C1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9" creationId="{41730062-1800-1B35-4F58-B3C3B8B53BD1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0" creationId="{5FAF0809-E6D1-51B8-C5DC-6A3BEF18823F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1" creationId="{5E83D47E-06DA-059C-06C2-B1F48BC3A1BE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2" creationId="{CFCAC054-8385-4802-1CA8-A286BC4B8744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3" creationId="{63CBD00D-50BF-5F22-281C-970FDE80E29E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4" creationId="{06C65B51-6CAD-4BA4-9284-57EAF6B98502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5" creationId="{DEDEB7CA-6BEE-42ED-0EEB-147D2A46DD5C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6" creationId="{B8D90D9F-5190-660D-DFC2-BEC79325A275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7" creationId="{8CECA4F7-35EB-AA64-5152-003D0EEF2184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8" creationId="{213AC03B-DF26-8E3E-B01B-C05AA1157119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19" creationId="{2E1ED010-0ABD-46E9-5302-D786F7E2D53E}"/>
          </ac:spMkLst>
        </pc:spChg>
        <pc:spChg chg="add mod">
          <ac:chgData name="팽 대원" userId="bbc35f242d87f84b" providerId="LiveId" clId="{9D477A1E-F253-4166-98D3-3B4A01A2524A}" dt="2022-12-14T13:45:45.505" v="1570" actId="571"/>
          <ac:spMkLst>
            <pc:docMk/>
            <pc:sldMk cId="3379350713" sldId="266"/>
            <ac:spMk id="20" creationId="{AD71D2F9-7C73-9AEE-F83A-DD3D4CBD492D}"/>
          </ac:spMkLst>
        </pc:spChg>
        <pc:spChg chg="del mod">
          <ac:chgData name="팽 대원" userId="bbc35f242d87f84b" providerId="LiveId" clId="{9D477A1E-F253-4166-98D3-3B4A01A2524A}" dt="2022-12-16T16:11:14.126" v="4624" actId="478"/>
          <ac:spMkLst>
            <pc:docMk/>
            <pc:sldMk cId="3379350713" sldId="266"/>
            <ac:spMk id="32" creationId="{4B9C0C40-A9E6-4BE8-A229-137321DF6E89}"/>
          </ac:spMkLst>
        </pc:spChg>
        <pc:spChg chg="del mod">
          <ac:chgData name="팽 대원" userId="bbc35f242d87f84b" providerId="LiveId" clId="{9D477A1E-F253-4166-98D3-3B4A01A2524A}" dt="2022-12-16T16:11:05.634" v="4613" actId="478"/>
          <ac:spMkLst>
            <pc:docMk/>
            <pc:sldMk cId="3379350713" sldId="266"/>
            <ac:spMk id="39" creationId="{8B66CDE4-05A8-4D32-8D55-9752364AEE81}"/>
          </ac:spMkLst>
        </pc:spChg>
        <pc:spChg chg="del mod">
          <ac:chgData name="팽 대원" userId="bbc35f242d87f84b" providerId="LiveId" clId="{9D477A1E-F253-4166-98D3-3B4A01A2524A}" dt="2022-12-16T16:11:12.028" v="4622" actId="478"/>
          <ac:spMkLst>
            <pc:docMk/>
            <pc:sldMk cId="3379350713" sldId="266"/>
            <ac:spMk id="44" creationId="{05100E10-D4CE-4535-941F-865B91F9B39F}"/>
          </ac:spMkLst>
        </pc:spChg>
        <pc:spChg chg="del">
          <ac:chgData name="팽 대원" userId="bbc35f242d87f84b" providerId="LiveId" clId="{9D477A1E-F253-4166-98D3-3B4A01A2524A}" dt="2022-12-14T13:42:47.225" v="1534" actId="478"/>
          <ac:spMkLst>
            <pc:docMk/>
            <pc:sldMk cId="3379350713" sldId="266"/>
            <ac:spMk id="45" creationId="{F4461D05-5293-4899-BA71-7C90981B8C40}"/>
          </ac:spMkLst>
        </pc:spChg>
        <pc:spChg chg="del mod">
          <ac:chgData name="팽 대원" userId="bbc35f242d87f84b" providerId="LiveId" clId="{9D477A1E-F253-4166-98D3-3B4A01A2524A}" dt="2022-12-16T16:11:06.116" v="4614" actId="478"/>
          <ac:spMkLst>
            <pc:docMk/>
            <pc:sldMk cId="3379350713" sldId="266"/>
            <ac:spMk id="62" creationId="{6AE9CC4D-D7D1-4528-9B84-F3BE77469E1D}"/>
          </ac:spMkLst>
        </pc:spChg>
        <pc:spChg chg="del mod">
          <ac:chgData name="팽 대원" userId="bbc35f242d87f84b" providerId="LiveId" clId="{9D477A1E-F253-4166-98D3-3B4A01A2524A}" dt="2022-12-16T16:11:08.484" v="4618" actId="478"/>
          <ac:spMkLst>
            <pc:docMk/>
            <pc:sldMk cId="3379350713" sldId="266"/>
            <ac:spMk id="63" creationId="{B895E050-168B-4EEE-AC92-42743DF530B6}"/>
          </ac:spMkLst>
        </pc:spChg>
        <pc:spChg chg="del mod">
          <ac:chgData name="팽 대원" userId="bbc35f242d87f84b" providerId="LiveId" clId="{9D477A1E-F253-4166-98D3-3B4A01A2524A}" dt="2022-12-16T16:11:11.458" v="4621" actId="478"/>
          <ac:spMkLst>
            <pc:docMk/>
            <pc:sldMk cId="3379350713" sldId="266"/>
            <ac:spMk id="64" creationId="{B8D74513-EC87-43A8-A1D3-1E6EE80A9785}"/>
          </ac:spMkLst>
        </pc:spChg>
        <pc:spChg chg="mod">
          <ac:chgData name="팽 대원" userId="bbc35f242d87f84b" providerId="LiveId" clId="{9D477A1E-F253-4166-98D3-3B4A01A2524A}" dt="2022-12-16T16:11:42.316" v="4640"/>
          <ac:spMkLst>
            <pc:docMk/>
            <pc:sldMk cId="3379350713" sldId="266"/>
            <ac:spMk id="65" creationId="{4CCDAF86-B606-4533-98FB-01F276692E85}"/>
          </ac:spMkLst>
        </pc:spChg>
        <pc:spChg chg="del mod">
          <ac:chgData name="팽 대원" userId="bbc35f242d87f84b" providerId="LiveId" clId="{9D477A1E-F253-4166-98D3-3B4A01A2524A}" dt="2022-12-16T16:11:05.634" v="4613" actId="478"/>
          <ac:spMkLst>
            <pc:docMk/>
            <pc:sldMk cId="3379350713" sldId="266"/>
            <ac:spMk id="66" creationId="{D9E1FD72-ADC1-49F9-AF42-62D7CDCBCC4C}"/>
          </ac:spMkLst>
        </pc:spChg>
        <pc:spChg chg="del mod">
          <ac:chgData name="팽 대원" userId="bbc35f242d87f84b" providerId="LiveId" clId="{9D477A1E-F253-4166-98D3-3B4A01A2524A}" dt="2022-12-16T16:11:07.481" v="4616" actId="478"/>
          <ac:spMkLst>
            <pc:docMk/>
            <pc:sldMk cId="3379350713" sldId="266"/>
            <ac:spMk id="71" creationId="{3F7ADDC4-2E36-4140-A06F-061AB6806C72}"/>
          </ac:spMkLst>
        </pc:spChg>
        <pc:spChg chg="del mod">
          <ac:chgData name="팽 대원" userId="bbc35f242d87f84b" providerId="LiveId" clId="{9D477A1E-F253-4166-98D3-3B4A01A2524A}" dt="2022-12-16T16:11:10.978" v="4620" actId="478"/>
          <ac:spMkLst>
            <pc:docMk/>
            <pc:sldMk cId="3379350713" sldId="266"/>
            <ac:spMk id="73" creationId="{FCE259BE-8125-4FAB-811F-8CE2C192CA16}"/>
          </ac:spMkLst>
        </pc:spChg>
        <pc:spChg chg="del">
          <ac:chgData name="팽 대원" userId="bbc35f242d87f84b" providerId="LiveId" clId="{9D477A1E-F253-4166-98D3-3B4A01A2524A}" dt="2022-12-14T13:42:45.709" v="1533" actId="478"/>
          <ac:spMkLst>
            <pc:docMk/>
            <pc:sldMk cId="3379350713" sldId="266"/>
            <ac:spMk id="74" creationId="{115B1A43-4335-4ED0-AD17-387D8997C852}"/>
          </ac:spMkLst>
        </pc:spChg>
        <pc:spChg chg="mod">
          <ac:chgData name="팽 대원" userId="bbc35f242d87f84b" providerId="LiveId" clId="{9D477A1E-F253-4166-98D3-3B4A01A2524A}" dt="2022-12-14T13:45:39.887" v="1568" actId="1076"/>
          <ac:spMkLst>
            <pc:docMk/>
            <pc:sldMk cId="3379350713" sldId="266"/>
            <ac:spMk id="112" creationId="{6CBC2F8D-2571-45BF-BCEE-1569C3F1D17F}"/>
          </ac:spMkLst>
        </pc:spChg>
      </pc:sldChg>
      <pc:sldChg chg="addSp delSp modSp add mod delAnim">
        <pc:chgData name="팽 대원" userId="bbc35f242d87f84b" providerId="LiveId" clId="{9D477A1E-F253-4166-98D3-3B4A01A2524A}" dt="2022-12-16T15:24:56.566" v="3664" actId="164"/>
        <pc:sldMkLst>
          <pc:docMk/>
          <pc:sldMk cId="1197800199" sldId="267"/>
        </pc:sldMkLst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2" creationId="{B43005D4-1F08-22E6-554E-18B24A896472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3" creationId="{C0D27E59-BC46-46F7-3245-EE9B14240708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4" creationId="{D4FE373E-00C6-31FC-E7BD-E848B1C7CEAE}"/>
          </ac:spMkLst>
        </pc:spChg>
        <pc:spChg chg="add mod">
          <ac:chgData name="팽 대원" userId="bbc35f242d87f84b" providerId="LiveId" clId="{9D477A1E-F253-4166-98D3-3B4A01A2524A}" dt="2022-12-16T14:42:42.730" v="2293" actId="20577"/>
          <ac:spMkLst>
            <pc:docMk/>
            <pc:sldMk cId="1197800199" sldId="267"/>
            <ac:spMk id="5" creationId="{6B94F717-97D6-2996-A733-EBB65E096FBD}"/>
          </ac:spMkLst>
        </pc:spChg>
        <pc:spChg chg="add mod">
          <ac:chgData name="팽 대원" userId="bbc35f242d87f84b" providerId="LiveId" clId="{9D477A1E-F253-4166-98D3-3B4A01A2524A}" dt="2022-12-14T14:02:09.129" v="1776"/>
          <ac:spMkLst>
            <pc:docMk/>
            <pc:sldMk cId="1197800199" sldId="267"/>
            <ac:spMk id="6" creationId="{FE51E580-6A8B-27F1-0B9B-74F0C65A17F0}"/>
          </ac:spMkLst>
        </pc:spChg>
        <pc:spChg chg="add mod topLvl">
          <ac:chgData name="팽 대원" userId="bbc35f242d87f84b" providerId="LiveId" clId="{9D477A1E-F253-4166-98D3-3B4A01A2524A}" dt="2022-12-16T14:48:19.271" v="2441" actId="1076"/>
          <ac:spMkLst>
            <pc:docMk/>
            <pc:sldMk cId="1197800199" sldId="267"/>
            <ac:spMk id="8" creationId="{25055238-7D0B-505E-B574-43C82E4D9AAF}"/>
          </ac:spMkLst>
        </pc:spChg>
        <pc:spChg chg="add mod topLvl">
          <ac:chgData name="팽 대원" userId="bbc35f242d87f84b" providerId="LiveId" clId="{9D477A1E-F253-4166-98D3-3B4A01A2524A}" dt="2022-12-16T14:35:12.976" v="1935" actId="554"/>
          <ac:spMkLst>
            <pc:docMk/>
            <pc:sldMk cId="1197800199" sldId="267"/>
            <ac:spMk id="11" creationId="{9ACDA6B6-2EFB-F0E2-87AE-7363DA86EBA6}"/>
          </ac:spMkLst>
        </pc:spChg>
        <pc:spChg chg="add mod topLvl">
          <ac:chgData name="팽 대원" userId="bbc35f242d87f84b" providerId="LiveId" clId="{9D477A1E-F253-4166-98D3-3B4A01A2524A}" dt="2022-12-16T14:49:41.551" v="2460" actId="164"/>
          <ac:spMkLst>
            <pc:docMk/>
            <pc:sldMk cId="1197800199" sldId="267"/>
            <ac:spMk id="12" creationId="{38E06322-18EA-3AB9-73E1-5B71FF7A9C3C}"/>
          </ac:spMkLst>
        </pc:spChg>
        <pc:spChg chg="add mod">
          <ac:chgData name="팽 대원" userId="bbc35f242d87f84b" providerId="LiveId" clId="{9D477A1E-F253-4166-98D3-3B4A01A2524A}" dt="2022-12-16T14:49:20.647" v="2457" actId="1076"/>
          <ac:spMkLst>
            <pc:docMk/>
            <pc:sldMk cId="1197800199" sldId="267"/>
            <ac:spMk id="19" creationId="{DE72B4A5-1D70-FE6F-DF42-9BAF90F13EF2}"/>
          </ac:spMkLst>
        </pc:spChg>
        <pc:spChg chg="add mod">
          <ac:chgData name="팽 대원" userId="bbc35f242d87f84b" providerId="LiveId" clId="{9D477A1E-F253-4166-98D3-3B4A01A2524A}" dt="2022-12-16T14:48:18.052" v="2440" actId="1076"/>
          <ac:spMkLst>
            <pc:docMk/>
            <pc:sldMk cId="1197800199" sldId="267"/>
            <ac:spMk id="21" creationId="{163E70BE-C88A-FCE9-CBC8-7765B66A6E70}"/>
          </ac:spMkLst>
        </pc:spChg>
        <pc:spChg chg="add mod">
          <ac:chgData name="팽 대원" userId="bbc35f242d87f84b" providerId="LiveId" clId="{9D477A1E-F253-4166-98D3-3B4A01A2524A}" dt="2022-12-16T15:24:56.566" v="3664" actId="164"/>
          <ac:spMkLst>
            <pc:docMk/>
            <pc:sldMk cId="1197800199" sldId="267"/>
            <ac:spMk id="27" creationId="{EDC86A15-367D-43F8-03C7-28D70E420303}"/>
          </ac:spMkLst>
        </pc:spChg>
        <pc:spChg chg="add mod">
          <ac:chgData name="팽 대원" userId="bbc35f242d87f84b" providerId="LiveId" clId="{9D477A1E-F253-4166-98D3-3B4A01A2524A}" dt="2022-12-16T14:55:16.369" v="2750" actId="1076"/>
          <ac:spMkLst>
            <pc:docMk/>
            <pc:sldMk cId="1197800199" sldId="267"/>
            <ac:spMk id="29" creationId="{9B788722-1EDC-C4A9-D273-45DB1BA3AC83}"/>
          </ac:spMkLst>
        </pc:spChg>
        <pc:spChg chg="add del mod">
          <ac:chgData name="팽 대원" userId="bbc35f242d87f84b" providerId="LiveId" clId="{9D477A1E-F253-4166-98D3-3B4A01A2524A}" dt="2022-12-16T14:49:47.958" v="2464"/>
          <ac:spMkLst>
            <pc:docMk/>
            <pc:sldMk cId="1197800199" sldId="267"/>
            <ac:spMk id="30" creationId="{583AB36B-A61C-071F-55BF-F218DEF9659A}"/>
          </ac:spMkLst>
        </pc:spChg>
        <pc:spChg chg="add del mod">
          <ac:chgData name="팽 대원" userId="bbc35f242d87f84b" providerId="LiveId" clId="{9D477A1E-F253-4166-98D3-3B4A01A2524A}" dt="2022-12-16T14:50:58.979" v="2594" actId="478"/>
          <ac:spMkLst>
            <pc:docMk/>
            <pc:sldMk cId="1197800199" sldId="267"/>
            <ac:spMk id="31" creationId="{BB232AE7-5140-7314-711D-9C0A2E036D38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32" creationId="{4B9C0C40-A9E6-4BE8-A229-137321DF6E89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39" creationId="{8B66CDE4-05A8-4D32-8D55-9752364AEE81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44" creationId="{05100E10-D4CE-4535-941F-865B91F9B39F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62" creationId="{6AE9CC4D-D7D1-4528-9B84-F3BE77469E1D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63" creationId="{B895E050-168B-4EEE-AC92-42743DF530B6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64" creationId="{B8D74513-EC87-43A8-A1D3-1E6EE80A9785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65" creationId="{4CCDAF86-B606-4533-98FB-01F276692E85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66" creationId="{D9E1FD72-ADC1-49F9-AF42-62D7CDCBCC4C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71" creationId="{3F7ADDC4-2E36-4140-A06F-061AB6806C72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73" creationId="{FCE259BE-8125-4FAB-811F-8CE2C192CA16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112" creationId="{6CBC2F8D-2571-45BF-BCEE-1569C3F1D17F}"/>
          </ac:spMkLst>
        </pc:spChg>
        <pc:spChg chg="del">
          <ac:chgData name="팽 대원" userId="bbc35f242d87f84b" providerId="LiveId" clId="{9D477A1E-F253-4166-98D3-3B4A01A2524A}" dt="2022-12-14T14:02:08.968" v="1775" actId="478"/>
          <ac:spMkLst>
            <pc:docMk/>
            <pc:sldMk cId="1197800199" sldId="267"/>
            <ac:spMk id="113" creationId="{2C1CC0CD-402A-43D5-A749-3DE14059D855}"/>
          </ac:spMkLst>
        </pc:spChg>
        <pc:grpChg chg="add del mod">
          <ac:chgData name="팽 대원" userId="bbc35f242d87f84b" providerId="LiveId" clId="{9D477A1E-F253-4166-98D3-3B4A01A2524A}" dt="2022-12-16T14:43:21.371" v="2294" actId="165"/>
          <ac:grpSpMkLst>
            <pc:docMk/>
            <pc:sldMk cId="1197800199" sldId="267"/>
            <ac:grpSpMk id="2" creationId="{8E5647DB-D82A-E34E-AA8E-E7128B39524C}"/>
          </ac:grpSpMkLst>
        </pc:grpChg>
        <pc:grpChg chg="add del mod">
          <ac:chgData name="팽 대원" userId="bbc35f242d87f84b" providerId="LiveId" clId="{9D477A1E-F253-4166-98D3-3B4A01A2524A}" dt="2022-12-16T14:43:36.218" v="2300" actId="165"/>
          <ac:grpSpMkLst>
            <pc:docMk/>
            <pc:sldMk cId="1197800199" sldId="267"/>
            <ac:grpSpMk id="3" creationId="{3C050719-FA14-AC3F-F17E-5E46F3E40E68}"/>
          </ac:grpSpMkLst>
        </pc:grpChg>
        <pc:grpChg chg="add del mod">
          <ac:chgData name="팽 대원" userId="bbc35f242d87f84b" providerId="LiveId" clId="{9D477A1E-F253-4166-98D3-3B4A01A2524A}" dt="2022-12-16T14:43:24.632" v="2295" actId="478"/>
          <ac:grpSpMkLst>
            <pc:docMk/>
            <pc:sldMk cId="1197800199" sldId="267"/>
            <ac:grpSpMk id="4" creationId="{2A112BDD-0FB7-4B08-0771-F41EB1CC92A5}"/>
          </ac:grpSpMkLst>
        </pc:grpChg>
        <pc:grpChg chg="add del mod">
          <ac:chgData name="팽 대원" userId="bbc35f242d87f84b" providerId="LiveId" clId="{9D477A1E-F253-4166-98D3-3B4A01A2524A}" dt="2022-12-16T14:30:18.456" v="1884" actId="165"/>
          <ac:grpSpMkLst>
            <pc:docMk/>
            <pc:sldMk cId="1197800199" sldId="267"/>
            <ac:grpSpMk id="14" creationId="{FC7FC766-CEB7-54F7-FC53-085FE1018EE1}"/>
          </ac:grpSpMkLst>
        </pc:grpChg>
        <pc:grpChg chg="add del mod">
          <ac:chgData name="팽 대원" userId="bbc35f242d87f84b" providerId="LiveId" clId="{9D477A1E-F253-4166-98D3-3B4A01A2524A}" dt="2022-12-16T14:32:06.159" v="1900" actId="165"/>
          <ac:grpSpMkLst>
            <pc:docMk/>
            <pc:sldMk cId="1197800199" sldId="267"/>
            <ac:grpSpMk id="15" creationId="{499D0AC3-AB6A-86C3-4A9E-9EA51D7390AF}"/>
          </ac:grpSpMkLst>
        </pc:grpChg>
        <pc:grpChg chg="add del mod">
          <ac:chgData name="팽 대원" userId="bbc35f242d87f84b" providerId="LiveId" clId="{9D477A1E-F253-4166-98D3-3B4A01A2524A}" dt="2022-12-16T14:32:37.906" v="1916" actId="165"/>
          <ac:grpSpMkLst>
            <pc:docMk/>
            <pc:sldMk cId="1197800199" sldId="267"/>
            <ac:grpSpMk id="16" creationId="{BB93DE72-7E2C-EC16-E2E6-210562E6E376}"/>
          </ac:grpSpMkLst>
        </pc:grpChg>
        <pc:grpChg chg="add mod">
          <ac:chgData name="팽 대원" userId="bbc35f242d87f84b" providerId="LiveId" clId="{9D477A1E-F253-4166-98D3-3B4A01A2524A}" dt="2022-12-16T15:24:56.566" v="3664" actId="164"/>
          <ac:grpSpMkLst>
            <pc:docMk/>
            <pc:sldMk cId="1197800199" sldId="267"/>
            <ac:grpSpMk id="17" creationId="{01A6C2EC-5084-4030-22AA-EEDF040188A0}"/>
          </ac:grpSpMkLst>
        </pc:grpChg>
        <pc:grpChg chg="add mod">
          <ac:chgData name="팽 대원" userId="bbc35f242d87f84b" providerId="LiveId" clId="{9D477A1E-F253-4166-98D3-3B4A01A2524A}" dt="2022-12-16T15:24:56.566" v="3664" actId="164"/>
          <ac:grpSpMkLst>
            <pc:docMk/>
            <pc:sldMk cId="1197800199" sldId="267"/>
            <ac:grpSpMk id="20" creationId="{35A0D071-A9BF-3077-4FDB-D03DA6F73D7C}"/>
          </ac:grpSpMkLst>
        </pc:grpChg>
        <pc:grpChg chg="add mod">
          <ac:chgData name="팽 대원" userId="bbc35f242d87f84b" providerId="LiveId" clId="{9D477A1E-F253-4166-98D3-3B4A01A2524A}" dt="2022-12-16T15:24:56.566" v="3664" actId="164"/>
          <ac:grpSpMkLst>
            <pc:docMk/>
            <pc:sldMk cId="1197800199" sldId="267"/>
            <ac:grpSpMk id="22" creationId="{6BD20600-9C30-3410-E2A9-2821CDC9C2A9}"/>
          </ac:grpSpMkLst>
        </pc:grpChg>
        <pc:grpChg chg="add mod">
          <ac:chgData name="팽 대원" userId="bbc35f242d87f84b" providerId="LiveId" clId="{9D477A1E-F253-4166-98D3-3B4A01A2524A}" dt="2022-12-16T14:49:41.551" v="2460" actId="164"/>
          <ac:grpSpMkLst>
            <pc:docMk/>
            <pc:sldMk cId="1197800199" sldId="267"/>
            <ac:grpSpMk id="28" creationId="{927ED489-0B48-0EA1-98F0-94EC281E90A4}"/>
          </ac:grpSpMkLst>
        </pc:grpChg>
        <pc:grpChg chg="add mod">
          <ac:chgData name="팽 대원" userId="bbc35f242d87f84b" providerId="LiveId" clId="{9D477A1E-F253-4166-98D3-3B4A01A2524A}" dt="2022-12-16T15:24:56.566" v="3664" actId="164"/>
          <ac:grpSpMkLst>
            <pc:docMk/>
            <pc:sldMk cId="1197800199" sldId="267"/>
            <ac:grpSpMk id="32" creationId="{FF247C7B-77BE-EC80-5679-E27942B3925C}"/>
          </ac:grpSpMkLst>
        </pc:grpChg>
        <pc:picChg chg="add mod">
          <ac:chgData name="팽 대원" userId="bbc35f242d87f84b" providerId="LiveId" clId="{9D477A1E-F253-4166-98D3-3B4A01A2524A}" dt="2022-12-14T14:02:09.129" v="1776"/>
          <ac:picMkLst>
            <pc:docMk/>
            <pc:sldMk cId="1197800199" sldId="267"/>
            <ac:picMk id="7" creationId="{D3A31B7C-7704-5232-68E1-CF2958B662C8}"/>
          </ac:picMkLst>
        </pc:picChg>
        <pc:picChg chg="add del mod topLvl">
          <ac:chgData name="팽 대원" userId="bbc35f242d87f84b" providerId="LiveId" clId="{9D477A1E-F253-4166-98D3-3B4A01A2524A}" dt="2022-12-16T14:32:02.240" v="1898" actId="478"/>
          <ac:picMkLst>
            <pc:docMk/>
            <pc:sldMk cId="1197800199" sldId="267"/>
            <ac:picMk id="9" creationId="{9EDC923C-67A6-AAD4-452A-D572288CE216}"/>
          </ac:picMkLst>
        </pc:picChg>
        <pc:picChg chg="add del mod topLvl">
          <ac:chgData name="팽 대원" userId="bbc35f242d87f84b" providerId="LiveId" clId="{9D477A1E-F253-4166-98D3-3B4A01A2524A}" dt="2022-12-16T14:34:38.816" v="1925" actId="478"/>
          <ac:picMkLst>
            <pc:docMk/>
            <pc:sldMk cId="1197800199" sldId="267"/>
            <ac:picMk id="10" creationId="{03825ACC-AF7A-49AB-5A8C-FB51901212B4}"/>
          </ac:picMkLst>
        </pc:picChg>
        <pc:picChg chg="add del mod topLvl">
          <ac:chgData name="팽 대원" userId="bbc35f242d87f84b" providerId="LiveId" clId="{9D477A1E-F253-4166-98D3-3B4A01A2524A}" dt="2022-12-16T14:32:34.366" v="1913" actId="478"/>
          <ac:picMkLst>
            <pc:docMk/>
            <pc:sldMk cId="1197800199" sldId="267"/>
            <ac:picMk id="13" creationId="{06F7E79D-C502-055C-A351-8C3F93AEE08D}"/>
          </ac:picMkLst>
        </pc:picChg>
        <pc:picChg chg="del">
          <ac:chgData name="팽 대원" userId="bbc35f242d87f84b" providerId="LiveId" clId="{9D477A1E-F253-4166-98D3-3B4A01A2524A}" dt="2022-12-14T14:02:08.968" v="1775" actId="478"/>
          <ac:picMkLst>
            <pc:docMk/>
            <pc:sldMk cId="1197800199" sldId="267"/>
            <ac:picMk id="114" creationId="{198A2F76-3A66-47E8-B684-0A9B5344B9CA}"/>
          </ac:picMkLst>
        </pc:picChg>
        <pc:picChg chg="add del mod topLvl">
          <ac:chgData name="팽 대원" userId="bbc35f242d87f84b" providerId="LiveId" clId="{9D477A1E-F253-4166-98D3-3B4A01A2524A}" dt="2022-12-16T14:43:41.190" v="2301" actId="478"/>
          <ac:picMkLst>
            <pc:docMk/>
            <pc:sldMk cId="1197800199" sldId="267"/>
            <ac:picMk id="1026" creationId="{AF519ACE-672B-0943-0D77-D08055624228}"/>
          </ac:picMkLst>
        </pc:picChg>
        <pc:picChg chg="add del mod">
          <ac:chgData name="팽 대원" userId="bbc35f242d87f84b" providerId="LiveId" clId="{9D477A1E-F253-4166-98D3-3B4A01A2524A}" dt="2022-12-16T14:30:56.150" v="1892"/>
          <ac:picMkLst>
            <pc:docMk/>
            <pc:sldMk cId="1197800199" sldId="267"/>
            <ac:picMk id="1028" creationId="{3178530E-795A-EE90-CF19-7CB65FC492F2}"/>
          </ac:picMkLst>
        </pc:picChg>
        <pc:picChg chg="add del">
          <ac:chgData name="팽 대원" userId="bbc35f242d87f84b" providerId="LiveId" clId="{9D477A1E-F253-4166-98D3-3B4A01A2524A}" dt="2022-12-16T14:32:22.783" v="1903"/>
          <ac:picMkLst>
            <pc:docMk/>
            <pc:sldMk cId="1197800199" sldId="267"/>
            <ac:picMk id="1030" creationId="{9C20EBEE-A58A-2871-E2AE-AB0C4145DC6A}"/>
          </ac:picMkLst>
        </pc:picChg>
        <pc:picChg chg="add mod topLvl">
          <ac:chgData name="팽 대원" userId="bbc35f242d87f84b" providerId="LiveId" clId="{9D477A1E-F253-4166-98D3-3B4A01A2524A}" dt="2022-12-16T14:49:41.551" v="2460" actId="164"/>
          <ac:picMkLst>
            <pc:docMk/>
            <pc:sldMk cId="1197800199" sldId="267"/>
            <ac:picMk id="1032" creationId="{D7446685-4F54-DF40-FF09-9B856B3D2705}"/>
          </ac:picMkLst>
        </pc:picChg>
        <pc:picChg chg="add mod">
          <ac:chgData name="팽 대원" userId="bbc35f242d87f84b" providerId="LiveId" clId="{9D477A1E-F253-4166-98D3-3B4A01A2524A}" dt="2022-12-16T14:35:12.976" v="1935" actId="554"/>
          <ac:picMkLst>
            <pc:docMk/>
            <pc:sldMk cId="1197800199" sldId="267"/>
            <ac:picMk id="1034" creationId="{35676C4A-F8AA-46D7-013D-31453A56B9B5}"/>
          </ac:picMkLst>
        </pc:picChg>
        <pc:picChg chg="add mod">
          <ac:chgData name="팽 대원" userId="bbc35f242d87f84b" providerId="LiveId" clId="{9D477A1E-F253-4166-98D3-3B4A01A2524A}" dt="2022-12-16T14:48:19.271" v="2441" actId="1076"/>
          <ac:picMkLst>
            <pc:docMk/>
            <pc:sldMk cId="1197800199" sldId="267"/>
            <ac:picMk id="1036" creationId="{5462CA41-44D5-8075-FC23-61B430CE9AFE}"/>
          </ac:picMkLst>
        </pc:picChg>
        <pc:picChg chg="add mod">
          <ac:chgData name="팽 대원" userId="bbc35f242d87f84b" providerId="LiveId" clId="{9D477A1E-F253-4166-98D3-3B4A01A2524A}" dt="2022-12-16T14:49:20.647" v="2457" actId="1076"/>
          <ac:picMkLst>
            <pc:docMk/>
            <pc:sldMk cId="1197800199" sldId="267"/>
            <ac:picMk id="1038" creationId="{88F677BC-ED29-DC0E-C9B0-43117693548A}"/>
          </ac:picMkLst>
        </pc:picChg>
        <pc:picChg chg="add mod">
          <ac:chgData name="팽 대원" userId="bbc35f242d87f84b" providerId="LiveId" clId="{9D477A1E-F253-4166-98D3-3B4A01A2524A}" dt="2022-12-16T14:48:18.052" v="2440" actId="1076"/>
          <ac:picMkLst>
            <pc:docMk/>
            <pc:sldMk cId="1197800199" sldId="267"/>
            <ac:picMk id="1040" creationId="{8FBD908E-3E35-0969-D1E2-87D3166982BC}"/>
          </ac:picMkLst>
        </pc:picChg>
        <pc:cxnChg chg="add del mod">
          <ac:chgData name="팽 대원" userId="bbc35f242d87f84b" providerId="LiveId" clId="{9D477A1E-F253-4166-98D3-3B4A01A2524A}" dt="2022-12-16T14:48:35.364" v="2448" actId="1076"/>
          <ac:cxnSpMkLst>
            <pc:docMk/>
            <pc:sldMk cId="1197800199" sldId="267"/>
            <ac:cxnSpMk id="18" creationId="{5F0C57D9-37CE-F011-0B89-58A2CB3CEAA9}"/>
          </ac:cxnSpMkLst>
        </pc:cxnChg>
        <pc:cxnChg chg="add mod">
          <ac:chgData name="팽 대원" userId="bbc35f242d87f84b" providerId="LiveId" clId="{9D477A1E-F253-4166-98D3-3B4A01A2524A}" dt="2022-12-16T15:24:56.566" v="3664" actId="164"/>
          <ac:cxnSpMkLst>
            <pc:docMk/>
            <pc:sldMk cId="1197800199" sldId="267"/>
            <ac:cxnSpMk id="23" creationId="{9AA705B7-033D-1E8B-17E0-51FCDBCF61C8}"/>
          </ac:cxnSpMkLst>
        </pc:cxnChg>
        <pc:cxnChg chg="add del mod">
          <ac:chgData name="팽 대원" userId="bbc35f242d87f84b" providerId="LiveId" clId="{9D477A1E-F253-4166-98D3-3B4A01A2524A}" dt="2022-12-16T14:43:24.632" v="2295" actId="478"/>
          <ac:cxnSpMkLst>
            <pc:docMk/>
            <pc:sldMk cId="1197800199" sldId="267"/>
            <ac:cxnSpMk id="25" creationId="{E9A88AFE-0281-3FC4-B79A-33C5C8AE8558}"/>
          </ac:cxnSpMkLst>
        </pc:cxnChg>
      </pc:sldChg>
      <pc:sldChg chg="addSp delSp modSp add del mod">
        <pc:chgData name="팽 대원" userId="bbc35f242d87f84b" providerId="LiveId" clId="{9D477A1E-F253-4166-98D3-3B4A01A2524A}" dt="2022-12-16T16:00:48.222" v="4507" actId="1076"/>
        <pc:sldMkLst>
          <pc:docMk/>
          <pc:sldMk cId="2442790401" sldId="268"/>
        </pc:sldMkLst>
        <pc:spChg chg="add mod">
          <ac:chgData name="팽 대원" userId="bbc35f242d87f84b" providerId="LiveId" clId="{9D477A1E-F253-4166-98D3-3B4A01A2524A}" dt="2022-12-16T16:00:48.222" v="4507" actId="1076"/>
          <ac:spMkLst>
            <pc:docMk/>
            <pc:sldMk cId="2442790401" sldId="268"/>
            <ac:spMk id="2" creationId="{6C5E5AA5-E59B-CFC2-580D-009E735AF113}"/>
          </ac:spMkLst>
        </pc:spChg>
        <pc:spChg chg="mod">
          <ac:chgData name="팽 대원" userId="bbc35f242d87f84b" providerId="LiveId" clId="{9D477A1E-F253-4166-98D3-3B4A01A2524A}" dt="2022-12-16T15:55:36.257" v="4297" actId="20577"/>
          <ac:spMkLst>
            <pc:docMk/>
            <pc:sldMk cId="2442790401" sldId="268"/>
            <ac:spMk id="5" creationId="{6B94F717-97D6-2996-A733-EBB65E096FBD}"/>
          </ac:spMkLst>
        </pc:spChg>
        <pc:spChg chg="del mod topLvl">
          <ac:chgData name="팽 대원" userId="bbc35f242d87f84b" providerId="LiveId" clId="{9D477A1E-F253-4166-98D3-3B4A01A2524A}" dt="2022-12-16T15:55:32.842" v="4294" actId="478"/>
          <ac:spMkLst>
            <pc:docMk/>
            <pc:sldMk cId="2442790401" sldId="268"/>
            <ac:spMk id="8" creationId="{25055238-7D0B-505E-B574-43C82E4D9AAF}"/>
          </ac:spMkLst>
        </pc:spChg>
        <pc:spChg chg="del mod topLvl">
          <ac:chgData name="팽 대원" userId="bbc35f242d87f84b" providerId="LiveId" clId="{9D477A1E-F253-4166-98D3-3B4A01A2524A}" dt="2022-12-16T15:55:32.842" v="4294" actId="478"/>
          <ac:spMkLst>
            <pc:docMk/>
            <pc:sldMk cId="2442790401" sldId="268"/>
            <ac:spMk id="11" creationId="{9ACDA6B6-2EFB-F0E2-87AE-7363DA86EBA6}"/>
          </ac:spMkLst>
        </pc:spChg>
        <pc:spChg chg="mod topLvl">
          <ac:chgData name="팽 대원" userId="bbc35f242d87f84b" providerId="LiveId" clId="{9D477A1E-F253-4166-98D3-3B4A01A2524A}" dt="2022-12-16T15:55:30.825" v="4293" actId="1076"/>
          <ac:spMkLst>
            <pc:docMk/>
            <pc:sldMk cId="2442790401" sldId="268"/>
            <ac:spMk id="12" creationId="{38E06322-18EA-3AB9-73E1-5B71FF7A9C3C}"/>
          </ac:spMkLst>
        </pc:spChg>
        <pc:grpChg chg="del">
          <ac:chgData name="팽 대원" userId="bbc35f242d87f84b" providerId="LiveId" clId="{9D477A1E-F253-4166-98D3-3B4A01A2524A}" dt="2022-12-16T14:24:50.905" v="1883" actId="165"/>
          <ac:grpSpMkLst>
            <pc:docMk/>
            <pc:sldMk cId="2442790401" sldId="268"/>
            <ac:grpSpMk id="14" creationId="{FC7FC766-CEB7-54F7-FC53-085FE1018EE1}"/>
          </ac:grpSpMkLst>
        </pc:grpChg>
        <pc:grpChg chg="del">
          <ac:chgData name="팽 대원" userId="bbc35f242d87f84b" providerId="LiveId" clId="{9D477A1E-F253-4166-98D3-3B4A01A2524A}" dt="2022-12-16T14:24:50.905" v="1883" actId="165"/>
          <ac:grpSpMkLst>
            <pc:docMk/>
            <pc:sldMk cId="2442790401" sldId="268"/>
            <ac:grpSpMk id="15" creationId="{499D0AC3-AB6A-86C3-4A9E-9EA51D7390AF}"/>
          </ac:grpSpMkLst>
        </pc:grpChg>
        <pc:grpChg chg="del">
          <ac:chgData name="팽 대원" userId="bbc35f242d87f84b" providerId="LiveId" clId="{9D477A1E-F253-4166-98D3-3B4A01A2524A}" dt="2022-12-16T14:24:50.905" v="1883" actId="165"/>
          <ac:grpSpMkLst>
            <pc:docMk/>
            <pc:sldMk cId="2442790401" sldId="268"/>
            <ac:grpSpMk id="16" creationId="{BB93DE72-7E2C-EC16-E2E6-210562E6E376}"/>
          </ac:grpSpMkLst>
        </pc:grpChg>
        <pc:picChg chg="del mod topLvl">
          <ac:chgData name="팽 대원" userId="bbc35f242d87f84b" providerId="LiveId" clId="{9D477A1E-F253-4166-98D3-3B4A01A2524A}" dt="2022-12-16T15:55:19.332" v="4276" actId="478"/>
          <ac:picMkLst>
            <pc:docMk/>
            <pc:sldMk cId="2442790401" sldId="268"/>
            <ac:picMk id="9" creationId="{9EDC923C-67A6-AAD4-452A-D572288CE216}"/>
          </ac:picMkLst>
        </pc:picChg>
        <pc:picChg chg="del mod topLvl">
          <ac:chgData name="팽 대원" userId="bbc35f242d87f84b" providerId="LiveId" clId="{9D477A1E-F253-4166-98D3-3B4A01A2524A}" dt="2022-12-16T15:55:19.332" v="4276" actId="478"/>
          <ac:picMkLst>
            <pc:docMk/>
            <pc:sldMk cId="2442790401" sldId="268"/>
            <ac:picMk id="10" creationId="{03825ACC-AF7A-49AB-5A8C-FB51901212B4}"/>
          </ac:picMkLst>
        </pc:picChg>
        <pc:picChg chg="del mod topLvl">
          <ac:chgData name="팽 대원" userId="bbc35f242d87f84b" providerId="LiveId" clId="{9D477A1E-F253-4166-98D3-3B4A01A2524A}" dt="2022-12-16T15:55:19.332" v="4276" actId="478"/>
          <ac:picMkLst>
            <pc:docMk/>
            <pc:sldMk cId="2442790401" sldId="268"/>
            <ac:picMk id="13" creationId="{06F7E79D-C502-055C-A351-8C3F93AEE08D}"/>
          </ac:picMkLst>
        </pc:picChg>
        <pc:cxnChg chg="del">
          <ac:chgData name="팽 대원" userId="bbc35f242d87f84b" providerId="LiveId" clId="{9D477A1E-F253-4166-98D3-3B4A01A2524A}" dt="2022-12-16T15:55:19.332" v="4276" actId="478"/>
          <ac:cxnSpMkLst>
            <pc:docMk/>
            <pc:sldMk cId="2442790401" sldId="268"/>
            <ac:cxnSpMk id="18" creationId="{5F0C57D9-37CE-F011-0B89-58A2CB3CEAA9}"/>
          </ac:cxnSpMkLst>
        </pc:cxnChg>
        <pc:cxnChg chg="del">
          <ac:chgData name="팽 대원" userId="bbc35f242d87f84b" providerId="LiveId" clId="{9D477A1E-F253-4166-98D3-3B4A01A2524A}" dt="2022-12-16T15:55:19.332" v="4276" actId="478"/>
          <ac:cxnSpMkLst>
            <pc:docMk/>
            <pc:sldMk cId="2442790401" sldId="268"/>
            <ac:cxnSpMk id="25" creationId="{E9A88AFE-0281-3FC4-B79A-33C5C8AE8558}"/>
          </ac:cxnSpMkLst>
        </pc:cxnChg>
      </pc:sldChg>
      <pc:sldChg chg="add">
        <pc:chgData name="팽 대원" userId="bbc35f242d87f84b" providerId="LiveId" clId="{9D477A1E-F253-4166-98D3-3B4A01A2524A}" dt="2022-12-16T14:42:12.831" v="2258"/>
        <pc:sldMkLst>
          <pc:docMk/>
          <pc:sldMk cId="2530195690" sldId="269"/>
        </pc:sldMkLst>
      </pc:sldChg>
      <pc:sldChg chg="addSp delSp modSp add mod">
        <pc:chgData name="팽 대원" userId="bbc35f242d87f84b" providerId="LiveId" clId="{9D477A1E-F253-4166-98D3-3B4A01A2524A}" dt="2022-12-16T15:11:26.371" v="3340" actId="478"/>
        <pc:sldMkLst>
          <pc:docMk/>
          <pc:sldMk cId="2899212534" sldId="270"/>
        </pc:sldMkLst>
        <pc:spChg chg="add 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2" creationId="{6EAD3C8F-DE7C-7628-0A7E-A7C9C91861FE}"/>
          </ac:spMkLst>
        </pc:spChg>
        <pc:spChg chg="add del mod">
          <ac:chgData name="팽 대원" userId="bbc35f242d87f84b" providerId="LiveId" clId="{9D477A1E-F253-4166-98D3-3B4A01A2524A}" dt="2022-12-16T15:10:28.705" v="3295" actId="478"/>
          <ac:spMkLst>
            <pc:docMk/>
            <pc:sldMk cId="2899212534" sldId="270"/>
            <ac:spMk id="3" creationId="{AF27920F-237A-CDFE-5623-6F65FADEE0D4}"/>
          </ac:spMkLst>
        </pc:spChg>
        <pc:spChg chg="mod">
          <ac:chgData name="팽 대원" userId="bbc35f242d87f84b" providerId="LiveId" clId="{9D477A1E-F253-4166-98D3-3B4A01A2524A}" dt="2022-12-16T15:06:11.840" v="3113" actId="1076"/>
          <ac:spMkLst>
            <pc:docMk/>
            <pc:sldMk cId="2899212534" sldId="270"/>
            <ac:spMk id="5" creationId="{6B94F717-97D6-2996-A733-EBB65E096FBD}"/>
          </ac:spMkLst>
        </pc:spChg>
        <pc:spChg chg="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11" creationId="{F4D44A45-21BA-CBC4-BF69-E29B17EC9A81}"/>
          </ac:spMkLst>
        </pc:spChg>
        <pc:spChg chg="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15" creationId="{A5187C4A-A22D-3869-3B2F-13EC6EDD7382}"/>
          </ac:spMkLst>
        </pc:spChg>
        <pc:spChg chg="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25" creationId="{1166DCDF-59EA-7E37-CF6F-BB11379460B9}"/>
          </ac:spMkLst>
        </pc:spChg>
        <pc:spChg chg="del">
          <ac:chgData name="팽 대원" userId="bbc35f242d87f84b" providerId="LiveId" clId="{9D477A1E-F253-4166-98D3-3B4A01A2524A}" dt="2022-12-16T14:55:41.534" v="2763" actId="478"/>
          <ac:spMkLst>
            <pc:docMk/>
            <pc:sldMk cId="2899212534" sldId="270"/>
            <ac:spMk id="27" creationId="{EDC86A15-367D-43F8-03C7-28D70E420303}"/>
          </ac:spMkLst>
        </pc:spChg>
        <pc:spChg chg="del">
          <ac:chgData name="팽 대원" userId="bbc35f242d87f84b" providerId="LiveId" clId="{9D477A1E-F253-4166-98D3-3B4A01A2524A}" dt="2022-12-16T14:56:26.117" v="2770" actId="478"/>
          <ac:spMkLst>
            <pc:docMk/>
            <pc:sldMk cId="2899212534" sldId="270"/>
            <ac:spMk id="29" creationId="{9B788722-1EDC-C4A9-D273-45DB1BA3AC83}"/>
          </ac:spMkLst>
        </pc:spChg>
        <pc:spChg chg="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31" creationId="{0A02B4E6-AFCF-4570-A5BC-EDD4B53FA04E}"/>
          </ac:spMkLst>
        </pc:spChg>
        <pc:spChg chg="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34" creationId="{4FC2B31F-3F44-BE5E-F36F-CC8931DA2CB9}"/>
          </ac:spMkLst>
        </pc:spChg>
        <pc:spChg chg="add 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62" creationId="{FD8B14D6-239D-06F9-5569-7864E2E3607F}"/>
          </ac:spMkLst>
        </pc:spChg>
        <pc:spChg chg="add mod">
          <ac:chgData name="팽 대원" userId="bbc35f242d87f84b" providerId="LiveId" clId="{9D477A1E-F253-4166-98D3-3B4A01A2524A}" dt="2022-12-16T15:11:00.874" v="3317" actId="12788"/>
          <ac:spMkLst>
            <pc:docMk/>
            <pc:sldMk cId="2899212534" sldId="270"/>
            <ac:spMk id="63" creationId="{EDBC91AE-3D8E-B899-9C06-36383E65A56B}"/>
          </ac:spMkLst>
        </pc:spChg>
        <pc:spChg chg="add mod">
          <ac:chgData name="팽 대원" userId="bbc35f242d87f84b" providerId="LiveId" clId="{9D477A1E-F253-4166-98D3-3B4A01A2524A}" dt="2022-12-16T15:11:09.856" v="3319" actId="571"/>
          <ac:spMkLst>
            <pc:docMk/>
            <pc:sldMk cId="2899212534" sldId="270"/>
            <ac:spMk id="1024" creationId="{EB247E4F-38E1-3DB8-C2AB-A3F723107121}"/>
          </ac:spMkLst>
        </pc:spChg>
        <pc:spChg chg="add del mod">
          <ac:chgData name="팽 대원" userId="bbc35f242d87f84b" providerId="LiveId" clId="{9D477A1E-F253-4166-98D3-3B4A01A2524A}" dt="2022-12-16T15:05:50.087" v="3095" actId="478"/>
          <ac:spMkLst>
            <pc:docMk/>
            <pc:sldMk cId="2899212534" sldId="270"/>
            <ac:spMk id="1025" creationId="{C153187A-DF27-4BC7-E35D-3DAB8C343746}"/>
          </ac:spMkLst>
        </pc:spChg>
        <pc:spChg chg="add mod">
          <ac:chgData name="팽 대원" userId="bbc35f242d87f84b" providerId="LiveId" clId="{9D477A1E-F253-4166-98D3-3B4A01A2524A}" dt="2022-12-16T15:11:24.509" v="3339" actId="20577"/>
          <ac:spMkLst>
            <pc:docMk/>
            <pc:sldMk cId="2899212534" sldId="270"/>
            <ac:spMk id="1027" creationId="{0C1A0C0A-DAAF-37E0-F7AE-42C1CD002641}"/>
          </ac:spMkLst>
        </pc:spChg>
        <pc:spChg chg="add mod topLvl">
          <ac:chgData name="팽 대원" userId="bbc35f242d87f84b" providerId="LiveId" clId="{9D477A1E-F253-4166-98D3-3B4A01A2524A}" dt="2022-12-16T15:10:55.553" v="3316" actId="12788"/>
          <ac:spMkLst>
            <pc:docMk/>
            <pc:sldMk cId="2899212534" sldId="270"/>
            <ac:spMk id="1033" creationId="{F0C448F0-BCA0-15F1-8697-28CC08619BFD}"/>
          </ac:spMkLst>
        </pc:spChg>
        <pc:spChg chg="mod">
          <ac:chgData name="팽 대원" userId="bbc35f242d87f84b" providerId="LiveId" clId="{9D477A1E-F253-4166-98D3-3B4A01A2524A}" dt="2022-12-16T15:10:55.553" v="3316" actId="12788"/>
          <ac:spMkLst>
            <pc:docMk/>
            <pc:sldMk cId="2899212534" sldId="270"/>
            <ac:spMk id="1039" creationId="{EC0DEBC1-853D-7926-AE5E-58F0A99DF9E3}"/>
          </ac:spMkLst>
        </pc:spChg>
        <pc:spChg chg="mod">
          <ac:chgData name="팽 대원" userId="bbc35f242d87f84b" providerId="LiveId" clId="{9D477A1E-F253-4166-98D3-3B4A01A2524A}" dt="2022-12-16T15:10:55.553" v="3316" actId="12788"/>
          <ac:spMkLst>
            <pc:docMk/>
            <pc:sldMk cId="2899212534" sldId="270"/>
            <ac:spMk id="1043" creationId="{7CA29238-08C9-B8FC-6A8A-D0E523DC2347}"/>
          </ac:spMkLst>
        </pc:spChg>
        <pc:spChg chg="mod">
          <ac:chgData name="팽 대원" userId="bbc35f242d87f84b" providerId="LiveId" clId="{9D477A1E-F253-4166-98D3-3B4A01A2524A}" dt="2022-12-16T15:10:55.553" v="3316" actId="12788"/>
          <ac:spMkLst>
            <pc:docMk/>
            <pc:sldMk cId="2899212534" sldId="270"/>
            <ac:spMk id="1047" creationId="{CCF7B728-23D1-BE55-A1C4-0973CAF84A0A}"/>
          </ac:spMkLst>
        </pc:spChg>
        <pc:spChg chg="mod">
          <ac:chgData name="팽 대원" userId="bbc35f242d87f84b" providerId="LiveId" clId="{9D477A1E-F253-4166-98D3-3B4A01A2524A}" dt="2022-12-16T15:10:55.553" v="3316" actId="12788"/>
          <ac:spMkLst>
            <pc:docMk/>
            <pc:sldMk cId="2899212534" sldId="270"/>
            <ac:spMk id="1051" creationId="{E369BDAF-F215-5C07-6089-F0F989D413E6}"/>
          </ac:spMkLst>
        </pc:spChg>
        <pc:spChg chg="mod">
          <ac:chgData name="팽 대원" userId="bbc35f242d87f84b" providerId="LiveId" clId="{9D477A1E-F253-4166-98D3-3B4A01A2524A}" dt="2022-12-16T15:10:55.553" v="3316" actId="12788"/>
          <ac:spMkLst>
            <pc:docMk/>
            <pc:sldMk cId="2899212534" sldId="270"/>
            <ac:spMk id="1054" creationId="{5293C32F-8732-6671-AC97-7E776AE5DEAF}"/>
          </ac:spMkLst>
        </pc:spChg>
        <pc:spChg chg="add mod">
          <ac:chgData name="팽 대원" userId="bbc35f242d87f84b" providerId="LiveId" clId="{9D477A1E-F253-4166-98D3-3B4A01A2524A}" dt="2022-12-16T15:11:09.856" v="3319" actId="571"/>
          <ac:spMkLst>
            <pc:docMk/>
            <pc:sldMk cId="2899212534" sldId="270"/>
            <ac:spMk id="1064" creationId="{4F88B46C-BEFA-AE83-80D7-8D843BFC28A3}"/>
          </ac:spMkLst>
        </pc:spChg>
        <pc:spChg chg="add del mod">
          <ac:chgData name="팽 대원" userId="bbc35f242d87f84b" providerId="LiveId" clId="{9D477A1E-F253-4166-98D3-3B4A01A2524A}" dt="2022-12-16T15:11:26.371" v="3340" actId="478"/>
          <ac:spMkLst>
            <pc:docMk/>
            <pc:sldMk cId="2899212534" sldId="270"/>
            <ac:spMk id="1065" creationId="{AEA08CB1-1733-45FD-D743-C89D143FE053}"/>
          </ac:spMkLst>
        </pc:s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4" creationId="{33530BBD-7A1A-7000-2DCB-61379DDD8E6C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9" creationId="{B7474615-BCFC-DA2C-4B09-DF5BE0C87A28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13" creationId="{1E0CFC2D-DB44-4038-853C-7FE0B98B8B44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16" creationId="{62F89F12-34FA-0052-604B-ECAB901B95F3}"/>
          </ac:grpSpMkLst>
        </pc:grpChg>
        <pc:grpChg chg="del">
          <ac:chgData name="팽 대원" userId="bbc35f242d87f84b" providerId="LiveId" clId="{9D477A1E-F253-4166-98D3-3B4A01A2524A}" dt="2022-12-16T14:55:41.534" v="2763" actId="478"/>
          <ac:grpSpMkLst>
            <pc:docMk/>
            <pc:sldMk cId="2899212534" sldId="270"/>
            <ac:grpSpMk id="17" creationId="{01A6C2EC-5084-4030-22AA-EEDF040188A0}"/>
          </ac:grpSpMkLst>
        </pc:grpChg>
        <pc:grpChg chg="del">
          <ac:chgData name="팽 대원" userId="bbc35f242d87f84b" providerId="LiveId" clId="{9D477A1E-F253-4166-98D3-3B4A01A2524A}" dt="2022-12-16T14:55:41.534" v="2763" actId="478"/>
          <ac:grpSpMkLst>
            <pc:docMk/>
            <pc:sldMk cId="2899212534" sldId="270"/>
            <ac:grpSpMk id="20" creationId="{35A0D071-A9BF-3077-4FDB-D03DA6F73D7C}"/>
          </ac:grpSpMkLst>
        </pc:grpChg>
        <pc:grpChg chg="del">
          <ac:chgData name="팽 대원" userId="bbc35f242d87f84b" providerId="LiveId" clId="{9D477A1E-F253-4166-98D3-3B4A01A2524A}" dt="2022-12-16T14:55:41.534" v="2763" actId="478"/>
          <ac:grpSpMkLst>
            <pc:docMk/>
            <pc:sldMk cId="2899212534" sldId="270"/>
            <ac:grpSpMk id="22" creationId="{6BD20600-9C30-3410-E2A9-2821CDC9C2A9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26" creationId="{BF18E792-DF2A-F0C7-6F59-99849AC16365}"/>
          </ac:grpSpMkLst>
        </pc:grpChg>
        <pc:grpChg chg="del">
          <ac:chgData name="팽 대원" userId="bbc35f242d87f84b" providerId="LiveId" clId="{9D477A1E-F253-4166-98D3-3B4A01A2524A}" dt="2022-12-16T14:56:26.117" v="2770" actId="478"/>
          <ac:grpSpMkLst>
            <pc:docMk/>
            <pc:sldMk cId="2899212534" sldId="270"/>
            <ac:grpSpMk id="28" creationId="{927ED489-0B48-0EA1-98F0-94EC281E90A4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32" creationId="{667706D0-9222-B9B8-8855-6DAF00937884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50" creationId="{2B4CC24A-C9C1-4233-D6D5-DFAC67C56D7D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61" creationId="{6DE95EFD-0BC4-C527-F681-AFE9C25AD0A6}"/>
          </ac:grpSpMkLst>
        </pc:grpChg>
        <pc:grpChg chg="add mod">
          <ac:chgData name="팽 대원" userId="bbc35f242d87f84b" providerId="LiveId" clId="{9D477A1E-F253-4166-98D3-3B4A01A2524A}" dt="2022-12-16T15:11:00.874" v="3317" actId="12788"/>
          <ac:grpSpMkLst>
            <pc:docMk/>
            <pc:sldMk cId="2899212534" sldId="270"/>
            <ac:grpSpMk id="1026" creationId="{FE7D0274-66F3-C703-978F-2BEEDFDAC37D}"/>
          </ac:grpSpMkLst>
        </pc:grpChg>
        <pc:grpChg chg="add mod">
          <ac:chgData name="팽 대원" userId="bbc35f242d87f84b" providerId="LiveId" clId="{9D477A1E-F253-4166-98D3-3B4A01A2524A}" dt="2022-12-16T15:06:01.048" v="3106" actId="164"/>
          <ac:grpSpMkLst>
            <pc:docMk/>
            <pc:sldMk cId="2899212534" sldId="270"/>
            <ac:grpSpMk id="1028" creationId="{74871214-EEDF-A855-1B72-E245F0F81BFE}"/>
          </ac:grpSpMkLst>
        </pc:grpChg>
        <pc:grpChg chg="add mod">
          <ac:chgData name="팽 대원" userId="bbc35f242d87f84b" providerId="LiveId" clId="{9D477A1E-F253-4166-98D3-3B4A01A2524A}" dt="2022-12-16T15:11:09.856" v="3319" actId="571"/>
          <ac:grpSpMkLst>
            <pc:docMk/>
            <pc:sldMk cId="2899212534" sldId="270"/>
            <ac:grpSpMk id="1029" creationId="{6DB1EEFF-7B6D-C629-4CDA-5A6893F68BF1}"/>
          </ac:grpSpMkLst>
        </pc:grpChg>
        <pc:grpChg chg="add del mod">
          <ac:chgData name="팽 대원" userId="bbc35f242d87f84b" providerId="LiveId" clId="{9D477A1E-F253-4166-98D3-3B4A01A2524A}" dt="2022-12-16T15:09:02.339" v="3265" actId="478"/>
          <ac:grpSpMkLst>
            <pc:docMk/>
            <pc:sldMk cId="2899212534" sldId="270"/>
            <ac:grpSpMk id="1034" creationId="{00DC70F4-22A5-CA71-DBD0-7A359C52BB35}"/>
          </ac:grpSpMkLst>
        </pc:grpChg>
        <pc:grpChg chg="add mod topLvl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35" creationId="{D4FE2C35-3153-3962-A95C-C8FBCE4D273B}"/>
          </ac:grpSpMkLst>
        </pc:grpChg>
        <pc:grpChg chg="add mod topLvl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41" creationId="{264DD0D0-BAF8-7727-0F80-B4BD401CF12D}"/>
          </ac:grpSpMkLst>
        </pc:grpChg>
        <pc:grpChg chg="add mod">
          <ac:chgData name="팽 대원" userId="bbc35f242d87f84b" providerId="LiveId" clId="{9D477A1E-F253-4166-98D3-3B4A01A2524A}" dt="2022-12-16T15:08:19.090" v="3228" actId="164"/>
          <ac:grpSpMkLst>
            <pc:docMk/>
            <pc:sldMk cId="2899212534" sldId="270"/>
            <ac:grpSpMk id="1044" creationId="{DA913C06-8CDA-C2C2-B338-1B61C695A8F1}"/>
          </ac:grpSpMkLst>
        </pc:grpChg>
        <pc:grpChg chg="add mod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45" creationId="{2BCE93FE-FEEE-FA87-2871-2C0E9F633B31}"/>
          </ac:grpSpMkLst>
        </pc:grpChg>
        <pc:grpChg chg="add del mod">
          <ac:chgData name="팽 대원" userId="bbc35f242d87f84b" providerId="LiveId" clId="{9D477A1E-F253-4166-98D3-3B4A01A2524A}" dt="2022-12-16T15:10:01.872" v="3279" actId="165"/>
          <ac:grpSpMkLst>
            <pc:docMk/>
            <pc:sldMk cId="2899212534" sldId="270"/>
            <ac:grpSpMk id="1048" creationId="{7A4BDEC2-F3B9-A7F8-EBEA-566495052E3F}"/>
          </ac:grpSpMkLst>
        </pc:grpChg>
        <pc:grpChg chg="add mod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49" creationId="{FB553A7C-0B86-65BD-FE3D-F01B3B1B6AA4}"/>
          </ac:grpSpMkLst>
        </pc:grpChg>
        <pc:grpChg chg="add mod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52" creationId="{04925CF9-ACA3-AC96-F644-73A2A26571E9}"/>
          </ac:grpSpMkLst>
        </pc:grpChg>
        <pc:grpChg chg="add mod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58" creationId="{EE8A2B03-695B-E72F-0C4A-94F98BB0F31B}"/>
          </ac:grpSpMkLst>
        </pc:grpChg>
        <pc:grpChg chg="add mod">
          <ac:chgData name="팽 대원" userId="bbc35f242d87f84b" providerId="LiveId" clId="{9D477A1E-F253-4166-98D3-3B4A01A2524A}" dt="2022-12-16T15:10:55.553" v="3316" actId="12788"/>
          <ac:grpSpMkLst>
            <pc:docMk/>
            <pc:sldMk cId="2899212534" sldId="270"/>
            <ac:grpSpMk id="1063" creationId="{6DAF93F3-EADC-A5EE-BBC5-2CC1D3005B0E}"/>
          </ac:grpSpMkLst>
        </pc:grpChg>
        <pc:picChg chg="mod">
          <ac:chgData name="팽 대원" userId="bbc35f242d87f84b" providerId="LiveId" clId="{9D477A1E-F253-4166-98D3-3B4A01A2524A}" dt="2022-12-16T15:11:00.874" v="3317" actId="12788"/>
          <ac:picMkLst>
            <pc:docMk/>
            <pc:sldMk cId="2899212534" sldId="270"/>
            <ac:picMk id="10" creationId="{C3C53DAB-896B-B05D-0BE7-BF91772AD655}"/>
          </ac:picMkLst>
        </pc:picChg>
        <pc:picChg chg="mod">
          <ac:chgData name="팽 대원" userId="bbc35f242d87f84b" providerId="LiveId" clId="{9D477A1E-F253-4166-98D3-3B4A01A2524A}" dt="2022-12-16T15:11:00.874" v="3317" actId="12788"/>
          <ac:picMkLst>
            <pc:docMk/>
            <pc:sldMk cId="2899212534" sldId="270"/>
            <ac:picMk id="14" creationId="{055A822C-BCE1-0FE5-62DB-38FD2F8237AF}"/>
          </ac:picMkLst>
        </pc:picChg>
        <pc:picChg chg="mod">
          <ac:chgData name="팽 대원" userId="bbc35f242d87f84b" providerId="LiveId" clId="{9D477A1E-F253-4166-98D3-3B4A01A2524A}" dt="2022-12-16T15:11:00.874" v="3317" actId="12788"/>
          <ac:picMkLst>
            <pc:docMk/>
            <pc:sldMk cId="2899212534" sldId="270"/>
            <ac:picMk id="24" creationId="{00724D97-E76A-69B4-2209-F2854B39E89E}"/>
          </ac:picMkLst>
        </pc:picChg>
        <pc:picChg chg="mod">
          <ac:chgData name="팽 대원" userId="bbc35f242d87f84b" providerId="LiveId" clId="{9D477A1E-F253-4166-98D3-3B4A01A2524A}" dt="2022-12-16T15:11:00.874" v="3317" actId="12788"/>
          <ac:picMkLst>
            <pc:docMk/>
            <pc:sldMk cId="2899212534" sldId="270"/>
            <ac:picMk id="30" creationId="{D9C32F8E-236B-BA04-B027-D7C40F381BC3}"/>
          </ac:picMkLst>
        </pc:picChg>
        <pc:picChg chg="mod">
          <ac:chgData name="팽 대원" userId="bbc35f242d87f84b" providerId="LiveId" clId="{9D477A1E-F253-4166-98D3-3B4A01A2524A}" dt="2022-12-16T15:11:00.874" v="3317" actId="12788"/>
          <ac:picMkLst>
            <pc:docMk/>
            <pc:sldMk cId="2899212534" sldId="270"/>
            <ac:picMk id="33" creationId="{37594766-6C55-C2F1-64F7-5AC1249BD03C}"/>
          </ac:picMkLst>
        </pc:picChg>
        <pc:picChg chg="add del mod">
          <ac:chgData name="팽 대원" userId="bbc35f242d87f84b" providerId="LiveId" clId="{9D477A1E-F253-4166-98D3-3B4A01A2524A}" dt="2022-12-16T15:06:55.697" v="3191"/>
          <ac:picMkLst>
            <pc:docMk/>
            <pc:sldMk cId="2899212534" sldId="270"/>
            <ac:picMk id="1030" creationId="{039A495D-FC99-3A1A-DA33-C51FAC440603}"/>
          </ac:picMkLst>
        </pc:picChg>
        <pc:picChg chg="add del mod">
          <ac:chgData name="팽 대원" userId="bbc35f242d87f84b" providerId="LiveId" clId="{9D477A1E-F253-4166-98D3-3B4A01A2524A}" dt="2022-12-16T15:09:02.339" v="3265" actId="478"/>
          <ac:picMkLst>
            <pc:docMk/>
            <pc:sldMk cId="2899212534" sldId="270"/>
            <ac:picMk id="1031" creationId="{E944D7E9-86AB-D366-A851-7B7C15A1DD68}"/>
          </ac:picMkLst>
        </pc:picChg>
        <pc:picChg chg="mod">
          <ac:chgData name="팽 대원" userId="bbc35f242d87f84b" providerId="LiveId" clId="{9D477A1E-F253-4166-98D3-3B4A01A2524A}" dt="2022-12-16T15:10:55.553" v="3316" actId="12788"/>
          <ac:picMkLst>
            <pc:docMk/>
            <pc:sldMk cId="2899212534" sldId="270"/>
            <ac:picMk id="1037" creationId="{29D212DA-6933-629B-AF64-D0C49E18C562}"/>
          </ac:picMkLst>
        </pc:picChg>
        <pc:picChg chg="mod">
          <ac:chgData name="팽 대원" userId="bbc35f242d87f84b" providerId="LiveId" clId="{9D477A1E-F253-4166-98D3-3B4A01A2524A}" dt="2022-12-16T15:10:55.553" v="3316" actId="12788"/>
          <ac:picMkLst>
            <pc:docMk/>
            <pc:sldMk cId="2899212534" sldId="270"/>
            <ac:picMk id="1042" creationId="{5DEBFE2C-9001-87BD-D5D9-06D3D4AB5FB2}"/>
          </ac:picMkLst>
        </pc:picChg>
        <pc:picChg chg="mod">
          <ac:chgData name="팽 대원" userId="bbc35f242d87f84b" providerId="LiveId" clId="{9D477A1E-F253-4166-98D3-3B4A01A2524A}" dt="2022-12-16T15:10:55.553" v="3316" actId="12788"/>
          <ac:picMkLst>
            <pc:docMk/>
            <pc:sldMk cId="2899212534" sldId="270"/>
            <ac:picMk id="1046" creationId="{3C93E798-8067-0B18-C202-291D9306102F}"/>
          </ac:picMkLst>
        </pc:picChg>
        <pc:picChg chg="mod">
          <ac:chgData name="팽 대원" userId="bbc35f242d87f84b" providerId="LiveId" clId="{9D477A1E-F253-4166-98D3-3B4A01A2524A}" dt="2022-12-16T15:10:55.553" v="3316" actId="12788"/>
          <ac:picMkLst>
            <pc:docMk/>
            <pc:sldMk cId="2899212534" sldId="270"/>
            <ac:picMk id="1050" creationId="{FB39817B-D1A6-428C-E7F4-E8307D2297CA}"/>
          </ac:picMkLst>
        </pc:picChg>
        <pc:picChg chg="mod">
          <ac:chgData name="팽 대원" userId="bbc35f242d87f84b" providerId="LiveId" clId="{9D477A1E-F253-4166-98D3-3B4A01A2524A}" dt="2022-12-16T15:10:55.553" v="3316" actId="12788"/>
          <ac:picMkLst>
            <pc:docMk/>
            <pc:sldMk cId="2899212534" sldId="270"/>
            <ac:picMk id="1053" creationId="{0F78FA2C-7BD5-5D1D-4C36-3B12063A4121}"/>
          </ac:picMkLst>
        </pc:picChg>
        <pc:picChg chg="add mod">
          <ac:chgData name="팽 대원" userId="bbc35f242d87f84b" providerId="LiveId" clId="{9D477A1E-F253-4166-98D3-3B4A01A2524A}" dt="2022-12-16T15:11:00.874" v="3317" actId="12788"/>
          <ac:picMkLst>
            <pc:docMk/>
            <pc:sldMk cId="2899212534" sldId="270"/>
            <ac:picMk id="3074" creationId="{95D0CC13-D512-54D3-D8F9-55A59B372789}"/>
          </ac:picMkLst>
        </pc:picChg>
        <pc:cxnChg chg="mod">
          <ac:chgData name="팽 대원" userId="bbc35f242d87f84b" providerId="LiveId" clId="{9D477A1E-F253-4166-98D3-3B4A01A2524A}" dt="2022-12-16T15:03:25.831" v="2928" actId="1076"/>
          <ac:cxnSpMkLst>
            <pc:docMk/>
            <pc:sldMk cId="2899212534" sldId="270"/>
            <ac:cxnSpMk id="18" creationId="{5F0C57D9-37CE-F011-0B89-58A2CB3CEAA9}"/>
          </ac:cxnSpMkLst>
        </pc:cxnChg>
        <pc:cxnChg chg="del">
          <ac:chgData name="팽 대원" userId="bbc35f242d87f84b" providerId="LiveId" clId="{9D477A1E-F253-4166-98D3-3B4A01A2524A}" dt="2022-12-16T14:55:41.534" v="2763" actId="478"/>
          <ac:cxnSpMkLst>
            <pc:docMk/>
            <pc:sldMk cId="2899212534" sldId="270"/>
            <ac:cxnSpMk id="23" creationId="{9AA705B7-033D-1E8B-17E0-51FCDBCF61C8}"/>
          </ac:cxnSpMkLst>
        </pc:cxnChg>
        <pc:cxnChg chg="add mod">
          <ac:chgData name="팽 대원" userId="bbc35f242d87f84b" providerId="LiveId" clId="{9D477A1E-F253-4166-98D3-3B4A01A2524A}" dt="2022-12-16T15:11:00.874" v="3317" actId="12788"/>
          <ac:cxnSpMkLst>
            <pc:docMk/>
            <pc:sldMk cId="2899212534" sldId="270"/>
            <ac:cxnSpMk id="36" creationId="{76226911-7612-A1A0-B6FC-7CAC86AA1336}"/>
          </ac:cxnSpMkLst>
        </pc:cxnChg>
        <pc:cxnChg chg="add mod">
          <ac:chgData name="팽 대원" userId="bbc35f242d87f84b" providerId="LiveId" clId="{9D477A1E-F253-4166-98D3-3B4A01A2524A}" dt="2022-12-16T15:11:00.874" v="3317" actId="12788"/>
          <ac:cxnSpMkLst>
            <pc:docMk/>
            <pc:sldMk cId="2899212534" sldId="270"/>
            <ac:cxnSpMk id="37" creationId="{FDF2A995-CF2E-13AD-38F2-AD74F4E07743}"/>
          </ac:cxnSpMkLst>
        </pc:cxnChg>
        <pc:cxnChg chg="add del mod">
          <ac:chgData name="팽 대원" userId="bbc35f242d87f84b" providerId="LiveId" clId="{9D477A1E-F253-4166-98D3-3B4A01A2524A}" dt="2022-12-16T15:00:59.260" v="2887" actId="478"/>
          <ac:cxnSpMkLst>
            <pc:docMk/>
            <pc:sldMk cId="2899212534" sldId="270"/>
            <ac:cxnSpMk id="40" creationId="{8E39157D-CE30-CFDB-2D2D-3A573D2AD6EE}"/>
          </ac:cxnSpMkLst>
        </pc:cxnChg>
        <pc:cxnChg chg="add mod">
          <ac:chgData name="팽 대원" userId="bbc35f242d87f84b" providerId="LiveId" clId="{9D477A1E-F253-4166-98D3-3B4A01A2524A}" dt="2022-12-16T15:11:00.874" v="3317" actId="12788"/>
          <ac:cxnSpMkLst>
            <pc:docMk/>
            <pc:sldMk cId="2899212534" sldId="270"/>
            <ac:cxnSpMk id="45" creationId="{AB3DD745-8635-5953-A7C8-A33D42086A27}"/>
          </ac:cxnSpMkLst>
        </pc:cxnChg>
        <pc:cxnChg chg="add mod">
          <ac:chgData name="팽 대원" userId="bbc35f242d87f84b" providerId="LiveId" clId="{9D477A1E-F253-4166-98D3-3B4A01A2524A}" dt="2022-12-16T15:11:00.874" v="3317" actId="12788"/>
          <ac:cxnSpMkLst>
            <pc:docMk/>
            <pc:sldMk cId="2899212534" sldId="270"/>
            <ac:cxnSpMk id="48" creationId="{D8FD0FC4-0CF7-2506-E233-DE3CA53CCB03}"/>
          </ac:cxnSpMkLst>
        </pc:cxnChg>
        <pc:cxnChg chg="add mod">
          <ac:chgData name="팽 대원" userId="bbc35f242d87f84b" providerId="LiveId" clId="{9D477A1E-F253-4166-98D3-3B4A01A2524A}" dt="2022-12-16T15:11:00.874" v="3317" actId="12788"/>
          <ac:cxnSpMkLst>
            <pc:docMk/>
            <pc:sldMk cId="2899212534" sldId="270"/>
            <ac:cxnSpMk id="51" creationId="{7AD60150-456A-288A-CC8E-BE5D6994C326}"/>
          </ac:cxnSpMkLst>
        </pc:cxnChg>
        <pc:cxnChg chg="add mod">
          <ac:chgData name="팽 대원" userId="bbc35f242d87f84b" providerId="LiveId" clId="{9D477A1E-F253-4166-98D3-3B4A01A2524A}" dt="2022-12-16T15:11:00.874" v="3317" actId="12788"/>
          <ac:cxnSpMkLst>
            <pc:docMk/>
            <pc:sldMk cId="2899212534" sldId="270"/>
            <ac:cxnSpMk id="58" creationId="{0C090786-4E1C-024B-63B2-AED9A3A00C80}"/>
          </ac:cxnSpMkLst>
        </pc:cxnChg>
        <pc:cxnChg chg="add mod">
          <ac:chgData name="팽 대원" userId="bbc35f242d87f84b" providerId="LiveId" clId="{9D477A1E-F253-4166-98D3-3B4A01A2524A}" dt="2022-12-16T15:10:55.553" v="3316" actId="12788"/>
          <ac:cxnSpMkLst>
            <pc:docMk/>
            <pc:sldMk cId="2899212534" sldId="270"/>
            <ac:cxnSpMk id="1056" creationId="{3D868EB1-CBDE-8F54-0995-C4A14FCE29DA}"/>
          </ac:cxnSpMkLst>
        </pc:cxnChg>
        <pc:cxnChg chg="add mod">
          <ac:chgData name="팽 대원" userId="bbc35f242d87f84b" providerId="LiveId" clId="{9D477A1E-F253-4166-98D3-3B4A01A2524A}" dt="2022-12-16T15:10:55.553" v="3316" actId="12788"/>
          <ac:cxnSpMkLst>
            <pc:docMk/>
            <pc:sldMk cId="2899212534" sldId="270"/>
            <ac:cxnSpMk id="1057" creationId="{65BAA6A7-8CD2-F370-CCF0-8649D5E8B311}"/>
          </ac:cxnSpMkLst>
        </pc:cxnChg>
        <pc:cxnChg chg="add mod">
          <ac:chgData name="팽 대원" userId="bbc35f242d87f84b" providerId="LiveId" clId="{9D477A1E-F253-4166-98D3-3B4A01A2524A}" dt="2022-12-16T15:10:55.553" v="3316" actId="12788"/>
          <ac:cxnSpMkLst>
            <pc:docMk/>
            <pc:sldMk cId="2899212534" sldId="270"/>
            <ac:cxnSpMk id="1059" creationId="{D27E7C3B-A104-E4AD-9167-56982262A945}"/>
          </ac:cxnSpMkLst>
        </pc:cxnChg>
      </pc:sldChg>
      <pc:sldChg chg="addSp delSp modSp add mod">
        <pc:chgData name="팽 대원" userId="bbc35f242d87f84b" providerId="LiveId" clId="{9D477A1E-F253-4166-98D3-3B4A01A2524A}" dt="2022-12-16T16:14:34.269" v="4643" actId="1035"/>
        <pc:sldMkLst>
          <pc:docMk/>
          <pc:sldMk cId="3249514727" sldId="271"/>
        </pc:sldMkLst>
        <pc:spChg chg="mod">
          <ac:chgData name="팽 대원" userId="bbc35f242d87f84b" providerId="LiveId" clId="{9D477A1E-F253-4166-98D3-3B4A01A2524A}" dt="2022-12-16T15:21:37.458" v="3575" actId="20577"/>
          <ac:spMkLst>
            <pc:docMk/>
            <pc:sldMk cId="3249514727" sldId="271"/>
            <ac:spMk id="5" creationId="{6B94F717-97D6-2996-A733-EBB65E096FBD}"/>
          </ac:spMkLst>
        </pc:spChg>
        <pc:spChg chg="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8" creationId="{4BFC932D-3A75-A564-9FB3-A720A94D61B3}"/>
          </ac:spMkLst>
        </pc:spChg>
        <pc:spChg chg="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19" creationId="{7B35E53C-6369-AD9C-8B93-01F46D9A89EC}"/>
          </ac:spMkLst>
        </pc:spChg>
        <pc:spChg chg="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22" creationId="{7B2383A9-706F-CF14-FE02-EF9151824348}"/>
          </ac:spMkLst>
        </pc:spChg>
        <pc:spChg chg="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28" creationId="{1C7D5A73-37E9-8136-1051-547B44CA90FC}"/>
          </ac:spMkLst>
        </pc:spChg>
        <pc:spChg chg="mod">
          <ac:chgData name="팽 대원" userId="bbc35f242d87f84b" providerId="LiveId" clId="{9D477A1E-F253-4166-98D3-3B4A01A2524A}" dt="2022-12-16T15:14:24.676" v="3398" actId="571"/>
          <ac:spMkLst>
            <pc:docMk/>
            <pc:sldMk cId="3249514727" sldId="271"/>
            <ac:spMk id="38" creationId="{5C7E76F1-7981-B4CA-D286-5097E8DD7979}"/>
          </ac:spMkLst>
        </pc:spChg>
        <pc:spChg chg="add 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54" creationId="{D528C06E-ECD3-43B0-FE3E-DB954F22E622}"/>
          </ac:spMkLst>
        </pc:spChg>
        <pc:spChg chg="add 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56" creationId="{3C450EBE-A672-807A-62C6-5A87040963A5}"/>
          </ac:spMkLst>
        </pc:spChg>
        <pc:spChg chg="add 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59" creationId="{88AE1265-8B83-4DF6-56B0-47E49485BF2D}"/>
          </ac:spMkLst>
        </pc:spChg>
        <pc:spChg chg="del mod topLvl">
          <ac:chgData name="팽 대원" userId="bbc35f242d87f84b" providerId="LiveId" clId="{9D477A1E-F253-4166-98D3-3B4A01A2524A}" dt="2022-12-16T15:15:33.496" v="3426" actId="478"/>
          <ac:spMkLst>
            <pc:docMk/>
            <pc:sldMk cId="3249514727" sldId="271"/>
            <ac:spMk id="62" creationId="{FD8B14D6-239D-06F9-5569-7864E2E3607F}"/>
          </ac:spMkLst>
        </pc:spChg>
        <pc:spChg chg="del mod topLvl">
          <ac:chgData name="팽 대원" userId="bbc35f242d87f84b" providerId="LiveId" clId="{9D477A1E-F253-4166-98D3-3B4A01A2524A}" dt="2022-12-16T15:15:34.786" v="3427" actId="478"/>
          <ac:spMkLst>
            <pc:docMk/>
            <pc:sldMk cId="3249514727" sldId="271"/>
            <ac:spMk id="63" creationId="{EDBC91AE-3D8E-B899-9C06-36383E65A56B}"/>
          </ac:spMkLst>
        </pc:spChg>
        <pc:spChg chg="del topLvl">
          <ac:chgData name="팽 대원" userId="bbc35f242d87f84b" providerId="LiveId" clId="{9D477A1E-F253-4166-98D3-3B4A01A2524A}" dt="2022-12-16T15:14:22.259" v="3397" actId="478"/>
          <ac:spMkLst>
            <pc:docMk/>
            <pc:sldMk cId="3249514727" sldId="271"/>
            <ac:spMk id="1024" creationId="{EB247E4F-38E1-3DB8-C2AB-A3F723107121}"/>
          </ac:spMkLst>
        </pc:spChg>
        <pc:spChg chg="del mod topLvl">
          <ac:chgData name="팽 대원" userId="bbc35f242d87f84b" providerId="LiveId" clId="{9D477A1E-F253-4166-98D3-3B4A01A2524A}" dt="2022-12-16T15:13:02.370" v="3347" actId="478"/>
          <ac:spMkLst>
            <pc:docMk/>
            <pc:sldMk cId="3249514727" sldId="271"/>
            <ac:spMk id="1027" creationId="{0C1A0C0A-DAAF-37E0-F7AE-42C1CD002641}"/>
          </ac:spMkLst>
        </pc:spChg>
        <pc:spChg chg="add mod">
          <ac:chgData name="팽 대원" userId="bbc35f242d87f84b" providerId="LiveId" clId="{9D477A1E-F253-4166-98D3-3B4A01A2524A}" dt="2022-12-16T15:21:44.689" v="3576" actId="1076"/>
          <ac:spMkLst>
            <pc:docMk/>
            <pc:sldMk cId="3249514727" sldId="271"/>
            <ac:spMk id="4103" creationId="{E22C63B7-8707-75B0-679A-5A3A7D91149D}"/>
          </ac:spMkLst>
        </pc:s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3" creationId="{B0FEAD97-0E6E-F837-5795-1FC3CB4D171F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17" creationId="{1602E2A6-B78F-3DF7-7A3D-F748039C03EA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21" creationId="{399BDDD1-F8C4-6631-2093-D9121C73D4E2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27" creationId="{0732F3D6-ABE8-1690-ADD1-DC787D30D2B4}"/>
          </ac:grpSpMkLst>
        </pc:grpChg>
        <pc:grpChg chg="add del mod">
          <ac:chgData name="팽 대원" userId="bbc35f242d87f84b" providerId="LiveId" clId="{9D477A1E-F253-4166-98D3-3B4A01A2524A}" dt="2022-12-16T15:15:03.233" v="3421" actId="478"/>
          <ac:grpSpMkLst>
            <pc:docMk/>
            <pc:sldMk cId="3249514727" sldId="271"/>
            <ac:grpSpMk id="35" creationId="{696F2066-269C-69CA-688C-DDB8C03CC99E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55" creationId="{A5787895-C83B-80C4-6839-824582D492D1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57" creationId="{2C87D467-FE91-1E23-FDAE-3F71DC4A59FC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60" creationId="{ECF38D48-4DB7-2A29-A9BE-4F0E6B8062CF}"/>
          </ac:grpSpMkLst>
        </pc:grpChg>
        <pc:grpChg chg="add del">
          <ac:chgData name="팽 대원" userId="bbc35f242d87f84b" providerId="LiveId" clId="{9D477A1E-F253-4166-98D3-3B4A01A2524A}" dt="2022-12-16T15:12:50.421" v="3344" actId="478"/>
          <ac:grpSpMkLst>
            <pc:docMk/>
            <pc:sldMk cId="3249514727" sldId="271"/>
            <ac:grpSpMk id="61" creationId="{6DE95EFD-0BC4-C527-F681-AFE9C25AD0A6}"/>
          </ac:grpSpMkLst>
        </pc:grpChg>
        <pc:grpChg chg="del">
          <ac:chgData name="팽 대원" userId="bbc35f242d87f84b" providerId="LiveId" clId="{9D477A1E-F253-4166-98D3-3B4A01A2524A}" dt="2022-12-16T15:12:57.493" v="3345" actId="165"/>
          <ac:grpSpMkLst>
            <pc:docMk/>
            <pc:sldMk cId="3249514727" sldId="271"/>
            <ac:grpSpMk id="1026" creationId="{FE7D0274-66F3-C703-978F-2BEEDFDAC37D}"/>
          </ac:grpSpMkLst>
        </pc:grpChg>
        <pc:grpChg chg="del">
          <ac:chgData name="팽 대원" userId="bbc35f242d87f84b" providerId="LiveId" clId="{9D477A1E-F253-4166-98D3-3B4A01A2524A}" dt="2022-12-16T15:13:02.370" v="3347" actId="478"/>
          <ac:grpSpMkLst>
            <pc:docMk/>
            <pc:sldMk cId="3249514727" sldId="271"/>
            <ac:grpSpMk id="1029" creationId="{6DB1EEFF-7B6D-C629-4CDA-5A6893F68BF1}"/>
          </ac:grpSpMkLst>
        </pc:grpChg>
        <pc:grpChg chg="add del">
          <ac:chgData name="팽 대원" userId="bbc35f242d87f84b" providerId="LiveId" clId="{9D477A1E-F253-4166-98D3-3B4A01A2524A}" dt="2022-12-16T15:12:50.421" v="3344" actId="478"/>
          <ac:grpSpMkLst>
            <pc:docMk/>
            <pc:sldMk cId="3249514727" sldId="271"/>
            <ac:grpSpMk id="1063" creationId="{6DAF93F3-EADC-A5EE-BBC5-2CC1D3005B0E}"/>
          </ac:grpSpMkLst>
        </pc:grpChg>
        <pc:grpChg chg="add mod">
          <ac:chgData name="팽 대원" userId="bbc35f242d87f84b" providerId="LiveId" clId="{9D477A1E-F253-4166-98D3-3B4A01A2524A}" dt="2022-12-16T15:21:44.689" v="3576" actId="1076"/>
          <ac:grpSpMkLst>
            <pc:docMk/>
            <pc:sldMk cId="3249514727" sldId="271"/>
            <ac:grpSpMk id="4101" creationId="{C57ECFD2-06DD-A8D3-6DA7-71F884F63DE4}"/>
          </ac:grpSpMkLst>
        </pc:grpChg>
        <pc:picChg chg="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12" creationId="{2A812EB3-FDA8-0716-EA1F-54ECB04D9D37}"/>
          </ac:picMkLst>
        </pc:picChg>
        <pc:picChg chg="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20" creationId="{0F76724E-784A-3B29-258F-45B944D0793D}"/>
          </ac:picMkLst>
        </pc:picChg>
        <pc:picChg chg="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23" creationId="{907A86BA-D56A-357C-70B2-4D7581FAFC0A}"/>
          </ac:picMkLst>
        </pc:picChg>
        <pc:picChg chg="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29" creationId="{DB1867AA-ED8E-580B-B037-1981ACBDE671}"/>
          </ac:picMkLst>
        </pc:picChg>
        <pc:picChg chg="mod">
          <ac:chgData name="팽 대원" userId="bbc35f242d87f84b" providerId="LiveId" clId="{9D477A1E-F253-4166-98D3-3B4A01A2524A}" dt="2022-12-16T15:14:24.676" v="3398" actId="571"/>
          <ac:picMkLst>
            <pc:docMk/>
            <pc:sldMk cId="3249514727" sldId="271"/>
            <ac:picMk id="39" creationId="{DA00A366-75FF-F725-2ABB-D5F559F27549}"/>
          </ac:picMkLst>
        </pc:picChg>
        <pc:picChg chg="add 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4098" creationId="{B9674C37-ED16-FE4B-F77F-75F2F15ABA41}"/>
          </ac:picMkLst>
        </pc:picChg>
        <pc:picChg chg="add del mod">
          <ac:chgData name="팽 대원" userId="bbc35f242d87f84b" providerId="LiveId" clId="{9D477A1E-F253-4166-98D3-3B4A01A2524A}" dt="2022-12-16T15:18:27.228" v="3465" actId="478"/>
          <ac:picMkLst>
            <pc:docMk/>
            <pc:sldMk cId="3249514727" sldId="271"/>
            <ac:picMk id="4100" creationId="{BA024789-217E-CC2A-A04C-532FDDC9DC56}"/>
          </ac:picMkLst>
        </pc:picChg>
        <pc:picChg chg="add 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4102" creationId="{012DBB7D-3C60-FBB3-124B-2C7AC1B62313}"/>
          </ac:picMkLst>
        </pc:picChg>
        <pc:picChg chg="add del">
          <ac:chgData name="팽 대원" userId="bbc35f242d87f84b" providerId="LiveId" clId="{9D477A1E-F253-4166-98D3-3B4A01A2524A}" dt="2022-12-16T15:19:00.526" v="3477"/>
          <ac:picMkLst>
            <pc:docMk/>
            <pc:sldMk cId="3249514727" sldId="271"/>
            <ac:picMk id="4104" creationId="{0681E41E-0B78-C996-34CC-38E50B36328B}"/>
          </ac:picMkLst>
        </pc:picChg>
        <pc:picChg chg="add mod">
          <ac:chgData name="팽 대원" userId="bbc35f242d87f84b" providerId="LiveId" clId="{9D477A1E-F253-4166-98D3-3B4A01A2524A}" dt="2022-12-16T15:21:44.689" v="3576" actId="1076"/>
          <ac:picMkLst>
            <pc:docMk/>
            <pc:sldMk cId="3249514727" sldId="271"/>
            <ac:picMk id="4106" creationId="{EA24E3E3-A6B0-1974-8143-952155081C64}"/>
          </ac:picMkLst>
        </pc:picChg>
        <pc:cxnChg chg="add del mod">
          <ac:chgData name="팽 대원" userId="bbc35f242d87f84b" providerId="LiveId" clId="{9D477A1E-F253-4166-98D3-3B4A01A2524A}" dt="2022-12-16T15:20:55.046" v="3553" actId="478"/>
          <ac:cxnSpMkLst>
            <pc:docMk/>
            <pc:sldMk cId="3249514727" sldId="271"/>
            <ac:cxnSpMk id="18" creationId="{5F0C57D9-37CE-F011-0B89-58A2CB3CEAA9}"/>
          </ac:cxnSpMkLst>
        </pc:cxnChg>
        <pc:cxnChg chg="add mod">
          <ac:chgData name="팽 대원" userId="bbc35f242d87f84b" providerId="LiveId" clId="{9D477A1E-F253-4166-98D3-3B4A01A2524A}" dt="2022-12-16T15:21:44.689" v="3576" actId="1076"/>
          <ac:cxnSpMkLst>
            <pc:docMk/>
            <pc:sldMk cId="3249514727" sldId="271"/>
            <ac:cxnSpMk id="41" creationId="{BB5D6BB8-8EC1-71A0-60D2-D9071A88A974}"/>
          </ac:cxnSpMkLst>
        </pc:cxnChg>
        <pc:cxnChg chg="add mod">
          <ac:chgData name="팽 대원" userId="bbc35f242d87f84b" providerId="LiveId" clId="{9D477A1E-F253-4166-98D3-3B4A01A2524A}" dt="2022-12-16T16:14:34.269" v="4643" actId="1035"/>
          <ac:cxnSpMkLst>
            <pc:docMk/>
            <pc:sldMk cId="3249514727" sldId="271"/>
            <ac:cxnSpMk id="42" creationId="{60C3248D-4480-5AF1-B199-55DD0AEFF315}"/>
          </ac:cxnSpMkLst>
        </pc:cxnChg>
        <pc:cxnChg chg="add mod">
          <ac:chgData name="팽 대원" userId="bbc35f242d87f84b" providerId="LiveId" clId="{9D477A1E-F253-4166-98D3-3B4A01A2524A}" dt="2022-12-16T15:21:44.689" v="3576" actId="1076"/>
          <ac:cxnSpMkLst>
            <pc:docMk/>
            <pc:sldMk cId="3249514727" sldId="271"/>
            <ac:cxnSpMk id="46" creationId="{3CC0B08C-5776-5567-FF05-8E7DC832924F}"/>
          </ac:cxnSpMkLst>
        </pc:cxnChg>
        <pc:cxnChg chg="add mod">
          <ac:chgData name="팽 대원" userId="bbc35f242d87f84b" providerId="LiveId" clId="{9D477A1E-F253-4166-98D3-3B4A01A2524A}" dt="2022-12-16T15:21:44.689" v="3576" actId="1076"/>
          <ac:cxnSpMkLst>
            <pc:docMk/>
            <pc:sldMk cId="3249514727" sldId="271"/>
            <ac:cxnSpMk id="4096" creationId="{9DCA5A9F-41C3-D496-E7B9-24F780B08429}"/>
          </ac:cxnSpMkLst>
        </pc:cxnChg>
        <pc:cxnChg chg="add mod">
          <ac:chgData name="팽 대원" userId="bbc35f242d87f84b" providerId="LiveId" clId="{9D477A1E-F253-4166-98D3-3B4A01A2524A}" dt="2022-12-16T15:21:44.689" v="3576" actId="1076"/>
          <ac:cxnSpMkLst>
            <pc:docMk/>
            <pc:sldMk cId="3249514727" sldId="271"/>
            <ac:cxnSpMk id="4097" creationId="{C1DA718A-E114-8CEF-0F62-29D52BEC1B17}"/>
          </ac:cxnSpMkLst>
        </pc:cxnChg>
        <pc:cxnChg chg="add mod">
          <ac:chgData name="팽 대원" userId="bbc35f242d87f84b" providerId="LiveId" clId="{9D477A1E-F253-4166-98D3-3B4A01A2524A}" dt="2022-12-16T15:21:44.689" v="3576" actId="1076"/>
          <ac:cxnSpMkLst>
            <pc:docMk/>
            <pc:sldMk cId="3249514727" sldId="271"/>
            <ac:cxnSpMk id="4099" creationId="{1A917E6B-D7AC-C2B7-B67D-722EF3A77546}"/>
          </ac:cxnSpMkLst>
        </pc:cxnChg>
      </pc:sldChg>
      <pc:sldChg chg="addSp delSp modSp add mod">
        <pc:chgData name="팽 대원" userId="bbc35f242d87f84b" providerId="LiveId" clId="{9D477A1E-F253-4166-98D3-3B4A01A2524A}" dt="2022-12-16T15:33:25.969" v="3944" actId="1582"/>
        <pc:sldMkLst>
          <pc:docMk/>
          <pc:sldMk cId="2842720586" sldId="272"/>
        </pc:sldMkLst>
        <pc:spChg chg="mod">
          <ac:chgData name="팽 대원" userId="bbc35f242d87f84b" providerId="LiveId" clId="{9D477A1E-F253-4166-98D3-3B4A01A2524A}" dt="2022-12-16T15:31:02.458" v="3819" actId="403"/>
          <ac:spMkLst>
            <pc:docMk/>
            <pc:sldMk cId="2842720586" sldId="272"/>
            <ac:spMk id="4" creationId="{740102C2-E931-80A9-CCB3-6685C82CF6EF}"/>
          </ac:spMkLst>
        </pc:spChg>
        <pc:spChg chg="mod">
          <ac:chgData name="팽 대원" userId="bbc35f242d87f84b" providerId="LiveId" clId="{9D477A1E-F253-4166-98D3-3B4A01A2524A}" dt="2022-12-16T15:32:49.627" v="3939" actId="20577"/>
          <ac:spMkLst>
            <pc:docMk/>
            <pc:sldMk cId="2842720586" sldId="272"/>
            <ac:spMk id="5" creationId="{6B94F717-97D6-2996-A733-EBB65E096FBD}"/>
          </ac:spMkLst>
        </pc:spChg>
        <pc:spChg chg="add del mod">
          <ac:chgData name="팽 대원" userId="bbc35f242d87f84b" providerId="LiveId" clId="{9D477A1E-F253-4166-98D3-3B4A01A2524A}" dt="2022-12-16T15:30:01.589" v="3792" actId="478"/>
          <ac:spMkLst>
            <pc:docMk/>
            <pc:sldMk cId="2842720586" sldId="272"/>
            <ac:spMk id="10" creationId="{85AD85BC-6409-5D8C-8538-2AE983A71E63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36" creationId="{7DC4A74F-4EEE-9EF1-B1CD-92B1AE22F5AB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38" creationId="{578CCCF0-A8A5-BA21-E2FC-B05E5987824E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0" creationId="{F97A1521-EC04-FEF4-E8FF-CDD4BD5CA4C6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4" creationId="{02A1CE1E-0513-7586-A045-C7011AD9166D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7" creationId="{B0A590BC-95C0-12A0-226E-D868D55543DA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9" creationId="{1DF727E0-A239-FBEF-EEF2-1DAF95B6AD80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51" creationId="{32BB48C4-471E-250F-6598-476AA08BC99D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105" creationId="{E3724C25-DCB6-C9B0-DEE5-43BCA7B5DA53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108" creationId="{376B6487-B41D-A239-2C29-2E300DDBA776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110" creationId="{AF5FBA00-5864-619E-42B5-C6E800B65111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114" creationId="{586D10A6-B9FE-7C40-1D6A-D8C8EBF61E23}"/>
          </ac:spMkLst>
        </pc:spChg>
        <pc:spChg chg="mod">
          <ac:chgData name="팽 대원" userId="bbc35f242d87f84b" providerId="LiveId" clId="{9D477A1E-F253-4166-98D3-3B4A01A2524A}" dt="2022-12-16T15:23:41.241" v="3648" actId="14100"/>
          <ac:spMkLst>
            <pc:docMk/>
            <pc:sldMk cId="2842720586" sldId="272"/>
            <ac:spMk id="4116" creationId="{25CB9194-2751-21FD-398F-4CA164A46B58}"/>
          </ac:spMkLst>
        </pc:spChg>
        <pc:spChg chg="add mod">
          <ac:chgData name="팽 대원" userId="bbc35f242d87f84b" providerId="LiveId" clId="{9D477A1E-F253-4166-98D3-3B4A01A2524A}" dt="2022-12-16T15:24:17.452" v="3656" actId="164"/>
          <ac:spMkLst>
            <pc:docMk/>
            <pc:sldMk cId="2842720586" sldId="272"/>
            <ac:spMk id="4117" creationId="{DE2146EB-D752-DC34-39A0-352372B75309}"/>
          </ac:spMkLst>
        </pc:spChg>
        <pc:spChg chg="add mod">
          <ac:chgData name="팽 대원" userId="bbc35f242d87f84b" providerId="LiveId" clId="{9D477A1E-F253-4166-98D3-3B4A01A2524A}" dt="2022-12-16T15:30:30.259" v="3806" actId="1076"/>
          <ac:spMkLst>
            <pc:docMk/>
            <pc:sldMk cId="2842720586" sldId="272"/>
            <ac:spMk id="4124" creationId="{45FE8530-5F42-9075-467E-061485969C6E}"/>
          </ac:spMkLst>
        </pc:spChg>
        <pc:spChg chg="add mod">
          <ac:chgData name="팽 대원" userId="bbc35f242d87f84b" providerId="LiveId" clId="{9D477A1E-F253-4166-98D3-3B4A01A2524A}" dt="2022-12-16T15:30:30.259" v="3806" actId="1076"/>
          <ac:spMkLst>
            <pc:docMk/>
            <pc:sldMk cId="2842720586" sldId="272"/>
            <ac:spMk id="4126" creationId="{18A54A98-D1C0-8056-0F02-8547C5898662}"/>
          </ac:spMkLst>
        </pc:spChg>
        <pc:spChg chg="add mod">
          <ac:chgData name="팽 대원" userId="bbc35f242d87f84b" providerId="LiveId" clId="{9D477A1E-F253-4166-98D3-3B4A01A2524A}" dt="2022-12-16T15:30:30.259" v="3806" actId="1076"/>
          <ac:spMkLst>
            <pc:docMk/>
            <pc:sldMk cId="2842720586" sldId="272"/>
            <ac:spMk id="4128" creationId="{B0374F63-1C88-054B-DAE3-E84D774CA458}"/>
          </ac:spMkLst>
        </pc:spChg>
        <pc:spChg chg="mod">
          <ac:chgData name="팽 대원" userId="bbc35f242d87f84b" providerId="LiveId" clId="{9D477A1E-F253-4166-98D3-3B4A01A2524A}" dt="2022-12-16T15:32:40.046" v="3920" actId="20577"/>
          <ac:spMkLst>
            <pc:docMk/>
            <pc:sldMk cId="2842720586" sldId="272"/>
            <ac:spMk id="4133" creationId="{B094D30E-0F4F-53F9-79F3-6CDD14928D71}"/>
          </ac:spMkLst>
        </pc:spChg>
        <pc:spChg chg="mod">
          <ac:chgData name="팽 대원" userId="bbc35f242d87f84b" providerId="LiveId" clId="{9D477A1E-F253-4166-98D3-3B4A01A2524A}" dt="2022-12-16T15:31:39.990" v="3903" actId="554"/>
          <ac:spMkLst>
            <pc:docMk/>
            <pc:sldMk cId="2842720586" sldId="272"/>
            <ac:spMk id="4137" creationId="{AB219652-6DCB-FC69-7E8C-D117B5CBF59C}"/>
          </ac:spMkLst>
        </pc:spChg>
        <pc:spChg chg="mod">
          <ac:chgData name="팽 대원" userId="bbc35f242d87f84b" providerId="LiveId" clId="{9D477A1E-F253-4166-98D3-3B4A01A2524A}" dt="2022-12-16T15:31:39.990" v="3903" actId="554"/>
          <ac:spMkLst>
            <pc:docMk/>
            <pc:sldMk cId="2842720586" sldId="272"/>
            <ac:spMk id="4140" creationId="{85058D98-88D5-8DA4-0E5C-78DCE7EE9568}"/>
          </ac:spMkLst>
        </pc:spChg>
        <pc:spChg chg="mod">
          <ac:chgData name="팽 대원" userId="bbc35f242d87f84b" providerId="LiveId" clId="{9D477A1E-F253-4166-98D3-3B4A01A2524A}" dt="2022-12-16T15:31:51.363" v="3906" actId="1076"/>
          <ac:spMkLst>
            <pc:docMk/>
            <pc:sldMk cId="2842720586" sldId="272"/>
            <ac:spMk id="4143" creationId="{A410645E-9C34-47C5-6E76-29B6FD23CB09}"/>
          </ac:spMkLst>
        </pc:spChg>
        <pc:spChg chg="add del mod">
          <ac:chgData name="팽 대원" userId="bbc35f242d87f84b" providerId="LiveId" clId="{9D477A1E-F253-4166-98D3-3B4A01A2524A}" dt="2022-12-16T15:32:32.734" v="3915" actId="478"/>
          <ac:spMkLst>
            <pc:docMk/>
            <pc:sldMk cId="2842720586" sldId="272"/>
            <ac:spMk id="4144" creationId="{D8EA5D69-0DEC-619A-AB6E-DE367E61D9D3}"/>
          </ac:spMkLst>
        </pc:spChg>
        <pc:spChg chg="add del mod">
          <ac:chgData name="팽 대원" userId="bbc35f242d87f84b" providerId="LiveId" clId="{9D477A1E-F253-4166-98D3-3B4A01A2524A}" dt="2022-12-16T15:32:31.833" v="3914" actId="478"/>
          <ac:spMkLst>
            <pc:docMk/>
            <pc:sldMk cId="2842720586" sldId="272"/>
            <ac:spMk id="4145" creationId="{FE2DFE35-7A4A-6797-4DA4-10B5B8F1E9AF}"/>
          </ac:spMkLst>
        </pc:spChg>
        <pc:spChg chg="add mod">
          <ac:chgData name="팽 대원" userId="bbc35f242d87f84b" providerId="LiveId" clId="{9D477A1E-F253-4166-98D3-3B4A01A2524A}" dt="2022-12-16T15:33:25.969" v="3944" actId="1582"/>
          <ac:spMkLst>
            <pc:docMk/>
            <pc:sldMk cId="2842720586" sldId="272"/>
            <ac:spMk id="4146" creationId="{912602A6-F9A2-1A86-E355-F042005F067E}"/>
          </ac:spMkLst>
        </pc:spChg>
        <pc:grpChg chg="add mod">
          <ac:chgData name="팽 대원" userId="bbc35f242d87f84b" providerId="LiveId" clId="{9D477A1E-F253-4166-98D3-3B4A01A2524A}" dt="2022-12-16T15:31:00.400" v="3818" actId="1076"/>
          <ac:grpSpMkLst>
            <pc:docMk/>
            <pc:sldMk cId="2842720586" sldId="272"/>
            <ac:grpSpMk id="2" creationId="{5865AB49-7195-D93B-9183-088E17C9D371}"/>
          </ac:grpSpMkLst>
        </pc:grpChg>
        <pc:grpChg chg="add mod">
          <ac:chgData name="팽 대원" userId="bbc35f242d87f84b" providerId="LiveId" clId="{9D477A1E-F253-4166-98D3-3B4A01A2524A}" dt="2022-12-16T15:24:17.452" v="3656" actId="164"/>
          <ac:grpSpMkLst>
            <pc:docMk/>
            <pc:sldMk cId="2842720586" sldId="272"/>
            <ac:grpSpMk id="11" creationId="{29C1B140-854D-D50C-2A31-B509205AC464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13" creationId="{06DAE85F-1ECC-CD47-8219-640487779A4A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14" creationId="{CC9E7E36-B8AB-EFF4-B36C-288CA4FC9761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15" creationId="{FAE63C26-1055-AB31-FF65-333A51ED728E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16" creationId="{33D0E9E5-AB73-3288-4028-7F9956E11D98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18" creationId="{02502CB0-8879-8B51-A587-19C8873F3660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24" creationId="{C4EA7963-3A10-D2D5-F899-FEC484F8DE83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26" creationId="{02379E51-3157-31A9-DA2D-DB9986F76E09}"/>
          </ac:grpSpMkLst>
        </pc:grpChg>
        <pc:grpChg chg="add mod">
          <ac:chgData name="팽 대원" userId="bbc35f242d87f84b" providerId="LiveId" clId="{9D477A1E-F253-4166-98D3-3B4A01A2524A}" dt="2022-12-16T15:24:17.452" v="3656" actId="164"/>
          <ac:grpSpMkLst>
            <pc:docMk/>
            <pc:sldMk cId="2842720586" sldId="272"/>
            <ac:grpSpMk id="50" creationId="{67A9FC58-6BE5-74FB-443D-2612DA46A571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52" creationId="{85A41E69-12C5-2D34-6B82-D015321EB8BC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53" creationId="{9C18479B-C98A-8687-8BFF-06F4DBB203E4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58" creationId="{EA3B8D53-87A4-BD2E-B275-92FB16DEFA67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61" creationId="{93BFEBE3-177E-FC10-FAF7-98348EC8F5DE}"/>
          </ac:grpSpMkLst>
        </pc:grpChg>
        <pc:grpChg chg="del">
          <ac:chgData name="팽 대원" userId="bbc35f242d87f84b" providerId="LiveId" clId="{9D477A1E-F253-4166-98D3-3B4A01A2524A}" dt="2022-12-16T15:22:52.637" v="3591" actId="478"/>
          <ac:grpSpMkLst>
            <pc:docMk/>
            <pc:sldMk cId="2842720586" sldId="272"/>
            <ac:grpSpMk id="4101" creationId="{C57ECFD2-06DD-A8D3-6DA7-71F884F63DE4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4111" creationId="{E5BA6C19-6AE0-69EB-ACFC-44ED027ADB7B}"/>
          </ac:grpSpMkLst>
        </pc:grpChg>
        <pc:grpChg chg="mod">
          <ac:chgData name="팽 대원" userId="bbc35f242d87f84b" providerId="LiveId" clId="{9D477A1E-F253-4166-98D3-3B4A01A2524A}" dt="2022-12-16T15:23:41.241" v="3648" actId="14100"/>
          <ac:grpSpMkLst>
            <pc:docMk/>
            <pc:sldMk cId="2842720586" sldId="272"/>
            <ac:grpSpMk id="4112" creationId="{16EF549F-6ACA-E83D-B6EA-4877B4D5FCA3}"/>
          </ac:grpSpMkLst>
        </pc:grpChg>
        <pc:grpChg chg="add del mod">
          <ac:chgData name="팽 대원" userId="bbc35f242d87f84b" providerId="LiveId" clId="{9D477A1E-F253-4166-98D3-3B4A01A2524A}" dt="2022-12-16T15:24:38.852" v="3657" actId="478"/>
          <ac:grpSpMkLst>
            <pc:docMk/>
            <pc:sldMk cId="2842720586" sldId="272"/>
            <ac:grpSpMk id="4118" creationId="{3F756878-0697-C41F-AE72-643C17AF94F5}"/>
          </ac:grpSpMkLst>
        </pc:grpChg>
        <pc:grpChg chg="add mod">
          <ac:chgData name="팽 대원" userId="bbc35f242d87f84b" providerId="LiveId" clId="{9D477A1E-F253-4166-98D3-3B4A01A2524A}" dt="2022-12-16T15:30:30.259" v="3806" actId="1076"/>
          <ac:grpSpMkLst>
            <pc:docMk/>
            <pc:sldMk cId="2842720586" sldId="272"/>
            <ac:grpSpMk id="4125" creationId="{68827540-1F3A-FA17-E005-D1D355BF887F}"/>
          </ac:grpSpMkLst>
        </pc:grpChg>
        <pc:grpChg chg="add mod">
          <ac:chgData name="팽 대원" userId="bbc35f242d87f84b" providerId="LiveId" clId="{9D477A1E-F253-4166-98D3-3B4A01A2524A}" dt="2022-12-16T15:30:30.259" v="3806" actId="1076"/>
          <ac:grpSpMkLst>
            <pc:docMk/>
            <pc:sldMk cId="2842720586" sldId="272"/>
            <ac:grpSpMk id="4127" creationId="{FC27238B-C19A-FF02-4C64-21DD93651FB7}"/>
          </ac:grpSpMkLst>
        </pc:grpChg>
        <pc:grpChg chg="add mod">
          <ac:chgData name="팽 대원" userId="bbc35f242d87f84b" providerId="LiveId" clId="{9D477A1E-F253-4166-98D3-3B4A01A2524A}" dt="2022-12-16T15:29:07.350" v="3777" actId="164"/>
          <ac:grpSpMkLst>
            <pc:docMk/>
            <pc:sldMk cId="2842720586" sldId="272"/>
            <ac:grpSpMk id="4129" creationId="{0C9C49FF-5AD8-F7D0-A38D-C554BFD531AF}"/>
          </ac:grpSpMkLst>
        </pc:grpChg>
        <pc:grpChg chg="add mod">
          <ac:chgData name="팽 대원" userId="bbc35f242d87f84b" providerId="LiveId" clId="{9D477A1E-F253-4166-98D3-3B4A01A2524A}" dt="2022-12-16T15:30:30.259" v="3806" actId="1076"/>
          <ac:grpSpMkLst>
            <pc:docMk/>
            <pc:sldMk cId="2842720586" sldId="272"/>
            <ac:grpSpMk id="4130" creationId="{E31DD3F6-4487-2A91-DAC8-F9F9BBA78AB3}"/>
          </ac:grpSpMkLst>
        </pc:grpChg>
        <pc:grpChg chg="add mod">
          <ac:chgData name="팽 대원" userId="bbc35f242d87f84b" providerId="LiveId" clId="{9D477A1E-F253-4166-98D3-3B4A01A2524A}" dt="2022-12-16T15:30:49.490" v="3815" actId="1076"/>
          <ac:grpSpMkLst>
            <pc:docMk/>
            <pc:sldMk cId="2842720586" sldId="272"/>
            <ac:grpSpMk id="4132" creationId="{391187FB-07F2-E132-C001-C3383B8F8744}"/>
          </ac:grpSpMkLst>
        </pc:grpChg>
        <pc:grpChg chg="add mod">
          <ac:chgData name="팽 대원" userId="bbc35f242d87f84b" providerId="LiveId" clId="{9D477A1E-F253-4166-98D3-3B4A01A2524A}" dt="2022-12-16T15:31:55.574" v="3907" actId="1076"/>
          <ac:grpSpMkLst>
            <pc:docMk/>
            <pc:sldMk cId="2842720586" sldId="272"/>
            <ac:grpSpMk id="4135" creationId="{5062F0F8-1F25-FAC2-242F-5FFC386C7034}"/>
          </ac:grpSpMkLst>
        </pc:grpChg>
        <pc:grpChg chg="add mod">
          <ac:chgData name="팽 대원" userId="bbc35f242d87f84b" providerId="LiveId" clId="{9D477A1E-F253-4166-98D3-3B4A01A2524A}" dt="2022-12-16T15:31:46.646" v="3905" actId="1076"/>
          <ac:grpSpMkLst>
            <pc:docMk/>
            <pc:sldMk cId="2842720586" sldId="272"/>
            <ac:grpSpMk id="4138" creationId="{E702E99D-EF2F-C0DB-EF64-385059E9981F}"/>
          </ac:grpSpMkLst>
        </pc:grpChg>
        <pc:grpChg chg="add mod">
          <ac:chgData name="팽 대원" userId="bbc35f242d87f84b" providerId="LiveId" clId="{9D477A1E-F253-4166-98D3-3B4A01A2524A}" dt="2022-12-16T15:31:51.363" v="3906" actId="1076"/>
          <ac:grpSpMkLst>
            <pc:docMk/>
            <pc:sldMk cId="2842720586" sldId="272"/>
            <ac:grpSpMk id="4141" creationId="{D745A06A-1713-068E-A5FB-ABABEDCB9634}"/>
          </ac:grpSpMkLst>
        </pc:grpChg>
        <pc:picChg chg="mod">
          <ac:chgData name="팽 대원" userId="bbc35f242d87f84b" providerId="LiveId" clId="{9D477A1E-F253-4166-98D3-3B4A01A2524A}" dt="2022-12-16T15:31:00.400" v="3818" actId="1076"/>
          <ac:picMkLst>
            <pc:docMk/>
            <pc:sldMk cId="2842720586" sldId="272"/>
            <ac:picMk id="9" creationId="{72D47A29-9F19-018D-2B45-7CF99623BAD9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35" creationId="{3C26CFBE-F749-C914-B130-03BA4B6A8C4A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37" creationId="{D16BD6EB-1D64-F332-FE2B-CC005D138016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39" creationId="{82B9BF02-C769-151E-D917-3282A5F88096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3" creationId="{2BA32FB7-344B-75EC-4DC8-1E886D894FD7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5" creationId="{FFACCF94-33D4-6F9D-64F1-5CBA33267DEA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8" creationId="{B61500BD-8BCE-0154-9A7F-DB755513683F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104" creationId="{1AD1422A-B2F1-ADAC-193D-97B267C4078C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107" creationId="{9C76F187-D9EC-68FF-15DD-BE93BAA74329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109" creationId="{E2D5A6C0-017E-5879-DC1B-ABC9355C3B86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113" creationId="{BBA10D4A-9345-AF14-23BC-06CEBF844CFF}"/>
          </ac:picMkLst>
        </pc:picChg>
        <pc:picChg chg="mod">
          <ac:chgData name="팽 대원" userId="bbc35f242d87f84b" providerId="LiveId" clId="{9D477A1E-F253-4166-98D3-3B4A01A2524A}" dt="2022-12-16T15:23:41.241" v="3648" actId="14100"/>
          <ac:picMkLst>
            <pc:docMk/>
            <pc:sldMk cId="2842720586" sldId="272"/>
            <ac:picMk id="4115" creationId="{6F9C5C2C-827F-B716-E24A-24468B926834}"/>
          </ac:picMkLst>
        </pc:picChg>
        <pc:picChg chg="add mod">
          <ac:chgData name="팽 대원" userId="bbc35f242d87f84b" providerId="LiveId" clId="{9D477A1E-F253-4166-98D3-3B4A01A2524A}" dt="2022-12-16T15:30:30.259" v="3806" actId="1076"/>
          <ac:picMkLst>
            <pc:docMk/>
            <pc:sldMk cId="2842720586" sldId="272"/>
            <ac:picMk id="4120" creationId="{C7A64B9E-4F8B-C589-871C-CBBD44FAEF2C}"/>
          </ac:picMkLst>
        </pc:picChg>
        <pc:picChg chg="add mod">
          <ac:chgData name="팽 대원" userId="bbc35f242d87f84b" providerId="LiveId" clId="{9D477A1E-F253-4166-98D3-3B4A01A2524A}" dt="2022-12-16T15:30:30.259" v="3806" actId="1076"/>
          <ac:picMkLst>
            <pc:docMk/>
            <pc:sldMk cId="2842720586" sldId="272"/>
            <ac:picMk id="4122" creationId="{89F8F895-E702-1FA3-01D3-801D6039F846}"/>
          </ac:picMkLst>
        </pc:picChg>
        <pc:picChg chg="mod">
          <ac:chgData name="팽 대원" userId="bbc35f242d87f84b" providerId="LiveId" clId="{9D477A1E-F253-4166-98D3-3B4A01A2524A}" dt="2022-12-16T15:30:49.490" v="3815" actId="1076"/>
          <ac:picMkLst>
            <pc:docMk/>
            <pc:sldMk cId="2842720586" sldId="272"/>
            <ac:picMk id="4134" creationId="{AFFC4987-9CB5-814C-5DB0-0FB33C6BCFD2}"/>
          </ac:picMkLst>
        </pc:picChg>
        <pc:picChg chg="mod">
          <ac:chgData name="팽 대원" userId="bbc35f242d87f84b" providerId="LiveId" clId="{9D477A1E-F253-4166-98D3-3B4A01A2524A}" dt="2022-12-16T15:31:39.990" v="3903" actId="554"/>
          <ac:picMkLst>
            <pc:docMk/>
            <pc:sldMk cId="2842720586" sldId="272"/>
            <ac:picMk id="4136" creationId="{E726733C-828F-5DA7-3E2E-4CCC92E25E34}"/>
          </ac:picMkLst>
        </pc:picChg>
        <pc:picChg chg="mod">
          <ac:chgData name="팽 대원" userId="bbc35f242d87f84b" providerId="LiveId" clId="{9D477A1E-F253-4166-98D3-3B4A01A2524A}" dt="2022-12-16T15:31:39.990" v="3903" actId="554"/>
          <ac:picMkLst>
            <pc:docMk/>
            <pc:sldMk cId="2842720586" sldId="272"/>
            <ac:picMk id="4139" creationId="{FC0D2E0A-1089-0E6D-C379-C95DD38D624E}"/>
          </ac:picMkLst>
        </pc:picChg>
        <pc:picChg chg="mod">
          <ac:chgData name="팽 대원" userId="bbc35f242d87f84b" providerId="LiveId" clId="{9D477A1E-F253-4166-98D3-3B4A01A2524A}" dt="2022-12-16T15:31:51.363" v="3906" actId="1076"/>
          <ac:picMkLst>
            <pc:docMk/>
            <pc:sldMk cId="2842720586" sldId="272"/>
            <ac:picMk id="4142" creationId="{DC124882-FEAB-FD8B-5A5F-A3332764EA61}"/>
          </ac:picMkLst>
        </pc:picChg>
        <pc:picChg chg="add mod">
          <ac:chgData name="팽 대원" userId="bbc35f242d87f84b" providerId="LiveId" clId="{9D477A1E-F253-4166-98D3-3B4A01A2524A}" dt="2022-12-16T15:30:30.259" v="3806" actId="1076"/>
          <ac:picMkLst>
            <pc:docMk/>
            <pc:sldMk cId="2842720586" sldId="272"/>
            <ac:picMk id="5122" creationId="{05923120-4CF1-CCEE-6F81-89CEA179560E}"/>
          </ac:picMkLst>
        </pc:pic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25" creationId="{B40DE3F5-AE78-7187-1ED6-3B439C38EA07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30" creationId="{E49A2BFC-F07D-C784-6DD8-67E0D022D393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31" creationId="{A92B29D2-91FB-ED70-F59D-FFFAC5364BCE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32" creationId="{BC748161-AADC-EC62-249F-F0DCF766DB7C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33" creationId="{8F9FB94D-C673-CEAC-EFB9-7235B15A523F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34" creationId="{34BA53D6-CFD4-895F-14CB-7555C0B36C70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62" creationId="{3A1560B0-F85E-10FB-CC5A-01B13ED88718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63" creationId="{939E883B-ABD9-B2E3-386C-327F6D2EB820}"/>
          </ac:cxnSpMkLst>
        </pc:cxnChg>
        <pc:cxnChg chg="mod">
          <ac:chgData name="팽 대원" userId="bbc35f242d87f84b" providerId="LiveId" clId="{9D477A1E-F253-4166-98D3-3B4A01A2524A}" dt="2022-12-16T15:23:41.241" v="3648" actId="14100"/>
          <ac:cxnSpMkLst>
            <pc:docMk/>
            <pc:sldMk cId="2842720586" sldId="272"/>
            <ac:cxnSpMk id="4100" creationId="{275E1C93-2133-9FF4-1BF3-3FBC73C07FEF}"/>
          </ac:cxnSpMkLst>
        </pc:cxnChg>
        <pc:cxnChg chg="add mod">
          <ac:chgData name="팽 대원" userId="bbc35f242d87f84b" providerId="LiveId" clId="{9D477A1E-F253-4166-98D3-3B4A01A2524A}" dt="2022-12-16T15:29:57.068" v="3790" actId="14100"/>
          <ac:cxnSpMkLst>
            <pc:docMk/>
            <pc:sldMk cId="2842720586" sldId="272"/>
            <ac:cxnSpMk id="4123" creationId="{ED309624-142E-2CC8-3685-DA7FB3420546}"/>
          </ac:cxnSpMkLst>
        </pc:cxnChg>
      </pc:sldChg>
      <pc:sldChg chg="addSp delSp modSp add mod">
        <pc:chgData name="팽 대원" userId="bbc35f242d87f84b" providerId="LiveId" clId="{9D477A1E-F253-4166-98D3-3B4A01A2524A}" dt="2022-12-16T16:16:36.560" v="4701" actId="404"/>
        <pc:sldMkLst>
          <pc:docMk/>
          <pc:sldMk cId="3856754103" sldId="273"/>
        </pc:sldMkLst>
        <pc:spChg chg="mod">
          <ac:chgData name="팽 대원" userId="bbc35f242d87f84b" providerId="LiveId" clId="{9D477A1E-F253-4166-98D3-3B4A01A2524A}" dt="2022-12-16T15:44:45.211" v="3979"/>
          <ac:spMkLst>
            <pc:docMk/>
            <pc:sldMk cId="3856754103" sldId="273"/>
            <ac:spMk id="5" creationId="{6B94F717-97D6-2996-A733-EBB65E096FBD}"/>
          </ac:spMkLst>
        </pc:spChg>
        <pc:spChg chg="del">
          <ac:chgData name="팽 대원" userId="bbc35f242d87f84b" providerId="LiveId" clId="{9D477A1E-F253-4166-98D3-3B4A01A2524A}" dt="2022-12-16T15:44:15.652" v="3956" actId="478"/>
          <ac:spMkLst>
            <pc:docMk/>
            <pc:sldMk cId="3856754103" sldId="273"/>
            <ac:spMk id="4146" creationId="{912602A6-F9A2-1A86-E355-F042005F067E}"/>
          </ac:spMkLst>
        </pc:s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2" creationId="{5865AB49-7195-D93B-9183-088E17C9D371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25" creationId="{68827540-1F3A-FA17-E005-D1D355BF887F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27" creationId="{FC27238B-C19A-FF02-4C64-21DD93651FB7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30" creationId="{E31DD3F6-4487-2A91-DAC8-F9F9BBA78AB3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32" creationId="{391187FB-07F2-E132-C001-C3383B8F8744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35" creationId="{5062F0F8-1F25-FAC2-242F-5FFC386C7034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38" creationId="{E702E99D-EF2F-C0DB-EF64-385059E9981F}"/>
          </ac:grpSpMkLst>
        </pc:grpChg>
        <pc:grpChg chg="del">
          <ac:chgData name="팽 대원" userId="bbc35f242d87f84b" providerId="LiveId" clId="{9D477A1E-F253-4166-98D3-3B4A01A2524A}" dt="2022-12-16T15:44:15.652" v="3956" actId="478"/>
          <ac:grpSpMkLst>
            <pc:docMk/>
            <pc:sldMk cId="3856754103" sldId="273"/>
            <ac:grpSpMk id="4141" creationId="{D745A06A-1713-068E-A5FB-ABABEDCB9634}"/>
          </ac:grpSpMkLst>
        </pc:grpChg>
        <pc:graphicFrameChg chg="add del mod modGraphic">
          <ac:chgData name="팽 대원" userId="bbc35f242d87f84b" providerId="LiveId" clId="{9D477A1E-F253-4166-98D3-3B4A01A2524A}" dt="2022-12-16T15:46:06.862" v="3992" actId="478"/>
          <ac:graphicFrameMkLst>
            <pc:docMk/>
            <pc:sldMk cId="3856754103" sldId="273"/>
            <ac:graphicFrameMk id="10" creationId="{E1DE68A5-1AE9-F206-FC09-599AC927B3CD}"/>
          </ac:graphicFrameMkLst>
        </pc:graphicFrameChg>
        <pc:graphicFrameChg chg="add mod modGraphic">
          <ac:chgData name="팽 대원" userId="bbc35f242d87f84b" providerId="LiveId" clId="{9D477A1E-F253-4166-98D3-3B4A01A2524A}" dt="2022-12-16T16:16:36.560" v="4701" actId="404"/>
          <ac:graphicFrameMkLst>
            <pc:docMk/>
            <pc:sldMk cId="3856754103" sldId="273"/>
            <ac:graphicFrameMk id="12" creationId="{5B7E8FAE-867E-CA0B-9749-BD5B72A9A82D}"/>
          </ac:graphicFrameMkLst>
        </pc:graphicFrameChg>
        <pc:picChg chg="add del">
          <ac:chgData name="팽 대원" userId="bbc35f242d87f84b" providerId="LiveId" clId="{9D477A1E-F253-4166-98D3-3B4A01A2524A}" dt="2022-12-16T15:44:30.428" v="3964" actId="22"/>
          <ac:picMkLst>
            <pc:docMk/>
            <pc:sldMk cId="3856754103" sldId="273"/>
            <ac:picMk id="8" creationId="{38D2C2B7-825C-D990-106A-8138BABC0064}"/>
          </ac:picMkLst>
        </pc:picChg>
        <pc:picChg chg="add del mod">
          <ac:chgData name="팽 대원" userId="bbc35f242d87f84b" providerId="LiveId" clId="{9D477A1E-F253-4166-98D3-3B4A01A2524A}" dt="2022-12-16T15:45:54.291" v="3987" actId="478"/>
          <ac:picMkLst>
            <pc:docMk/>
            <pc:sldMk cId="3856754103" sldId="273"/>
            <ac:picMk id="11" creationId="{C61ADB6B-23E1-B2CC-3CA6-3800C85150BE}"/>
          </ac:picMkLst>
        </pc:picChg>
        <pc:picChg chg="add mod">
          <ac:chgData name="팽 대원" userId="bbc35f242d87f84b" providerId="LiveId" clId="{9D477A1E-F253-4166-98D3-3B4A01A2524A}" dt="2022-12-16T15:49:12.158" v="4034" actId="1076"/>
          <ac:picMkLst>
            <pc:docMk/>
            <pc:sldMk cId="3856754103" sldId="273"/>
            <ac:picMk id="7170" creationId="{CB21DC1E-A037-DDEA-F8E6-4B62B6FE91C9}"/>
          </ac:picMkLst>
        </pc:picChg>
        <pc:picChg chg="add mod">
          <ac:chgData name="팽 대원" userId="bbc35f242d87f84b" providerId="LiveId" clId="{9D477A1E-F253-4166-98D3-3B4A01A2524A}" dt="2022-12-16T15:49:12.158" v="4034" actId="1076"/>
          <ac:picMkLst>
            <pc:docMk/>
            <pc:sldMk cId="3856754103" sldId="273"/>
            <ac:picMk id="7172" creationId="{1F67557B-CB06-31EE-4417-55050C8CFBAB}"/>
          </ac:picMkLst>
        </pc:picChg>
        <pc:cxnChg chg="del">
          <ac:chgData name="팽 대원" userId="bbc35f242d87f84b" providerId="LiveId" clId="{9D477A1E-F253-4166-98D3-3B4A01A2524A}" dt="2022-12-16T15:44:15.652" v="3956" actId="478"/>
          <ac:cxnSpMkLst>
            <pc:docMk/>
            <pc:sldMk cId="3856754103" sldId="273"/>
            <ac:cxnSpMk id="4123" creationId="{ED309624-142E-2CC8-3685-DA7FB3420546}"/>
          </ac:cxnSpMkLst>
        </pc:cxnChg>
      </pc:sldChg>
      <pc:sldChg chg="add del">
        <pc:chgData name="팽 대원" userId="bbc35f242d87f84b" providerId="LiveId" clId="{9D477A1E-F253-4166-98D3-3B4A01A2524A}" dt="2022-12-16T15:35:01.916" v="3955" actId="47"/>
        <pc:sldMkLst>
          <pc:docMk/>
          <pc:sldMk cId="422132531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1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2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5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9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5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6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data-mart#toc-data-mart--BJka1q7c" TargetMode="External"/><Relationship Id="rId2" Type="http://schemas.openxmlformats.org/officeDocument/2006/relationships/hyperlink" Target="https://a16z.com/2020/10/15/emerging-architectures-for-modern-data-infrastructure-20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0yK0z9B2Zk0" TargetMode="External"/><Relationship Id="rId5" Type="http://schemas.openxmlformats.org/officeDocument/2006/relationships/hyperlink" Target="https://youtu.be/g_c742vW8dQ" TargetMode="External"/><Relationship Id="rId4" Type="http://schemas.openxmlformats.org/officeDocument/2006/relationships/hyperlink" Target="https://www.oracle.com/kr/autonomous-database/what-is-data-mar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a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orapaeng1021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1641566" y="2470930"/>
            <a:ext cx="8908868" cy="9580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FB0DF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레이크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웨어하우스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마트에 관한 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고찰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i="1" kern="0">
                <a:solidFill>
                  <a:prstClr val="white">
                    <a:lumMod val="75000"/>
                  </a:prstClr>
                </a:solidFill>
              </a:rPr>
              <a:t>A </a:t>
            </a:r>
            <a:r>
              <a:rPr lang="en-US" altLang="ko-KR" sz="1400" b="1" i="1" kern="0" dirty="0">
                <a:solidFill>
                  <a:prstClr val="white">
                    <a:lumMod val="75000"/>
                  </a:prstClr>
                </a:solidFill>
              </a:rPr>
              <a:t>Thought on Data Lakes, Warehouses, and Marts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42003" y="4638152"/>
            <a:ext cx="1107996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팽대원</a:t>
            </a:r>
            <a:endParaRPr lang="ko-KR" altLang="en-US" sz="8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1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0F0F0F"/>
                </a:solidFill>
                <a:latin typeface="YouTube Sans"/>
              </a:rPr>
              <a:t>Reference</a:t>
            </a:r>
          </a:p>
          <a:p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문서</a:t>
            </a:r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endParaRPr lang="en-US" altLang="ko-KR" sz="1600" b="1" i="0" dirty="0">
              <a:solidFill>
                <a:srgbClr val="0F0F0F"/>
              </a:solidFill>
              <a:effectLst/>
              <a:latin typeface="YouTube Sans"/>
              <a:hlinkClick r:id="rId2"/>
            </a:endParaRPr>
          </a:p>
          <a:p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2"/>
              </a:rPr>
              <a:t>최신 데이터 인프라를 위한 새로운 아키텍처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2"/>
              </a:rPr>
              <a:t>2020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2"/>
              </a:rPr>
              <a:t> </a:t>
            </a:r>
            <a:endParaRPr lang="en-US" altLang="ko-KR" sz="1600" b="1" i="0" dirty="0">
              <a:solidFill>
                <a:srgbClr val="0F0F0F"/>
              </a:solidFill>
              <a:effectLst/>
              <a:latin typeface="YouTube Sans"/>
              <a:hlinkClick r:id="rId2"/>
            </a:endParaRPr>
          </a:p>
          <a:p>
            <a:r>
              <a:rPr lang="en-US" altLang="ko-KR" sz="1600" b="1" dirty="0">
                <a:solidFill>
                  <a:srgbClr val="0F0F0F"/>
                </a:solidFill>
                <a:latin typeface="YouTube Sans"/>
                <a:hlinkClick r:id="rId2"/>
              </a:rPr>
              <a:t>(Emerging Architectures for Modern Data Infrastructure: 2020)</a:t>
            </a:r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r>
              <a:rPr lang="ko-KR" altLang="en-US" sz="1600" b="1" dirty="0">
                <a:solidFill>
                  <a:srgbClr val="0F0F0F"/>
                </a:solidFill>
                <a:latin typeface="YouTube Sans"/>
                <a:hlinkClick r:id="rId3"/>
              </a:rPr>
              <a:t>데이터 </a:t>
            </a:r>
            <a:r>
              <a:rPr lang="ko-KR" altLang="en-US" sz="1600" b="1" dirty="0" err="1">
                <a:solidFill>
                  <a:srgbClr val="0F0F0F"/>
                </a:solidFill>
                <a:latin typeface="YouTube Sans"/>
                <a:hlinkClick r:id="rId3"/>
              </a:rPr>
              <a:t>마트란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  <a:hlinkClick r:id="rId3"/>
              </a:rPr>
              <a:t>? – IBM</a:t>
            </a:r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r>
              <a:rPr lang="ko-KR" altLang="en-US" sz="1600" b="1" dirty="0">
                <a:solidFill>
                  <a:srgbClr val="0F0F0F"/>
                </a:solidFill>
                <a:latin typeface="YouTube Sans"/>
                <a:hlinkClick r:id="rId4"/>
              </a:rPr>
              <a:t>데이터 </a:t>
            </a:r>
            <a:r>
              <a:rPr lang="ko-KR" altLang="en-US" sz="1600" b="1" dirty="0" err="1">
                <a:solidFill>
                  <a:srgbClr val="0F0F0F"/>
                </a:solidFill>
                <a:latin typeface="YouTube Sans"/>
                <a:hlinkClick r:id="rId4"/>
              </a:rPr>
              <a:t>마트란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  <a:hlinkClick r:id="rId4"/>
              </a:rPr>
              <a:t> 무엇인가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  <a:hlinkClick r:id="rId4"/>
              </a:rPr>
              <a:t>? – Oracle</a:t>
            </a:r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r>
              <a:rPr lang="en-US" altLang="ko-KR" sz="1600" b="1" dirty="0" err="1">
                <a:solidFill>
                  <a:srgbClr val="0F0F0F"/>
                </a:solidFill>
                <a:latin typeface="YouTube Sans"/>
              </a:rPr>
              <a:t>Youtube</a:t>
            </a:r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최신 데이터 인프라 이해하기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#1 -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기본 개념과 단어 설명</a:t>
            </a:r>
            <a:b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</a:b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(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데이터 인프라의 목적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,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데이터 </a:t>
            </a:r>
            <a:r>
              <a:rPr lang="ko-KR" altLang="en-US" sz="1600" b="1" i="0" dirty="0" err="1">
                <a:solidFill>
                  <a:srgbClr val="0F0F0F"/>
                </a:solidFill>
                <a:effectLst/>
                <a:latin typeface="YouTube Sans"/>
                <a:hlinkClick r:id="rId5"/>
              </a:rPr>
              <a:t>웨어하우스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, ETL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과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ELT,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데이터 엔지니어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vs </a:t>
            </a:r>
            <a:r>
              <a:rPr lang="ko-KR" altLang="en-US" sz="1600" b="1" i="0" dirty="0" err="1">
                <a:solidFill>
                  <a:srgbClr val="0F0F0F"/>
                </a:solidFill>
                <a:effectLst/>
                <a:latin typeface="YouTube Sans"/>
                <a:hlinkClick r:id="rId5"/>
              </a:rPr>
              <a:t>어낼리스트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vs </a:t>
            </a:r>
            <a:r>
              <a:rPr lang="ko-KR" altLang="en-US" sz="1600" b="1" i="0" dirty="0" err="1">
                <a:solidFill>
                  <a:srgbClr val="0F0F0F"/>
                </a:solidFill>
                <a:effectLst/>
                <a:latin typeface="YouTube Sans"/>
                <a:hlinkClick r:id="rId5"/>
              </a:rPr>
              <a:t>사이언티스트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)</a:t>
            </a:r>
            <a:endParaRPr lang="en-US" altLang="ko-KR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altLang="ko-KR" sz="1600" b="1" i="0" dirty="0">
              <a:solidFill>
                <a:srgbClr val="0F0F0F"/>
              </a:solidFill>
              <a:effectLst/>
              <a:latin typeface="YouTube Sans"/>
              <a:hlinkClick r:id="rId6"/>
            </a:endParaRPr>
          </a:p>
          <a:p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  <a:t>최신 데이터 인프라 이해하기 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  <a:t>#2 -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  <a:t>데이터 소스</a:t>
            </a:r>
            <a:b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</a:b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  <a:t>(OLTP, CDC, ERP, CRM, Event Collector, Segment, Snowplow, </a:t>
            </a:r>
            <a:r>
              <a:rPr lang="en-US" altLang="ko-KR" sz="1600" b="1" i="0" dirty="0" err="1">
                <a:solidFill>
                  <a:srgbClr val="0F0F0F"/>
                </a:solidFill>
                <a:effectLst/>
                <a:latin typeface="YouTube Sans"/>
                <a:hlinkClick r:id="rId6"/>
              </a:rPr>
              <a:t>Rudderstack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  <a:t>)</a:t>
            </a:r>
            <a:endParaRPr lang="en-US" altLang="ko-KR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altLang="ko-KR" sz="1600" b="1" dirty="0">
              <a:solidFill>
                <a:srgbClr val="0F0F0F"/>
              </a:solidFill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860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E06322-18EA-3AB9-73E1-5B71FF7A9C3C}"/>
              </a:ext>
            </a:extLst>
          </p:cNvPr>
          <p:cNvSpPr/>
          <p:nvPr/>
        </p:nvSpPr>
        <p:spPr>
          <a:xfrm>
            <a:off x="4259112" y="2327176"/>
            <a:ext cx="353873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 &amp; 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5E5AA5-E59B-CFC2-580D-009E735AF113}"/>
              </a:ext>
            </a:extLst>
          </p:cNvPr>
          <p:cNvSpPr/>
          <p:nvPr/>
        </p:nvSpPr>
        <p:spPr>
          <a:xfrm>
            <a:off x="7505261" y="5508847"/>
            <a:ext cx="486961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Github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https://github.com/fora22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Email: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forapaeng1021@gmail.com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9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 차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9722F71-7C9A-0E24-2EEC-14638BB084D9}"/>
              </a:ext>
            </a:extLst>
          </p:cNvPr>
          <p:cNvGrpSpPr/>
          <p:nvPr/>
        </p:nvGrpSpPr>
        <p:grpSpPr>
          <a:xfrm>
            <a:off x="3262369" y="1426674"/>
            <a:ext cx="5667261" cy="4979894"/>
            <a:chOff x="1687989" y="1461508"/>
            <a:chExt cx="5667261" cy="4979894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C551C69-1D5E-0157-01BE-382DECD998B7}"/>
                </a:ext>
              </a:extLst>
            </p:cNvPr>
            <p:cNvGrpSpPr/>
            <p:nvPr/>
          </p:nvGrpSpPr>
          <p:grpSpPr>
            <a:xfrm>
              <a:off x="1687989" y="4187997"/>
              <a:ext cx="2518501" cy="2253405"/>
              <a:chOff x="8179979" y="1391311"/>
              <a:chExt cx="2518501" cy="22534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8A688AA-33DB-459F-8E79-96E6A2503ADB}"/>
                  </a:ext>
                </a:extLst>
              </p:cNvPr>
              <p:cNvSpPr/>
              <p:nvPr/>
            </p:nvSpPr>
            <p:spPr>
              <a:xfrm>
                <a:off x="8179979" y="1391311"/>
                <a:ext cx="2518501" cy="2032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b"/>
              <a:lstStyle/>
              <a:p>
                <a:pPr algn="ctr"/>
                <a:endPara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06EE833-6348-455D-BE4B-A93E57CB33B0}"/>
                  </a:ext>
                </a:extLst>
              </p:cNvPr>
              <p:cNvGrpSpPr/>
              <p:nvPr/>
            </p:nvGrpSpPr>
            <p:grpSpPr>
              <a:xfrm>
                <a:off x="8810240" y="1490332"/>
                <a:ext cx="1257981" cy="1535452"/>
                <a:chOff x="8284334" y="2233291"/>
                <a:chExt cx="1503433" cy="1835043"/>
              </a:xfrm>
            </p:grpSpPr>
            <p:sp>
              <p:nvSpPr>
                <p:cNvPr id="31" name="자유형 97">
                  <a:extLst>
                    <a:ext uri="{FF2B5EF4-FFF2-40B4-BE49-F238E27FC236}">
                      <a16:creationId xmlns:a16="http://schemas.microsoft.com/office/drawing/2014/main" id="{C21F9D1A-9B6B-4B29-AD8A-493D4CB2AA9F}"/>
                    </a:ext>
                  </a:extLst>
                </p:cNvPr>
                <p:cNvSpPr/>
                <p:nvPr/>
              </p:nvSpPr>
              <p:spPr>
                <a:xfrm>
                  <a:off x="8676669" y="3973014"/>
                  <a:ext cx="718762" cy="95320"/>
                </a:xfrm>
                <a:custGeom>
                  <a:avLst/>
                  <a:gdLst>
                    <a:gd name="connsiteX0" fmla="*/ 0 w 718762"/>
                    <a:gd name="connsiteY0" fmla="*/ 0 h 95320"/>
                    <a:gd name="connsiteX1" fmla="*/ 718762 w 718762"/>
                    <a:gd name="connsiteY1" fmla="*/ 0 h 95320"/>
                    <a:gd name="connsiteX2" fmla="*/ 651983 w 718762"/>
                    <a:gd name="connsiteY2" fmla="*/ 36246 h 95320"/>
                    <a:gd name="connsiteX3" fmla="*/ 359381 w 718762"/>
                    <a:gd name="connsiteY3" fmla="*/ 95320 h 95320"/>
                    <a:gd name="connsiteX4" fmla="*/ 66779 w 718762"/>
                    <a:gd name="connsiteY4" fmla="*/ 36246 h 95320"/>
                    <a:gd name="connsiteX5" fmla="*/ 0 w 718762"/>
                    <a:gd name="connsiteY5" fmla="*/ 0 h 9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762" h="95320">
                      <a:moveTo>
                        <a:pt x="0" y="0"/>
                      </a:moveTo>
                      <a:lnTo>
                        <a:pt x="718762" y="0"/>
                      </a:lnTo>
                      <a:lnTo>
                        <a:pt x="651983" y="36246"/>
                      </a:lnTo>
                      <a:cubicBezTo>
                        <a:pt x="562049" y="74285"/>
                        <a:pt x="463171" y="95320"/>
                        <a:pt x="359381" y="95320"/>
                      </a:cubicBezTo>
                      <a:cubicBezTo>
                        <a:pt x="255591" y="95320"/>
                        <a:pt x="156713" y="74285"/>
                        <a:pt x="66779" y="3624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자유형 98">
                  <a:extLst>
                    <a:ext uri="{FF2B5EF4-FFF2-40B4-BE49-F238E27FC236}">
                      <a16:creationId xmlns:a16="http://schemas.microsoft.com/office/drawing/2014/main" id="{FF023534-B81C-4063-AFD2-34C86080EC59}"/>
                    </a:ext>
                  </a:extLst>
                </p:cNvPr>
                <p:cNvSpPr/>
                <p:nvPr/>
              </p:nvSpPr>
              <p:spPr>
                <a:xfrm>
                  <a:off x="8520113" y="2233291"/>
                  <a:ext cx="1031875" cy="1692076"/>
                </a:xfrm>
                <a:custGeom>
                  <a:avLst/>
                  <a:gdLst>
                    <a:gd name="connsiteX0" fmla="*/ 385720 w 1031875"/>
                    <a:gd name="connsiteY0" fmla="*/ 104977 h 1692076"/>
                    <a:gd name="connsiteX1" fmla="*/ 367118 w 1031875"/>
                    <a:gd name="connsiteY1" fmla="*/ 126021 h 1692076"/>
                    <a:gd name="connsiteX2" fmla="*/ 385720 w 1031875"/>
                    <a:gd name="connsiteY2" fmla="*/ 147064 h 1692076"/>
                    <a:gd name="connsiteX3" fmla="*/ 646152 w 1031875"/>
                    <a:gd name="connsiteY3" fmla="*/ 147064 h 1692076"/>
                    <a:gd name="connsiteX4" fmla="*/ 664754 w 1031875"/>
                    <a:gd name="connsiteY4" fmla="*/ 126021 h 1692076"/>
                    <a:gd name="connsiteX5" fmla="*/ 646152 w 1031875"/>
                    <a:gd name="connsiteY5" fmla="*/ 104977 h 1692076"/>
                    <a:gd name="connsiteX6" fmla="*/ 78918 w 1031875"/>
                    <a:gd name="connsiteY6" fmla="*/ 0 h 1692076"/>
                    <a:gd name="connsiteX7" fmla="*/ 952957 w 1031875"/>
                    <a:gd name="connsiteY7" fmla="*/ 0 h 1692076"/>
                    <a:gd name="connsiteX8" fmla="*/ 1031875 w 1031875"/>
                    <a:gd name="connsiteY8" fmla="*/ 89273 h 1692076"/>
                    <a:gd name="connsiteX9" fmla="*/ 1031875 w 1031875"/>
                    <a:gd name="connsiteY9" fmla="*/ 538905 h 1692076"/>
                    <a:gd name="connsiteX10" fmla="*/ 1031875 w 1031875"/>
                    <a:gd name="connsiteY10" fmla="*/ 1627747 h 1692076"/>
                    <a:gd name="connsiteX11" fmla="*/ 953908 w 1031875"/>
                    <a:gd name="connsiteY11" fmla="*/ 1692076 h 1692076"/>
                    <a:gd name="connsiteX12" fmla="*/ 953908 w 1031875"/>
                    <a:gd name="connsiteY12" fmla="*/ 474576 h 1692076"/>
                    <a:gd name="connsiteX13" fmla="*/ 953908 w 1031875"/>
                    <a:gd name="connsiteY13" fmla="*/ 252041 h 1692076"/>
                    <a:gd name="connsiteX14" fmla="*/ 77965 w 1031875"/>
                    <a:gd name="connsiteY14" fmla="*/ 252041 h 1692076"/>
                    <a:gd name="connsiteX15" fmla="*/ 77965 w 1031875"/>
                    <a:gd name="connsiteY15" fmla="*/ 474578 h 1692076"/>
                    <a:gd name="connsiteX16" fmla="*/ 77965 w 1031875"/>
                    <a:gd name="connsiteY16" fmla="*/ 1692074 h 1692076"/>
                    <a:gd name="connsiteX17" fmla="*/ 0 w 1031875"/>
                    <a:gd name="connsiteY17" fmla="*/ 1627746 h 1692076"/>
                    <a:gd name="connsiteX18" fmla="*/ 0 w 1031875"/>
                    <a:gd name="connsiteY18" fmla="*/ 538906 h 1692076"/>
                    <a:gd name="connsiteX19" fmla="*/ 0 w 1031875"/>
                    <a:gd name="connsiteY19" fmla="*/ 89273 h 1692076"/>
                    <a:gd name="connsiteX20" fmla="*/ 78918 w 1031875"/>
                    <a:gd name="connsiteY20" fmla="*/ 0 h 169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1875" h="1692076">
                      <a:moveTo>
                        <a:pt x="385720" y="104977"/>
                      </a:moveTo>
                      <a:cubicBezTo>
                        <a:pt x="375446" y="104977"/>
                        <a:pt x="367118" y="114399"/>
                        <a:pt x="367118" y="126021"/>
                      </a:cubicBezTo>
                      <a:cubicBezTo>
                        <a:pt x="367118" y="137642"/>
                        <a:pt x="375446" y="147064"/>
                        <a:pt x="385720" y="147064"/>
                      </a:cubicBezTo>
                      <a:lnTo>
                        <a:pt x="646152" y="147064"/>
                      </a:lnTo>
                      <a:cubicBezTo>
                        <a:pt x="656425" y="147064"/>
                        <a:pt x="664754" y="137642"/>
                        <a:pt x="664754" y="126021"/>
                      </a:cubicBezTo>
                      <a:cubicBezTo>
                        <a:pt x="664754" y="114399"/>
                        <a:pt x="656425" y="104977"/>
                        <a:pt x="646152" y="104977"/>
                      </a:cubicBezTo>
                      <a:close/>
                      <a:moveTo>
                        <a:pt x="78918" y="0"/>
                      </a:moveTo>
                      <a:lnTo>
                        <a:pt x="952957" y="0"/>
                      </a:lnTo>
                      <a:cubicBezTo>
                        <a:pt x="996542" y="0"/>
                        <a:pt x="1031875" y="39969"/>
                        <a:pt x="1031875" y="89273"/>
                      </a:cubicBezTo>
                      <a:lnTo>
                        <a:pt x="1031875" y="538905"/>
                      </a:lnTo>
                      <a:lnTo>
                        <a:pt x="1031875" y="1627747"/>
                      </a:lnTo>
                      <a:lnTo>
                        <a:pt x="953908" y="1692076"/>
                      </a:lnTo>
                      <a:lnTo>
                        <a:pt x="953908" y="474576"/>
                      </a:lnTo>
                      <a:lnTo>
                        <a:pt x="953908" y="252041"/>
                      </a:lnTo>
                      <a:lnTo>
                        <a:pt x="77965" y="252041"/>
                      </a:lnTo>
                      <a:lnTo>
                        <a:pt x="77965" y="474578"/>
                      </a:lnTo>
                      <a:lnTo>
                        <a:pt x="77965" y="1692074"/>
                      </a:lnTo>
                      <a:lnTo>
                        <a:pt x="0" y="1627746"/>
                      </a:lnTo>
                      <a:lnTo>
                        <a:pt x="0" y="538906"/>
                      </a:lnTo>
                      <a:lnTo>
                        <a:pt x="0" y="89273"/>
                      </a:lnTo>
                      <a:cubicBezTo>
                        <a:pt x="0" y="39969"/>
                        <a:pt x="35333" y="0"/>
                        <a:pt x="789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자유형 99">
                  <a:extLst>
                    <a:ext uri="{FF2B5EF4-FFF2-40B4-BE49-F238E27FC236}">
                      <a16:creationId xmlns:a16="http://schemas.microsoft.com/office/drawing/2014/main" id="{750BEBE7-AEE0-46E1-AC7B-43DB321FB362}"/>
                    </a:ext>
                  </a:extLst>
                </p:cNvPr>
                <p:cNvSpPr/>
                <p:nvPr/>
              </p:nvSpPr>
              <p:spPr>
                <a:xfrm>
                  <a:off x="8598078" y="2485333"/>
                  <a:ext cx="875943" cy="1487681"/>
                </a:xfrm>
                <a:custGeom>
                  <a:avLst/>
                  <a:gdLst>
                    <a:gd name="connsiteX0" fmla="*/ 0 w 875943"/>
                    <a:gd name="connsiteY0" fmla="*/ 0 h 1487681"/>
                    <a:gd name="connsiteX1" fmla="*/ 875943 w 875943"/>
                    <a:gd name="connsiteY1" fmla="*/ 0 h 1487681"/>
                    <a:gd name="connsiteX2" fmla="*/ 875943 w 875943"/>
                    <a:gd name="connsiteY2" fmla="*/ 222534 h 1487681"/>
                    <a:gd name="connsiteX3" fmla="*/ 875943 w 875943"/>
                    <a:gd name="connsiteY3" fmla="*/ 222535 h 1487681"/>
                    <a:gd name="connsiteX4" fmla="*/ 875943 w 875943"/>
                    <a:gd name="connsiteY4" fmla="*/ 1440034 h 1487681"/>
                    <a:gd name="connsiteX5" fmla="*/ 858265 w 875943"/>
                    <a:gd name="connsiteY5" fmla="*/ 1454620 h 1487681"/>
                    <a:gd name="connsiteX6" fmla="*/ 797354 w 875943"/>
                    <a:gd name="connsiteY6" fmla="*/ 1487681 h 1487681"/>
                    <a:gd name="connsiteX7" fmla="*/ 78592 w 875943"/>
                    <a:gd name="connsiteY7" fmla="*/ 1487681 h 1487681"/>
                    <a:gd name="connsiteX8" fmla="*/ 17681 w 875943"/>
                    <a:gd name="connsiteY8" fmla="*/ 1454620 h 1487681"/>
                    <a:gd name="connsiteX9" fmla="*/ 0 w 875943"/>
                    <a:gd name="connsiteY9" fmla="*/ 1440032 h 1487681"/>
                    <a:gd name="connsiteX10" fmla="*/ 0 w 875943"/>
                    <a:gd name="connsiteY10" fmla="*/ 222537 h 1487681"/>
                    <a:gd name="connsiteX11" fmla="*/ 0 w 875943"/>
                    <a:gd name="connsiteY11" fmla="*/ 222536 h 1487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5943" h="1487681">
                      <a:moveTo>
                        <a:pt x="0" y="0"/>
                      </a:moveTo>
                      <a:lnTo>
                        <a:pt x="875943" y="0"/>
                      </a:lnTo>
                      <a:lnTo>
                        <a:pt x="875943" y="222534"/>
                      </a:lnTo>
                      <a:lnTo>
                        <a:pt x="875943" y="222535"/>
                      </a:lnTo>
                      <a:lnTo>
                        <a:pt x="875943" y="1440034"/>
                      </a:lnTo>
                      <a:lnTo>
                        <a:pt x="858265" y="1454620"/>
                      </a:lnTo>
                      <a:lnTo>
                        <a:pt x="797354" y="1487681"/>
                      </a:lnTo>
                      <a:lnTo>
                        <a:pt x="78592" y="1487681"/>
                      </a:lnTo>
                      <a:lnTo>
                        <a:pt x="17681" y="1454620"/>
                      </a:lnTo>
                      <a:lnTo>
                        <a:pt x="0" y="1440032"/>
                      </a:lnTo>
                      <a:lnTo>
                        <a:pt x="0" y="222537"/>
                      </a:lnTo>
                      <a:lnTo>
                        <a:pt x="0" y="2225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자유형 100">
                  <a:extLst>
                    <a:ext uri="{FF2B5EF4-FFF2-40B4-BE49-F238E27FC236}">
                      <a16:creationId xmlns:a16="http://schemas.microsoft.com/office/drawing/2014/main" id="{8872775A-0228-490A-BDE9-1BDBF6CC7AC0}"/>
                    </a:ext>
                  </a:extLst>
                </p:cNvPr>
                <p:cNvSpPr/>
                <p:nvPr/>
              </p:nvSpPr>
              <p:spPr>
                <a:xfrm>
                  <a:off x="9551987" y="2772196"/>
                  <a:ext cx="235780" cy="1088842"/>
                </a:xfrm>
                <a:custGeom>
                  <a:avLst/>
                  <a:gdLst>
                    <a:gd name="connsiteX0" fmla="*/ 0 w 235780"/>
                    <a:gd name="connsiteY0" fmla="*/ 0 h 1088842"/>
                    <a:gd name="connsiteX1" fmla="*/ 15607 w 235780"/>
                    <a:gd name="connsiteY1" fmla="*/ 12877 h 1088842"/>
                    <a:gd name="connsiteX2" fmla="*/ 235780 w 235780"/>
                    <a:gd name="connsiteY2" fmla="*/ 544421 h 1088842"/>
                    <a:gd name="connsiteX3" fmla="*/ 15607 w 235780"/>
                    <a:gd name="connsiteY3" fmla="*/ 1075965 h 1088842"/>
                    <a:gd name="connsiteX4" fmla="*/ 0 w 235780"/>
                    <a:gd name="connsiteY4" fmla="*/ 1088842 h 1088842"/>
                    <a:gd name="connsiteX5" fmla="*/ 0 w 235780"/>
                    <a:gd name="connsiteY5" fmla="*/ 0 h 10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80" h="1088842">
                      <a:moveTo>
                        <a:pt x="0" y="0"/>
                      </a:moveTo>
                      <a:lnTo>
                        <a:pt x="15607" y="12877"/>
                      </a:lnTo>
                      <a:cubicBezTo>
                        <a:pt x="151641" y="148911"/>
                        <a:pt x="235780" y="336840"/>
                        <a:pt x="235780" y="544421"/>
                      </a:cubicBezTo>
                      <a:cubicBezTo>
                        <a:pt x="235780" y="752002"/>
                        <a:pt x="151641" y="939931"/>
                        <a:pt x="15607" y="1075965"/>
                      </a:cubicBezTo>
                      <a:lnTo>
                        <a:pt x="0" y="1088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자유형 101">
                  <a:extLst>
                    <a:ext uri="{FF2B5EF4-FFF2-40B4-BE49-F238E27FC236}">
                      <a16:creationId xmlns:a16="http://schemas.microsoft.com/office/drawing/2014/main" id="{60001715-B50C-4A40-9620-42DD37B10818}"/>
                    </a:ext>
                  </a:extLst>
                </p:cNvPr>
                <p:cNvSpPr/>
                <p:nvPr/>
              </p:nvSpPr>
              <p:spPr>
                <a:xfrm>
                  <a:off x="8284334" y="2772197"/>
                  <a:ext cx="235779" cy="1088840"/>
                </a:xfrm>
                <a:custGeom>
                  <a:avLst/>
                  <a:gdLst>
                    <a:gd name="connsiteX0" fmla="*/ 235779 w 235779"/>
                    <a:gd name="connsiteY0" fmla="*/ 0 h 1088840"/>
                    <a:gd name="connsiteX1" fmla="*/ 235779 w 235779"/>
                    <a:gd name="connsiteY1" fmla="*/ 1088840 h 1088840"/>
                    <a:gd name="connsiteX2" fmla="*/ 220173 w 235779"/>
                    <a:gd name="connsiteY2" fmla="*/ 1075964 h 1088840"/>
                    <a:gd name="connsiteX3" fmla="*/ 0 w 235779"/>
                    <a:gd name="connsiteY3" fmla="*/ 544420 h 1088840"/>
                    <a:gd name="connsiteX4" fmla="*/ 220173 w 235779"/>
                    <a:gd name="connsiteY4" fmla="*/ 12876 h 1088840"/>
                    <a:gd name="connsiteX5" fmla="*/ 235779 w 235779"/>
                    <a:gd name="connsiteY5" fmla="*/ 0 h 108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79" h="1088840">
                      <a:moveTo>
                        <a:pt x="235779" y="0"/>
                      </a:moveTo>
                      <a:lnTo>
                        <a:pt x="235779" y="1088840"/>
                      </a:lnTo>
                      <a:lnTo>
                        <a:pt x="220173" y="1075964"/>
                      </a:lnTo>
                      <a:cubicBezTo>
                        <a:pt x="84139" y="939930"/>
                        <a:pt x="0" y="752001"/>
                        <a:pt x="0" y="544420"/>
                      </a:cubicBezTo>
                      <a:cubicBezTo>
                        <a:pt x="0" y="336839"/>
                        <a:pt x="84139" y="148910"/>
                        <a:pt x="220173" y="12876"/>
                      </a:cubicBezTo>
                      <a:lnTo>
                        <a:pt x="235779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BDB3FE7-B075-43E8-8CF2-F1BBA39135AC}"/>
                  </a:ext>
                </a:extLst>
              </p:cNvPr>
              <p:cNvSpPr/>
              <p:nvPr/>
            </p:nvSpPr>
            <p:spPr>
              <a:xfrm>
                <a:off x="9138522" y="2789302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4B02E2E-6974-4630-80E8-CF616DB112F9}"/>
                  </a:ext>
                </a:extLst>
              </p:cNvPr>
              <p:cNvSpPr/>
              <p:nvPr/>
            </p:nvSpPr>
            <p:spPr>
              <a:xfrm>
                <a:off x="9138522" y="2687395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0983EEF-4B49-4E1C-A8F8-4E950A1CCFD1}"/>
                  </a:ext>
                </a:extLst>
              </p:cNvPr>
              <p:cNvSpPr/>
              <p:nvPr/>
            </p:nvSpPr>
            <p:spPr>
              <a:xfrm>
                <a:off x="9138522" y="2585489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351893-D1B2-4FAA-A861-996EF4385C80}"/>
                  </a:ext>
                </a:extLst>
              </p:cNvPr>
              <p:cNvSpPr/>
              <p:nvPr/>
            </p:nvSpPr>
            <p:spPr>
              <a:xfrm>
                <a:off x="9138522" y="2483583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07F181A-D7FC-4866-B26B-E022ED174345}"/>
                  </a:ext>
                </a:extLst>
              </p:cNvPr>
              <p:cNvSpPr/>
              <p:nvPr/>
            </p:nvSpPr>
            <p:spPr>
              <a:xfrm>
                <a:off x="9138522" y="2381676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D2E99EA-9E65-4969-A1A8-B77DC3538016}"/>
                  </a:ext>
                </a:extLst>
              </p:cNvPr>
              <p:cNvSpPr/>
              <p:nvPr/>
            </p:nvSpPr>
            <p:spPr>
              <a:xfrm>
                <a:off x="9138522" y="2279770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0589A57-A9DE-4495-8DFB-D14678D7D752}"/>
                  </a:ext>
                </a:extLst>
              </p:cNvPr>
              <p:cNvSpPr/>
              <p:nvPr/>
            </p:nvSpPr>
            <p:spPr>
              <a:xfrm>
                <a:off x="9138522" y="2177863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C217605-235F-49CC-A6FC-7B0106A58500}"/>
                  </a:ext>
                </a:extLst>
              </p:cNvPr>
              <p:cNvSpPr/>
              <p:nvPr/>
            </p:nvSpPr>
            <p:spPr>
              <a:xfrm>
                <a:off x="9138522" y="2075957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67A0C8C-4A33-4924-8EF9-FC3DD386A929}"/>
                  </a:ext>
                </a:extLst>
              </p:cNvPr>
              <p:cNvSpPr/>
              <p:nvPr/>
            </p:nvSpPr>
            <p:spPr>
              <a:xfrm>
                <a:off x="9138522" y="1974050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9C1D397-C2DD-4EB3-B469-50C7AFC2A75F}"/>
                  </a:ext>
                </a:extLst>
              </p:cNvPr>
              <p:cNvSpPr/>
              <p:nvPr/>
            </p:nvSpPr>
            <p:spPr>
              <a:xfrm>
                <a:off x="9138522" y="1872144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F300D809-20E1-4D22-AFB0-D6A2BB475AFA}"/>
                  </a:ext>
                </a:extLst>
              </p:cNvPr>
              <p:cNvSpPr/>
              <p:nvPr/>
            </p:nvSpPr>
            <p:spPr>
              <a:xfrm>
                <a:off x="8622189" y="3267488"/>
                <a:ext cx="1634080" cy="377228"/>
              </a:xfrm>
              <a:custGeom>
                <a:avLst/>
                <a:gdLst>
                  <a:gd name="connsiteX0" fmla="*/ 186135 w 1310967"/>
                  <a:gd name="connsiteY0" fmla="*/ 0 h 450831"/>
                  <a:gd name="connsiteX1" fmla="*/ 1124832 w 1310967"/>
                  <a:gd name="connsiteY1" fmla="*/ 0 h 450831"/>
                  <a:gd name="connsiteX2" fmla="*/ 1310967 w 1310967"/>
                  <a:gd name="connsiteY2" fmla="*/ 186135 h 450831"/>
                  <a:gd name="connsiteX3" fmla="*/ 1124832 w 1310967"/>
                  <a:gd name="connsiteY3" fmla="*/ 372270 h 450831"/>
                  <a:gd name="connsiteX4" fmla="*/ 705484 w 1310967"/>
                  <a:gd name="connsiteY4" fmla="*/ 372270 h 450831"/>
                  <a:gd name="connsiteX5" fmla="*/ 658532 w 1310967"/>
                  <a:gd name="connsiteY5" fmla="*/ 450831 h 450831"/>
                  <a:gd name="connsiteX6" fmla="*/ 611581 w 1310967"/>
                  <a:gd name="connsiteY6" fmla="*/ 372270 h 450831"/>
                  <a:gd name="connsiteX7" fmla="*/ 186135 w 1310967"/>
                  <a:gd name="connsiteY7" fmla="*/ 372270 h 450831"/>
                  <a:gd name="connsiteX8" fmla="*/ 0 w 1310967"/>
                  <a:gd name="connsiteY8" fmla="*/ 186135 h 450831"/>
                  <a:gd name="connsiteX9" fmla="*/ 186135 w 1310967"/>
                  <a:gd name="connsiteY9" fmla="*/ 0 h 45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0967" h="450831">
                    <a:moveTo>
                      <a:pt x="186135" y="0"/>
                    </a:moveTo>
                    <a:lnTo>
                      <a:pt x="1124832" y="0"/>
                    </a:lnTo>
                    <a:cubicBezTo>
                      <a:pt x="1227632" y="0"/>
                      <a:pt x="1310967" y="83335"/>
                      <a:pt x="1310967" y="186135"/>
                    </a:cubicBezTo>
                    <a:cubicBezTo>
                      <a:pt x="1310967" y="288935"/>
                      <a:pt x="1227632" y="372270"/>
                      <a:pt x="1124832" y="372270"/>
                    </a:cubicBezTo>
                    <a:lnTo>
                      <a:pt x="705484" y="372270"/>
                    </a:lnTo>
                    <a:lnTo>
                      <a:pt x="658532" y="450831"/>
                    </a:lnTo>
                    <a:lnTo>
                      <a:pt x="611581" y="372270"/>
                    </a:lnTo>
                    <a:lnTo>
                      <a:pt x="186135" y="372270"/>
                    </a:lnTo>
                    <a:cubicBezTo>
                      <a:pt x="83335" y="372270"/>
                      <a:pt x="0" y="288935"/>
                      <a:pt x="0" y="186135"/>
                    </a:cubicBezTo>
                    <a:cubicBezTo>
                      <a:pt x="0" y="83335"/>
                      <a:pt x="83335" y="0"/>
                      <a:pt x="1861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108000" rtlCol="0" anchor="ctr"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404040"/>
                    </a:solidFill>
                  </a:rPr>
                  <a:t>각 저장소 별 서비스</a:t>
                </a:r>
                <a:endParaRPr lang="en-US" altLang="ko-KR" sz="1200" b="1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95A3D3B3-A3B4-162C-0C84-F4329B51B992}"/>
                </a:ext>
              </a:extLst>
            </p:cNvPr>
            <p:cNvGrpSpPr/>
            <p:nvPr/>
          </p:nvGrpSpPr>
          <p:grpSpPr>
            <a:xfrm>
              <a:off x="4836749" y="1461508"/>
              <a:ext cx="2518501" cy="2253405"/>
              <a:chOff x="4836749" y="1461508"/>
              <a:chExt cx="2518501" cy="225340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A601DEA-F196-49A9-8164-249F453BBF52}"/>
                  </a:ext>
                </a:extLst>
              </p:cNvPr>
              <p:cNvSpPr/>
              <p:nvPr/>
            </p:nvSpPr>
            <p:spPr>
              <a:xfrm>
                <a:off x="4836749" y="1461508"/>
                <a:ext cx="2518501" cy="2032832"/>
              </a:xfrm>
              <a:prstGeom prst="rect">
                <a:avLst/>
              </a:prstGeom>
              <a:solidFill>
                <a:srgbClr val="F2F2F2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b"/>
              <a:lstStyle/>
              <a:p>
                <a:pPr algn="ctr"/>
                <a:endPara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80E420D-AC74-45CD-8771-5C966804D30A}"/>
                  </a:ext>
                </a:extLst>
              </p:cNvPr>
              <p:cNvGrpSpPr/>
              <p:nvPr/>
            </p:nvGrpSpPr>
            <p:grpSpPr>
              <a:xfrm>
                <a:off x="5467009" y="1560529"/>
                <a:ext cx="1257981" cy="1535452"/>
                <a:chOff x="8284334" y="2233291"/>
                <a:chExt cx="1503433" cy="1835043"/>
              </a:xfrm>
            </p:grpSpPr>
            <p:sp>
              <p:nvSpPr>
                <p:cNvPr id="76" name="자유형 97">
                  <a:extLst>
                    <a:ext uri="{FF2B5EF4-FFF2-40B4-BE49-F238E27FC236}">
                      <a16:creationId xmlns:a16="http://schemas.microsoft.com/office/drawing/2014/main" id="{AE33DA91-B5A2-4BED-83BE-15795DFC990E}"/>
                    </a:ext>
                  </a:extLst>
                </p:cNvPr>
                <p:cNvSpPr/>
                <p:nvPr/>
              </p:nvSpPr>
              <p:spPr>
                <a:xfrm>
                  <a:off x="8676669" y="3973014"/>
                  <a:ext cx="718762" cy="95320"/>
                </a:xfrm>
                <a:custGeom>
                  <a:avLst/>
                  <a:gdLst>
                    <a:gd name="connsiteX0" fmla="*/ 0 w 718762"/>
                    <a:gd name="connsiteY0" fmla="*/ 0 h 95320"/>
                    <a:gd name="connsiteX1" fmla="*/ 718762 w 718762"/>
                    <a:gd name="connsiteY1" fmla="*/ 0 h 95320"/>
                    <a:gd name="connsiteX2" fmla="*/ 651983 w 718762"/>
                    <a:gd name="connsiteY2" fmla="*/ 36246 h 95320"/>
                    <a:gd name="connsiteX3" fmla="*/ 359381 w 718762"/>
                    <a:gd name="connsiteY3" fmla="*/ 95320 h 95320"/>
                    <a:gd name="connsiteX4" fmla="*/ 66779 w 718762"/>
                    <a:gd name="connsiteY4" fmla="*/ 36246 h 95320"/>
                    <a:gd name="connsiteX5" fmla="*/ 0 w 718762"/>
                    <a:gd name="connsiteY5" fmla="*/ 0 h 9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762" h="95320">
                      <a:moveTo>
                        <a:pt x="0" y="0"/>
                      </a:moveTo>
                      <a:lnTo>
                        <a:pt x="718762" y="0"/>
                      </a:lnTo>
                      <a:lnTo>
                        <a:pt x="651983" y="36246"/>
                      </a:lnTo>
                      <a:cubicBezTo>
                        <a:pt x="562049" y="74285"/>
                        <a:pt x="463171" y="95320"/>
                        <a:pt x="359381" y="95320"/>
                      </a:cubicBezTo>
                      <a:cubicBezTo>
                        <a:pt x="255591" y="95320"/>
                        <a:pt x="156713" y="74285"/>
                        <a:pt x="66779" y="3624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자유형 98">
                  <a:extLst>
                    <a:ext uri="{FF2B5EF4-FFF2-40B4-BE49-F238E27FC236}">
                      <a16:creationId xmlns:a16="http://schemas.microsoft.com/office/drawing/2014/main" id="{3036CE83-D5EB-4935-9058-DCD96DBA54A6}"/>
                    </a:ext>
                  </a:extLst>
                </p:cNvPr>
                <p:cNvSpPr/>
                <p:nvPr/>
              </p:nvSpPr>
              <p:spPr>
                <a:xfrm>
                  <a:off x="8520113" y="2233291"/>
                  <a:ext cx="1031875" cy="1692076"/>
                </a:xfrm>
                <a:custGeom>
                  <a:avLst/>
                  <a:gdLst>
                    <a:gd name="connsiteX0" fmla="*/ 385720 w 1031875"/>
                    <a:gd name="connsiteY0" fmla="*/ 104977 h 1692076"/>
                    <a:gd name="connsiteX1" fmla="*/ 367118 w 1031875"/>
                    <a:gd name="connsiteY1" fmla="*/ 126021 h 1692076"/>
                    <a:gd name="connsiteX2" fmla="*/ 385720 w 1031875"/>
                    <a:gd name="connsiteY2" fmla="*/ 147064 h 1692076"/>
                    <a:gd name="connsiteX3" fmla="*/ 646152 w 1031875"/>
                    <a:gd name="connsiteY3" fmla="*/ 147064 h 1692076"/>
                    <a:gd name="connsiteX4" fmla="*/ 664754 w 1031875"/>
                    <a:gd name="connsiteY4" fmla="*/ 126021 h 1692076"/>
                    <a:gd name="connsiteX5" fmla="*/ 646152 w 1031875"/>
                    <a:gd name="connsiteY5" fmla="*/ 104977 h 1692076"/>
                    <a:gd name="connsiteX6" fmla="*/ 78918 w 1031875"/>
                    <a:gd name="connsiteY6" fmla="*/ 0 h 1692076"/>
                    <a:gd name="connsiteX7" fmla="*/ 952957 w 1031875"/>
                    <a:gd name="connsiteY7" fmla="*/ 0 h 1692076"/>
                    <a:gd name="connsiteX8" fmla="*/ 1031875 w 1031875"/>
                    <a:gd name="connsiteY8" fmla="*/ 89273 h 1692076"/>
                    <a:gd name="connsiteX9" fmla="*/ 1031875 w 1031875"/>
                    <a:gd name="connsiteY9" fmla="*/ 538905 h 1692076"/>
                    <a:gd name="connsiteX10" fmla="*/ 1031875 w 1031875"/>
                    <a:gd name="connsiteY10" fmla="*/ 1627747 h 1692076"/>
                    <a:gd name="connsiteX11" fmla="*/ 953908 w 1031875"/>
                    <a:gd name="connsiteY11" fmla="*/ 1692076 h 1692076"/>
                    <a:gd name="connsiteX12" fmla="*/ 953908 w 1031875"/>
                    <a:gd name="connsiteY12" fmla="*/ 474576 h 1692076"/>
                    <a:gd name="connsiteX13" fmla="*/ 953908 w 1031875"/>
                    <a:gd name="connsiteY13" fmla="*/ 252041 h 1692076"/>
                    <a:gd name="connsiteX14" fmla="*/ 77965 w 1031875"/>
                    <a:gd name="connsiteY14" fmla="*/ 252041 h 1692076"/>
                    <a:gd name="connsiteX15" fmla="*/ 77965 w 1031875"/>
                    <a:gd name="connsiteY15" fmla="*/ 474578 h 1692076"/>
                    <a:gd name="connsiteX16" fmla="*/ 77965 w 1031875"/>
                    <a:gd name="connsiteY16" fmla="*/ 1692074 h 1692076"/>
                    <a:gd name="connsiteX17" fmla="*/ 0 w 1031875"/>
                    <a:gd name="connsiteY17" fmla="*/ 1627746 h 1692076"/>
                    <a:gd name="connsiteX18" fmla="*/ 0 w 1031875"/>
                    <a:gd name="connsiteY18" fmla="*/ 538906 h 1692076"/>
                    <a:gd name="connsiteX19" fmla="*/ 0 w 1031875"/>
                    <a:gd name="connsiteY19" fmla="*/ 89273 h 1692076"/>
                    <a:gd name="connsiteX20" fmla="*/ 78918 w 1031875"/>
                    <a:gd name="connsiteY20" fmla="*/ 0 h 169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1875" h="1692076">
                      <a:moveTo>
                        <a:pt x="385720" y="104977"/>
                      </a:moveTo>
                      <a:cubicBezTo>
                        <a:pt x="375446" y="104977"/>
                        <a:pt x="367118" y="114399"/>
                        <a:pt x="367118" y="126021"/>
                      </a:cubicBezTo>
                      <a:cubicBezTo>
                        <a:pt x="367118" y="137642"/>
                        <a:pt x="375446" y="147064"/>
                        <a:pt x="385720" y="147064"/>
                      </a:cubicBezTo>
                      <a:lnTo>
                        <a:pt x="646152" y="147064"/>
                      </a:lnTo>
                      <a:cubicBezTo>
                        <a:pt x="656425" y="147064"/>
                        <a:pt x="664754" y="137642"/>
                        <a:pt x="664754" y="126021"/>
                      </a:cubicBezTo>
                      <a:cubicBezTo>
                        <a:pt x="664754" y="114399"/>
                        <a:pt x="656425" y="104977"/>
                        <a:pt x="646152" y="104977"/>
                      </a:cubicBezTo>
                      <a:close/>
                      <a:moveTo>
                        <a:pt x="78918" y="0"/>
                      </a:moveTo>
                      <a:lnTo>
                        <a:pt x="952957" y="0"/>
                      </a:lnTo>
                      <a:cubicBezTo>
                        <a:pt x="996542" y="0"/>
                        <a:pt x="1031875" y="39969"/>
                        <a:pt x="1031875" y="89273"/>
                      </a:cubicBezTo>
                      <a:lnTo>
                        <a:pt x="1031875" y="538905"/>
                      </a:lnTo>
                      <a:lnTo>
                        <a:pt x="1031875" y="1627747"/>
                      </a:lnTo>
                      <a:lnTo>
                        <a:pt x="953908" y="1692076"/>
                      </a:lnTo>
                      <a:lnTo>
                        <a:pt x="953908" y="474576"/>
                      </a:lnTo>
                      <a:lnTo>
                        <a:pt x="953908" y="252041"/>
                      </a:lnTo>
                      <a:lnTo>
                        <a:pt x="77965" y="252041"/>
                      </a:lnTo>
                      <a:lnTo>
                        <a:pt x="77965" y="474578"/>
                      </a:lnTo>
                      <a:lnTo>
                        <a:pt x="77965" y="1692074"/>
                      </a:lnTo>
                      <a:lnTo>
                        <a:pt x="0" y="1627746"/>
                      </a:lnTo>
                      <a:lnTo>
                        <a:pt x="0" y="538906"/>
                      </a:lnTo>
                      <a:lnTo>
                        <a:pt x="0" y="89273"/>
                      </a:lnTo>
                      <a:cubicBezTo>
                        <a:pt x="0" y="39969"/>
                        <a:pt x="35333" y="0"/>
                        <a:pt x="789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 99">
                  <a:extLst>
                    <a:ext uri="{FF2B5EF4-FFF2-40B4-BE49-F238E27FC236}">
                      <a16:creationId xmlns:a16="http://schemas.microsoft.com/office/drawing/2014/main" id="{9C966458-5612-4BEE-857F-E49F6F93C29A}"/>
                    </a:ext>
                  </a:extLst>
                </p:cNvPr>
                <p:cNvSpPr/>
                <p:nvPr/>
              </p:nvSpPr>
              <p:spPr>
                <a:xfrm>
                  <a:off x="8598078" y="2485333"/>
                  <a:ext cx="875943" cy="1487681"/>
                </a:xfrm>
                <a:custGeom>
                  <a:avLst/>
                  <a:gdLst>
                    <a:gd name="connsiteX0" fmla="*/ 0 w 875943"/>
                    <a:gd name="connsiteY0" fmla="*/ 0 h 1487681"/>
                    <a:gd name="connsiteX1" fmla="*/ 875943 w 875943"/>
                    <a:gd name="connsiteY1" fmla="*/ 0 h 1487681"/>
                    <a:gd name="connsiteX2" fmla="*/ 875943 w 875943"/>
                    <a:gd name="connsiteY2" fmla="*/ 222534 h 1487681"/>
                    <a:gd name="connsiteX3" fmla="*/ 875943 w 875943"/>
                    <a:gd name="connsiteY3" fmla="*/ 222535 h 1487681"/>
                    <a:gd name="connsiteX4" fmla="*/ 875943 w 875943"/>
                    <a:gd name="connsiteY4" fmla="*/ 1440034 h 1487681"/>
                    <a:gd name="connsiteX5" fmla="*/ 858265 w 875943"/>
                    <a:gd name="connsiteY5" fmla="*/ 1454620 h 1487681"/>
                    <a:gd name="connsiteX6" fmla="*/ 797354 w 875943"/>
                    <a:gd name="connsiteY6" fmla="*/ 1487681 h 1487681"/>
                    <a:gd name="connsiteX7" fmla="*/ 78592 w 875943"/>
                    <a:gd name="connsiteY7" fmla="*/ 1487681 h 1487681"/>
                    <a:gd name="connsiteX8" fmla="*/ 17681 w 875943"/>
                    <a:gd name="connsiteY8" fmla="*/ 1454620 h 1487681"/>
                    <a:gd name="connsiteX9" fmla="*/ 0 w 875943"/>
                    <a:gd name="connsiteY9" fmla="*/ 1440032 h 1487681"/>
                    <a:gd name="connsiteX10" fmla="*/ 0 w 875943"/>
                    <a:gd name="connsiteY10" fmla="*/ 222537 h 1487681"/>
                    <a:gd name="connsiteX11" fmla="*/ 0 w 875943"/>
                    <a:gd name="connsiteY11" fmla="*/ 222536 h 1487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5943" h="1487681">
                      <a:moveTo>
                        <a:pt x="0" y="0"/>
                      </a:moveTo>
                      <a:lnTo>
                        <a:pt x="875943" y="0"/>
                      </a:lnTo>
                      <a:lnTo>
                        <a:pt x="875943" y="222534"/>
                      </a:lnTo>
                      <a:lnTo>
                        <a:pt x="875943" y="222535"/>
                      </a:lnTo>
                      <a:lnTo>
                        <a:pt x="875943" y="1440034"/>
                      </a:lnTo>
                      <a:lnTo>
                        <a:pt x="858265" y="1454620"/>
                      </a:lnTo>
                      <a:lnTo>
                        <a:pt x="797354" y="1487681"/>
                      </a:lnTo>
                      <a:lnTo>
                        <a:pt x="78592" y="1487681"/>
                      </a:lnTo>
                      <a:lnTo>
                        <a:pt x="17681" y="1454620"/>
                      </a:lnTo>
                      <a:lnTo>
                        <a:pt x="0" y="1440032"/>
                      </a:lnTo>
                      <a:lnTo>
                        <a:pt x="0" y="222537"/>
                      </a:lnTo>
                      <a:lnTo>
                        <a:pt x="0" y="2225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자유형 100">
                  <a:extLst>
                    <a:ext uri="{FF2B5EF4-FFF2-40B4-BE49-F238E27FC236}">
                      <a16:creationId xmlns:a16="http://schemas.microsoft.com/office/drawing/2014/main" id="{073DF952-2011-4D1A-8124-B50233648E41}"/>
                    </a:ext>
                  </a:extLst>
                </p:cNvPr>
                <p:cNvSpPr/>
                <p:nvPr/>
              </p:nvSpPr>
              <p:spPr>
                <a:xfrm>
                  <a:off x="9551987" y="2772196"/>
                  <a:ext cx="235780" cy="1088842"/>
                </a:xfrm>
                <a:custGeom>
                  <a:avLst/>
                  <a:gdLst>
                    <a:gd name="connsiteX0" fmla="*/ 0 w 235780"/>
                    <a:gd name="connsiteY0" fmla="*/ 0 h 1088842"/>
                    <a:gd name="connsiteX1" fmla="*/ 15607 w 235780"/>
                    <a:gd name="connsiteY1" fmla="*/ 12877 h 1088842"/>
                    <a:gd name="connsiteX2" fmla="*/ 235780 w 235780"/>
                    <a:gd name="connsiteY2" fmla="*/ 544421 h 1088842"/>
                    <a:gd name="connsiteX3" fmla="*/ 15607 w 235780"/>
                    <a:gd name="connsiteY3" fmla="*/ 1075965 h 1088842"/>
                    <a:gd name="connsiteX4" fmla="*/ 0 w 235780"/>
                    <a:gd name="connsiteY4" fmla="*/ 1088842 h 1088842"/>
                    <a:gd name="connsiteX5" fmla="*/ 0 w 235780"/>
                    <a:gd name="connsiteY5" fmla="*/ 0 h 10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80" h="1088842">
                      <a:moveTo>
                        <a:pt x="0" y="0"/>
                      </a:moveTo>
                      <a:lnTo>
                        <a:pt x="15607" y="12877"/>
                      </a:lnTo>
                      <a:cubicBezTo>
                        <a:pt x="151641" y="148911"/>
                        <a:pt x="235780" y="336840"/>
                        <a:pt x="235780" y="544421"/>
                      </a:cubicBezTo>
                      <a:cubicBezTo>
                        <a:pt x="235780" y="752002"/>
                        <a:pt x="151641" y="939931"/>
                        <a:pt x="15607" y="1075965"/>
                      </a:cubicBezTo>
                      <a:lnTo>
                        <a:pt x="0" y="1088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자유형 101">
                  <a:extLst>
                    <a:ext uri="{FF2B5EF4-FFF2-40B4-BE49-F238E27FC236}">
                      <a16:creationId xmlns:a16="http://schemas.microsoft.com/office/drawing/2014/main" id="{6694F015-7821-4C80-AFA2-7556FB1265B7}"/>
                    </a:ext>
                  </a:extLst>
                </p:cNvPr>
                <p:cNvSpPr/>
                <p:nvPr/>
              </p:nvSpPr>
              <p:spPr>
                <a:xfrm>
                  <a:off x="8284334" y="2772197"/>
                  <a:ext cx="235779" cy="1088840"/>
                </a:xfrm>
                <a:custGeom>
                  <a:avLst/>
                  <a:gdLst>
                    <a:gd name="connsiteX0" fmla="*/ 235779 w 235779"/>
                    <a:gd name="connsiteY0" fmla="*/ 0 h 1088840"/>
                    <a:gd name="connsiteX1" fmla="*/ 235779 w 235779"/>
                    <a:gd name="connsiteY1" fmla="*/ 1088840 h 1088840"/>
                    <a:gd name="connsiteX2" fmla="*/ 220173 w 235779"/>
                    <a:gd name="connsiteY2" fmla="*/ 1075964 h 1088840"/>
                    <a:gd name="connsiteX3" fmla="*/ 0 w 235779"/>
                    <a:gd name="connsiteY3" fmla="*/ 544420 h 1088840"/>
                    <a:gd name="connsiteX4" fmla="*/ 220173 w 235779"/>
                    <a:gd name="connsiteY4" fmla="*/ 12876 h 1088840"/>
                    <a:gd name="connsiteX5" fmla="*/ 235779 w 235779"/>
                    <a:gd name="connsiteY5" fmla="*/ 0 h 108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79" h="1088840">
                      <a:moveTo>
                        <a:pt x="235779" y="0"/>
                      </a:moveTo>
                      <a:lnTo>
                        <a:pt x="235779" y="1088840"/>
                      </a:lnTo>
                      <a:lnTo>
                        <a:pt x="220173" y="1075964"/>
                      </a:lnTo>
                      <a:cubicBezTo>
                        <a:pt x="84139" y="939930"/>
                        <a:pt x="0" y="752001"/>
                        <a:pt x="0" y="544420"/>
                      </a:cubicBezTo>
                      <a:cubicBezTo>
                        <a:pt x="0" y="336839"/>
                        <a:pt x="84139" y="148910"/>
                        <a:pt x="220173" y="12876"/>
                      </a:cubicBezTo>
                      <a:lnTo>
                        <a:pt x="235779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F0ABBB1-B1B8-476E-816F-07229ADEEAB2}"/>
                  </a:ext>
                </a:extLst>
              </p:cNvPr>
              <p:cNvSpPr/>
              <p:nvPr/>
            </p:nvSpPr>
            <p:spPr>
              <a:xfrm>
                <a:off x="5795291" y="2859499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245A1D-A061-4984-AC60-CF82CAABEFF1}"/>
                  </a:ext>
                </a:extLst>
              </p:cNvPr>
              <p:cNvSpPr/>
              <p:nvPr/>
            </p:nvSpPr>
            <p:spPr>
              <a:xfrm>
                <a:off x="5795291" y="2757592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1B1F0E41-9ADC-42CA-B6AF-24D727549234}"/>
                  </a:ext>
                </a:extLst>
              </p:cNvPr>
              <p:cNvSpPr/>
              <p:nvPr/>
            </p:nvSpPr>
            <p:spPr>
              <a:xfrm>
                <a:off x="5795291" y="2655686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79679C8-F765-4FE9-AFC5-43F993888E54}"/>
                  </a:ext>
                </a:extLst>
              </p:cNvPr>
              <p:cNvSpPr/>
              <p:nvPr/>
            </p:nvSpPr>
            <p:spPr>
              <a:xfrm>
                <a:off x="5795291" y="2553780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4EA171D4-6C54-4039-89CC-F4851B1F9711}"/>
                  </a:ext>
                </a:extLst>
              </p:cNvPr>
              <p:cNvSpPr/>
              <p:nvPr/>
            </p:nvSpPr>
            <p:spPr>
              <a:xfrm>
                <a:off x="5795291" y="2451873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8D9D550-CA1E-46D3-87A6-C2D938E9EEC5}"/>
                  </a:ext>
                </a:extLst>
              </p:cNvPr>
              <p:cNvSpPr/>
              <p:nvPr/>
            </p:nvSpPr>
            <p:spPr>
              <a:xfrm>
                <a:off x="5795291" y="2349967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FA31FA5-B098-4B6C-8605-DD38FE2F8EFD}"/>
                  </a:ext>
                </a:extLst>
              </p:cNvPr>
              <p:cNvSpPr/>
              <p:nvPr/>
            </p:nvSpPr>
            <p:spPr>
              <a:xfrm>
                <a:off x="5795291" y="2248060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9CFC655-5DDE-4913-B4D0-421D6FD5C371}"/>
                  </a:ext>
                </a:extLst>
              </p:cNvPr>
              <p:cNvSpPr/>
              <p:nvPr/>
            </p:nvSpPr>
            <p:spPr>
              <a:xfrm>
                <a:off x="5795291" y="2146154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E9D2453F-36A1-4279-8117-FF13D746C2AD}"/>
                  </a:ext>
                </a:extLst>
              </p:cNvPr>
              <p:cNvSpPr/>
              <p:nvPr/>
            </p:nvSpPr>
            <p:spPr>
              <a:xfrm>
                <a:off x="5795291" y="2044247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9AC4BB0-7762-4AD8-8AAF-2E6CC80E2006}"/>
                  </a:ext>
                </a:extLst>
              </p:cNvPr>
              <p:cNvSpPr/>
              <p:nvPr/>
            </p:nvSpPr>
            <p:spPr>
              <a:xfrm>
                <a:off x="5795291" y="1942341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079F4169-09FB-49C2-A5E6-0B7A5D60F747}"/>
                  </a:ext>
                </a:extLst>
              </p:cNvPr>
              <p:cNvSpPr/>
              <p:nvPr/>
            </p:nvSpPr>
            <p:spPr>
              <a:xfrm>
                <a:off x="4948494" y="3337685"/>
                <a:ext cx="2295008" cy="377228"/>
              </a:xfrm>
              <a:custGeom>
                <a:avLst/>
                <a:gdLst>
                  <a:gd name="connsiteX0" fmla="*/ 186135 w 1310967"/>
                  <a:gd name="connsiteY0" fmla="*/ 0 h 450831"/>
                  <a:gd name="connsiteX1" fmla="*/ 1124832 w 1310967"/>
                  <a:gd name="connsiteY1" fmla="*/ 0 h 450831"/>
                  <a:gd name="connsiteX2" fmla="*/ 1310967 w 1310967"/>
                  <a:gd name="connsiteY2" fmla="*/ 186135 h 450831"/>
                  <a:gd name="connsiteX3" fmla="*/ 1124832 w 1310967"/>
                  <a:gd name="connsiteY3" fmla="*/ 372270 h 450831"/>
                  <a:gd name="connsiteX4" fmla="*/ 705484 w 1310967"/>
                  <a:gd name="connsiteY4" fmla="*/ 372270 h 450831"/>
                  <a:gd name="connsiteX5" fmla="*/ 658532 w 1310967"/>
                  <a:gd name="connsiteY5" fmla="*/ 450831 h 450831"/>
                  <a:gd name="connsiteX6" fmla="*/ 611581 w 1310967"/>
                  <a:gd name="connsiteY6" fmla="*/ 372270 h 450831"/>
                  <a:gd name="connsiteX7" fmla="*/ 186135 w 1310967"/>
                  <a:gd name="connsiteY7" fmla="*/ 372270 h 450831"/>
                  <a:gd name="connsiteX8" fmla="*/ 0 w 1310967"/>
                  <a:gd name="connsiteY8" fmla="*/ 186135 h 450831"/>
                  <a:gd name="connsiteX9" fmla="*/ 186135 w 1310967"/>
                  <a:gd name="connsiteY9" fmla="*/ 0 h 45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0967" h="450831">
                    <a:moveTo>
                      <a:pt x="186135" y="0"/>
                    </a:moveTo>
                    <a:lnTo>
                      <a:pt x="1124832" y="0"/>
                    </a:lnTo>
                    <a:cubicBezTo>
                      <a:pt x="1227632" y="0"/>
                      <a:pt x="1310967" y="83335"/>
                      <a:pt x="1310967" y="186135"/>
                    </a:cubicBezTo>
                    <a:cubicBezTo>
                      <a:pt x="1310967" y="288935"/>
                      <a:pt x="1227632" y="372270"/>
                      <a:pt x="1124832" y="372270"/>
                    </a:cubicBezTo>
                    <a:lnTo>
                      <a:pt x="705484" y="372270"/>
                    </a:lnTo>
                    <a:lnTo>
                      <a:pt x="658532" y="450831"/>
                    </a:lnTo>
                    <a:lnTo>
                      <a:pt x="611581" y="372270"/>
                    </a:lnTo>
                    <a:lnTo>
                      <a:pt x="186135" y="372270"/>
                    </a:lnTo>
                    <a:cubicBezTo>
                      <a:pt x="83335" y="372270"/>
                      <a:pt x="0" y="288935"/>
                      <a:pt x="0" y="186135"/>
                    </a:cubicBezTo>
                    <a:cubicBezTo>
                      <a:pt x="0" y="83335"/>
                      <a:pt x="83335" y="0"/>
                      <a:pt x="1861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108000" rtlCol="0" anchor="ctr"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404040"/>
                    </a:solidFill>
                  </a:rPr>
                  <a:t>데이터 저장소 및 인프라 소개</a:t>
                </a:r>
                <a:endParaRPr lang="en-US" altLang="ko-KR" sz="1200" b="1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8DDF1447-BB93-3F54-11B1-A9DAC40AC956}"/>
                </a:ext>
              </a:extLst>
            </p:cNvPr>
            <p:cNvGrpSpPr/>
            <p:nvPr/>
          </p:nvGrpSpPr>
          <p:grpSpPr>
            <a:xfrm>
              <a:off x="1687989" y="1461508"/>
              <a:ext cx="2518501" cy="2253405"/>
              <a:chOff x="1882458" y="1339209"/>
              <a:chExt cx="2518501" cy="225340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F7F43BA-B22C-4A63-BA3B-1902AED53B24}"/>
                  </a:ext>
                </a:extLst>
              </p:cNvPr>
              <p:cNvSpPr/>
              <p:nvPr/>
            </p:nvSpPr>
            <p:spPr>
              <a:xfrm>
                <a:off x="1882458" y="1339209"/>
                <a:ext cx="2518501" cy="2032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b"/>
              <a:lstStyle/>
              <a:p>
                <a:pPr algn="ctr"/>
                <a:endPara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D3DF093E-D525-4BDF-BE31-61FA3D46122F}"/>
                  </a:ext>
                </a:extLst>
              </p:cNvPr>
              <p:cNvGrpSpPr/>
              <p:nvPr/>
            </p:nvGrpSpPr>
            <p:grpSpPr>
              <a:xfrm>
                <a:off x="2512718" y="1438230"/>
                <a:ext cx="1257981" cy="1535452"/>
                <a:chOff x="8284334" y="2233291"/>
                <a:chExt cx="1503433" cy="1835043"/>
              </a:xfrm>
            </p:grpSpPr>
            <p:sp>
              <p:nvSpPr>
                <p:cNvPr id="95" name="자유형 97">
                  <a:extLst>
                    <a:ext uri="{FF2B5EF4-FFF2-40B4-BE49-F238E27FC236}">
                      <a16:creationId xmlns:a16="http://schemas.microsoft.com/office/drawing/2014/main" id="{661533C3-AAF5-4F52-B291-C14DA2163518}"/>
                    </a:ext>
                  </a:extLst>
                </p:cNvPr>
                <p:cNvSpPr/>
                <p:nvPr/>
              </p:nvSpPr>
              <p:spPr>
                <a:xfrm>
                  <a:off x="8676669" y="3973014"/>
                  <a:ext cx="718762" cy="95320"/>
                </a:xfrm>
                <a:custGeom>
                  <a:avLst/>
                  <a:gdLst>
                    <a:gd name="connsiteX0" fmla="*/ 0 w 718762"/>
                    <a:gd name="connsiteY0" fmla="*/ 0 h 95320"/>
                    <a:gd name="connsiteX1" fmla="*/ 718762 w 718762"/>
                    <a:gd name="connsiteY1" fmla="*/ 0 h 95320"/>
                    <a:gd name="connsiteX2" fmla="*/ 651983 w 718762"/>
                    <a:gd name="connsiteY2" fmla="*/ 36246 h 95320"/>
                    <a:gd name="connsiteX3" fmla="*/ 359381 w 718762"/>
                    <a:gd name="connsiteY3" fmla="*/ 95320 h 95320"/>
                    <a:gd name="connsiteX4" fmla="*/ 66779 w 718762"/>
                    <a:gd name="connsiteY4" fmla="*/ 36246 h 95320"/>
                    <a:gd name="connsiteX5" fmla="*/ 0 w 718762"/>
                    <a:gd name="connsiteY5" fmla="*/ 0 h 9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762" h="95320">
                      <a:moveTo>
                        <a:pt x="0" y="0"/>
                      </a:moveTo>
                      <a:lnTo>
                        <a:pt x="718762" y="0"/>
                      </a:lnTo>
                      <a:lnTo>
                        <a:pt x="651983" y="36246"/>
                      </a:lnTo>
                      <a:cubicBezTo>
                        <a:pt x="562049" y="74285"/>
                        <a:pt x="463171" y="95320"/>
                        <a:pt x="359381" y="95320"/>
                      </a:cubicBezTo>
                      <a:cubicBezTo>
                        <a:pt x="255591" y="95320"/>
                        <a:pt x="156713" y="74285"/>
                        <a:pt x="66779" y="3624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 98">
                  <a:extLst>
                    <a:ext uri="{FF2B5EF4-FFF2-40B4-BE49-F238E27FC236}">
                      <a16:creationId xmlns:a16="http://schemas.microsoft.com/office/drawing/2014/main" id="{D3E163D4-6661-4E4F-9CC6-486260F87F35}"/>
                    </a:ext>
                  </a:extLst>
                </p:cNvPr>
                <p:cNvSpPr/>
                <p:nvPr/>
              </p:nvSpPr>
              <p:spPr>
                <a:xfrm>
                  <a:off x="8520113" y="2233291"/>
                  <a:ext cx="1031875" cy="1692076"/>
                </a:xfrm>
                <a:custGeom>
                  <a:avLst/>
                  <a:gdLst>
                    <a:gd name="connsiteX0" fmla="*/ 385720 w 1031875"/>
                    <a:gd name="connsiteY0" fmla="*/ 104977 h 1692076"/>
                    <a:gd name="connsiteX1" fmla="*/ 367118 w 1031875"/>
                    <a:gd name="connsiteY1" fmla="*/ 126021 h 1692076"/>
                    <a:gd name="connsiteX2" fmla="*/ 385720 w 1031875"/>
                    <a:gd name="connsiteY2" fmla="*/ 147064 h 1692076"/>
                    <a:gd name="connsiteX3" fmla="*/ 646152 w 1031875"/>
                    <a:gd name="connsiteY3" fmla="*/ 147064 h 1692076"/>
                    <a:gd name="connsiteX4" fmla="*/ 664754 w 1031875"/>
                    <a:gd name="connsiteY4" fmla="*/ 126021 h 1692076"/>
                    <a:gd name="connsiteX5" fmla="*/ 646152 w 1031875"/>
                    <a:gd name="connsiteY5" fmla="*/ 104977 h 1692076"/>
                    <a:gd name="connsiteX6" fmla="*/ 78918 w 1031875"/>
                    <a:gd name="connsiteY6" fmla="*/ 0 h 1692076"/>
                    <a:gd name="connsiteX7" fmla="*/ 952957 w 1031875"/>
                    <a:gd name="connsiteY7" fmla="*/ 0 h 1692076"/>
                    <a:gd name="connsiteX8" fmla="*/ 1031875 w 1031875"/>
                    <a:gd name="connsiteY8" fmla="*/ 89273 h 1692076"/>
                    <a:gd name="connsiteX9" fmla="*/ 1031875 w 1031875"/>
                    <a:gd name="connsiteY9" fmla="*/ 538905 h 1692076"/>
                    <a:gd name="connsiteX10" fmla="*/ 1031875 w 1031875"/>
                    <a:gd name="connsiteY10" fmla="*/ 1627747 h 1692076"/>
                    <a:gd name="connsiteX11" fmla="*/ 953908 w 1031875"/>
                    <a:gd name="connsiteY11" fmla="*/ 1692076 h 1692076"/>
                    <a:gd name="connsiteX12" fmla="*/ 953908 w 1031875"/>
                    <a:gd name="connsiteY12" fmla="*/ 474576 h 1692076"/>
                    <a:gd name="connsiteX13" fmla="*/ 953908 w 1031875"/>
                    <a:gd name="connsiteY13" fmla="*/ 252041 h 1692076"/>
                    <a:gd name="connsiteX14" fmla="*/ 77965 w 1031875"/>
                    <a:gd name="connsiteY14" fmla="*/ 252041 h 1692076"/>
                    <a:gd name="connsiteX15" fmla="*/ 77965 w 1031875"/>
                    <a:gd name="connsiteY15" fmla="*/ 474578 h 1692076"/>
                    <a:gd name="connsiteX16" fmla="*/ 77965 w 1031875"/>
                    <a:gd name="connsiteY16" fmla="*/ 1692074 h 1692076"/>
                    <a:gd name="connsiteX17" fmla="*/ 0 w 1031875"/>
                    <a:gd name="connsiteY17" fmla="*/ 1627746 h 1692076"/>
                    <a:gd name="connsiteX18" fmla="*/ 0 w 1031875"/>
                    <a:gd name="connsiteY18" fmla="*/ 538906 h 1692076"/>
                    <a:gd name="connsiteX19" fmla="*/ 0 w 1031875"/>
                    <a:gd name="connsiteY19" fmla="*/ 89273 h 1692076"/>
                    <a:gd name="connsiteX20" fmla="*/ 78918 w 1031875"/>
                    <a:gd name="connsiteY20" fmla="*/ 0 h 169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1875" h="1692076">
                      <a:moveTo>
                        <a:pt x="385720" y="104977"/>
                      </a:moveTo>
                      <a:cubicBezTo>
                        <a:pt x="375446" y="104977"/>
                        <a:pt x="367118" y="114399"/>
                        <a:pt x="367118" y="126021"/>
                      </a:cubicBezTo>
                      <a:cubicBezTo>
                        <a:pt x="367118" y="137642"/>
                        <a:pt x="375446" y="147064"/>
                        <a:pt x="385720" y="147064"/>
                      </a:cubicBezTo>
                      <a:lnTo>
                        <a:pt x="646152" y="147064"/>
                      </a:lnTo>
                      <a:cubicBezTo>
                        <a:pt x="656425" y="147064"/>
                        <a:pt x="664754" y="137642"/>
                        <a:pt x="664754" y="126021"/>
                      </a:cubicBezTo>
                      <a:cubicBezTo>
                        <a:pt x="664754" y="114399"/>
                        <a:pt x="656425" y="104977"/>
                        <a:pt x="646152" y="104977"/>
                      </a:cubicBezTo>
                      <a:close/>
                      <a:moveTo>
                        <a:pt x="78918" y="0"/>
                      </a:moveTo>
                      <a:lnTo>
                        <a:pt x="952957" y="0"/>
                      </a:lnTo>
                      <a:cubicBezTo>
                        <a:pt x="996542" y="0"/>
                        <a:pt x="1031875" y="39969"/>
                        <a:pt x="1031875" y="89273"/>
                      </a:cubicBezTo>
                      <a:lnTo>
                        <a:pt x="1031875" y="538905"/>
                      </a:lnTo>
                      <a:lnTo>
                        <a:pt x="1031875" y="1627747"/>
                      </a:lnTo>
                      <a:lnTo>
                        <a:pt x="953908" y="1692076"/>
                      </a:lnTo>
                      <a:lnTo>
                        <a:pt x="953908" y="474576"/>
                      </a:lnTo>
                      <a:lnTo>
                        <a:pt x="953908" y="252041"/>
                      </a:lnTo>
                      <a:lnTo>
                        <a:pt x="77965" y="252041"/>
                      </a:lnTo>
                      <a:lnTo>
                        <a:pt x="77965" y="474578"/>
                      </a:lnTo>
                      <a:lnTo>
                        <a:pt x="77965" y="1692074"/>
                      </a:lnTo>
                      <a:lnTo>
                        <a:pt x="0" y="1627746"/>
                      </a:lnTo>
                      <a:lnTo>
                        <a:pt x="0" y="538906"/>
                      </a:lnTo>
                      <a:lnTo>
                        <a:pt x="0" y="89273"/>
                      </a:lnTo>
                      <a:cubicBezTo>
                        <a:pt x="0" y="39969"/>
                        <a:pt x="35333" y="0"/>
                        <a:pt x="789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자유형 99">
                  <a:extLst>
                    <a:ext uri="{FF2B5EF4-FFF2-40B4-BE49-F238E27FC236}">
                      <a16:creationId xmlns:a16="http://schemas.microsoft.com/office/drawing/2014/main" id="{BF151A29-3FF9-43F7-A714-B2A307A12D9B}"/>
                    </a:ext>
                  </a:extLst>
                </p:cNvPr>
                <p:cNvSpPr/>
                <p:nvPr/>
              </p:nvSpPr>
              <p:spPr>
                <a:xfrm>
                  <a:off x="8598078" y="2485333"/>
                  <a:ext cx="875943" cy="1487681"/>
                </a:xfrm>
                <a:custGeom>
                  <a:avLst/>
                  <a:gdLst>
                    <a:gd name="connsiteX0" fmla="*/ 0 w 875943"/>
                    <a:gd name="connsiteY0" fmla="*/ 0 h 1487681"/>
                    <a:gd name="connsiteX1" fmla="*/ 875943 w 875943"/>
                    <a:gd name="connsiteY1" fmla="*/ 0 h 1487681"/>
                    <a:gd name="connsiteX2" fmla="*/ 875943 w 875943"/>
                    <a:gd name="connsiteY2" fmla="*/ 222534 h 1487681"/>
                    <a:gd name="connsiteX3" fmla="*/ 875943 w 875943"/>
                    <a:gd name="connsiteY3" fmla="*/ 222535 h 1487681"/>
                    <a:gd name="connsiteX4" fmla="*/ 875943 w 875943"/>
                    <a:gd name="connsiteY4" fmla="*/ 1440034 h 1487681"/>
                    <a:gd name="connsiteX5" fmla="*/ 858265 w 875943"/>
                    <a:gd name="connsiteY5" fmla="*/ 1454620 h 1487681"/>
                    <a:gd name="connsiteX6" fmla="*/ 797354 w 875943"/>
                    <a:gd name="connsiteY6" fmla="*/ 1487681 h 1487681"/>
                    <a:gd name="connsiteX7" fmla="*/ 78592 w 875943"/>
                    <a:gd name="connsiteY7" fmla="*/ 1487681 h 1487681"/>
                    <a:gd name="connsiteX8" fmla="*/ 17681 w 875943"/>
                    <a:gd name="connsiteY8" fmla="*/ 1454620 h 1487681"/>
                    <a:gd name="connsiteX9" fmla="*/ 0 w 875943"/>
                    <a:gd name="connsiteY9" fmla="*/ 1440032 h 1487681"/>
                    <a:gd name="connsiteX10" fmla="*/ 0 w 875943"/>
                    <a:gd name="connsiteY10" fmla="*/ 222537 h 1487681"/>
                    <a:gd name="connsiteX11" fmla="*/ 0 w 875943"/>
                    <a:gd name="connsiteY11" fmla="*/ 222536 h 1487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5943" h="1487681">
                      <a:moveTo>
                        <a:pt x="0" y="0"/>
                      </a:moveTo>
                      <a:lnTo>
                        <a:pt x="875943" y="0"/>
                      </a:lnTo>
                      <a:lnTo>
                        <a:pt x="875943" y="222534"/>
                      </a:lnTo>
                      <a:lnTo>
                        <a:pt x="875943" y="222535"/>
                      </a:lnTo>
                      <a:lnTo>
                        <a:pt x="875943" y="1440034"/>
                      </a:lnTo>
                      <a:lnTo>
                        <a:pt x="858265" y="1454620"/>
                      </a:lnTo>
                      <a:lnTo>
                        <a:pt x="797354" y="1487681"/>
                      </a:lnTo>
                      <a:lnTo>
                        <a:pt x="78592" y="1487681"/>
                      </a:lnTo>
                      <a:lnTo>
                        <a:pt x="17681" y="1454620"/>
                      </a:lnTo>
                      <a:lnTo>
                        <a:pt x="0" y="1440032"/>
                      </a:lnTo>
                      <a:lnTo>
                        <a:pt x="0" y="222537"/>
                      </a:lnTo>
                      <a:lnTo>
                        <a:pt x="0" y="2225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자유형 100">
                  <a:extLst>
                    <a:ext uri="{FF2B5EF4-FFF2-40B4-BE49-F238E27FC236}">
                      <a16:creationId xmlns:a16="http://schemas.microsoft.com/office/drawing/2014/main" id="{424290CD-1059-467B-92FD-4FEF953F561E}"/>
                    </a:ext>
                  </a:extLst>
                </p:cNvPr>
                <p:cNvSpPr/>
                <p:nvPr/>
              </p:nvSpPr>
              <p:spPr>
                <a:xfrm>
                  <a:off x="9551987" y="2772196"/>
                  <a:ext cx="235780" cy="1088842"/>
                </a:xfrm>
                <a:custGeom>
                  <a:avLst/>
                  <a:gdLst>
                    <a:gd name="connsiteX0" fmla="*/ 0 w 235780"/>
                    <a:gd name="connsiteY0" fmla="*/ 0 h 1088842"/>
                    <a:gd name="connsiteX1" fmla="*/ 15607 w 235780"/>
                    <a:gd name="connsiteY1" fmla="*/ 12877 h 1088842"/>
                    <a:gd name="connsiteX2" fmla="*/ 235780 w 235780"/>
                    <a:gd name="connsiteY2" fmla="*/ 544421 h 1088842"/>
                    <a:gd name="connsiteX3" fmla="*/ 15607 w 235780"/>
                    <a:gd name="connsiteY3" fmla="*/ 1075965 h 1088842"/>
                    <a:gd name="connsiteX4" fmla="*/ 0 w 235780"/>
                    <a:gd name="connsiteY4" fmla="*/ 1088842 h 1088842"/>
                    <a:gd name="connsiteX5" fmla="*/ 0 w 235780"/>
                    <a:gd name="connsiteY5" fmla="*/ 0 h 10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80" h="1088842">
                      <a:moveTo>
                        <a:pt x="0" y="0"/>
                      </a:moveTo>
                      <a:lnTo>
                        <a:pt x="15607" y="12877"/>
                      </a:lnTo>
                      <a:cubicBezTo>
                        <a:pt x="151641" y="148911"/>
                        <a:pt x="235780" y="336840"/>
                        <a:pt x="235780" y="544421"/>
                      </a:cubicBezTo>
                      <a:cubicBezTo>
                        <a:pt x="235780" y="752002"/>
                        <a:pt x="151641" y="939931"/>
                        <a:pt x="15607" y="1075965"/>
                      </a:cubicBezTo>
                      <a:lnTo>
                        <a:pt x="0" y="1088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자유형 101">
                  <a:extLst>
                    <a:ext uri="{FF2B5EF4-FFF2-40B4-BE49-F238E27FC236}">
                      <a16:creationId xmlns:a16="http://schemas.microsoft.com/office/drawing/2014/main" id="{0CEA0B39-7D48-4AB0-A072-2C031A576174}"/>
                    </a:ext>
                  </a:extLst>
                </p:cNvPr>
                <p:cNvSpPr/>
                <p:nvPr/>
              </p:nvSpPr>
              <p:spPr>
                <a:xfrm>
                  <a:off x="8284334" y="2772197"/>
                  <a:ext cx="235779" cy="1088840"/>
                </a:xfrm>
                <a:custGeom>
                  <a:avLst/>
                  <a:gdLst>
                    <a:gd name="connsiteX0" fmla="*/ 235779 w 235779"/>
                    <a:gd name="connsiteY0" fmla="*/ 0 h 1088840"/>
                    <a:gd name="connsiteX1" fmla="*/ 235779 w 235779"/>
                    <a:gd name="connsiteY1" fmla="*/ 1088840 h 1088840"/>
                    <a:gd name="connsiteX2" fmla="*/ 220173 w 235779"/>
                    <a:gd name="connsiteY2" fmla="*/ 1075964 h 1088840"/>
                    <a:gd name="connsiteX3" fmla="*/ 0 w 235779"/>
                    <a:gd name="connsiteY3" fmla="*/ 544420 h 1088840"/>
                    <a:gd name="connsiteX4" fmla="*/ 220173 w 235779"/>
                    <a:gd name="connsiteY4" fmla="*/ 12876 h 1088840"/>
                    <a:gd name="connsiteX5" fmla="*/ 235779 w 235779"/>
                    <a:gd name="connsiteY5" fmla="*/ 0 h 108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79" h="1088840">
                      <a:moveTo>
                        <a:pt x="235779" y="0"/>
                      </a:moveTo>
                      <a:lnTo>
                        <a:pt x="235779" y="1088840"/>
                      </a:lnTo>
                      <a:lnTo>
                        <a:pt x="220173" y="1075964"/>
                      </a:lnTo>
                      <a:cubicBezTo>
                        <a:pt x="84139" y="939930"/>
                        <a:pt x="0" y="752001"/>
                        <a:pt x="0" y="544420"/>
                      </a:cubicBezTo>
                      <a:cubicBezTo>
                        <a:pt x="0" y="336839"/>
                        <a:pt x="84139" y="148910"/>
                        <a:pt x="220173" y="12876"/>
                      </a:cubicBezTo>
                      <a:lnTo>
                        <a:pt x="235779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4481A13-7912-4472-9E8A-25892B845B50}"/>
                  </a:ext>
                </a:extLst>
              </p:cNvPr>
              <p:cNvSpPr/>
              <p:nvPr/>
            </p:nvSpPr>
            <p:spPr>
              <a:xfrm>
                <a:off x="2841000" y="2737200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EF9A030-E647-4DA2-9091-4F878E9335D2}"/>
                  </a:ext>
                </a:extLst>
              </p:cNvPr>
              <p:cNvSpPr/>
              <p:nvPr/>
            </p:nvSpPr>
            <p:spPr>
              <a:xfrm>
                <a:off x="2841000" y="2635293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ACFC9D1-3DA7-48EA-A688-AC53C7F5B8AB}"/>
                  </a:ext>
                </a:extLst>
              </p:cNvPr>
              <p:cNvSpPr/>
              <p:nvPr/>
            </p:nvSpPr>
            <p:spPr>
              <a:xfrm>
                <a:off x="2841000" y="2533387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7F3F82E-9AA8-4AC8-A13A-9CC4C4004676}"/>
                  </a:ext>
                </a:extLst>
              </p:cNvPr>
              <p:cNvSpPr/>
              <p:nvPr/>
            </p:nvSpPr>
            <p:spPr>
              <a:xfrm>
                <a:off x="2841000" y="2431480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9AB0C82-F209-4549-BFF5-4384B2F1E01D}"/>
                  </a:ext>
                </a:extLst>
              </p:cNvPr>
              <p:cNvSpPr/>
              <p:nvPr/>
            </p:nvSpPr>
            <p:spPr>
              <a:xfrm>
                <a:off x="2841000" y="2329574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1164905-64BC-40C5-A167-68D46BDBCB9C}"/>
                  </a:ext>
                </a:extLst>
              </p:cNvPr>
              <p:cNvSpPr/>
              <p:nvPr/>
            </p:nvSpPr>
            <p:spPr>
              <a:xfrm>
                <a:off x="2841000" y="2227668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A2CE5AE-6B50-4929-9D1E-1EBB9EE32288}"/>
                  </a:ext>
                </a:extLst>
              </p:cNvPr>
              <p:cNvSpPr/>
              <p:nvPr/>
            </p:nvSpPr>
            <p:spPr>
              <a:xfrm>
                <a:off x="2841000" y="2125761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33B8CD8-3AA6-4CA1-81B6-EA93224787DA}"/>
                  </a:ext>
                </a:extLst>
              </p:cNvPr>
              <p:cNvSpPr/>
              <p:nvPr/>
            </p:nvSpPr>
            <p:spPr>
              <a:xfrm>
                <a:off x="2841000" y="2023855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E30EAE2-AC57-4BBF-A1CA-058B3653ECBD}"/>
                  </a:ext>
                </a:extLst>
              </p:cNvPr>
              <p:cNvSpPr/>
              <p:nvPr/>
            </p:nvSpPr>
            <p:spPr>
              <a:xfrm>
                <a:off x="2841000" y="1921948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0F27293-1CC7-49F3-A495-904DA6A3E229}"/>
                  </a:ext>
                </a:extLst>
              </p:cNvPr>
              <p:cNvSpPr/>
              <p:nvPr/>
            </p:nvSpPr>
            <p:spPr>
              <a:xfrm>
                <a:off x="2841000" y="1820042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B1719D41-E0C5-4D39-BEF9-79D9A61579F2}"/>
                  </a:ext>
                </a:extLst>
              </p:cNvPr>
              <p:cNvSpPr/>
              <p:nvPr/>
            </p:nvSpPr>
            <p:spPr>
              <a:xfrm>
                <a:off x="2593238" y="3215386"/>
                <a:ext cx="1096937" cy="377228"/>
              </a:xfrm>
              <a:custGeom>
                <a:avLst/>
                <a:gdLst>
                  <a:gd name="connsiteX0" fmla="*/ 186135 w 1310967"/>
                  <a:gd name="connsiteY0" fmla="*/ 0 h 450831"/>
                  <a:gd name="connsiteX1" fmla="*/ 1124832 w 1310967"/>
                  <a:gd name="connsiteY1" fmla="*/ 0 h 450831"/>
                  <a:gd name="connsiteX2" fmla="*/ 1310967 w 1310967"/>
                  <a:gd name="connsiteY2" fmla="*/ 186135 h 450831"/>
                  <a:gd name="connsiteX3" fmla="*/ 1124832 w 1310967"/>
                  <a:gd name="connsiteY3" fmla="*/ 372270 h 450831"/>
                  <a:gd name="connsiteX4" fmla="*/ 705484 w 1310967"/>
                  <a:gd name="connsiteY4" fmla="*/ 372270 h 450831"/>
                  <a:gd name="connsiteX5" fmla="*/ 658532 w 1310967"/>
                  <a:gd name="connsiteY5" fmla="*/ 450831 h 450831"/>
                  <a:gd name="connsiteX6" fmla="*/ 611581 w 1310967"/>
                  <a:gd name="connsiteY6" fmla="*/ 372270 h 450831"/>
                  <a:gd name="connsiteX7" fmla="*/ 186135 w 1310967"/>
                  <a:gd name="connsiteY7" fmla="*/ 372270 h 450831"/>
                  <a:gd name="connsiteX8" fmla="*/ 0 w 1310967"/>
                  <a:gd name="connsiteY8" fmla="*/ 186135 h 450831"/>
                  <a:gd name="connsiteX9" fmla="*/ 186135 w 1310967"/>
                  <a:gd name="connsiteY9" fmla="*/ 0 h 45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0967" h="450831">
                    <a:moveTo>
                      <a:pt x="186135" y="0"/>
                    </a:moveTo>
                    <a:lnTo>
                      <a:pt x="1124832" y="0"/>
                    </a:lnTo>
                    <a:cubicBezTo>
                      <a:pt x="1227632" y="0"/>
                      <a:pt x="1310967" y="83335"/>
                      <a:pt x="1310967" y="186135"/>
                    </a:cubicBezTo>
                    <a:cubicBezTo>
                      <a:pt x="1310967" y="288935"/>
                      <a:pt x="1227632" y="372270"/>
                      <a:pt x="1124832" y="372270"/>
                    </a:cubicBezTo>
                    <a:lnTo>
                      <a:pt x="705484" y="372270"/>
                    </a:lnTo>
                    <a:lnTo>
                      <a:pt x="658532" y="450831"/>
                    </a:lnTo>
                    <a:lnTo>
                      <a:pt x="611581" y="372270"/>
                    </a:lnTo>
                    <a:lnTo>
                      <a:pt x="186135" y="372270"/>
                    </a:lnTo>
                    <a:cubicBezTo>
                      <a:pt x="83335" y="372270"/>
                      <a:pt x="0" y="288935"/>
                      <a:pt x="0" y="186135"/>
                    </a:cubicBezTo>
                    <a:cubicBezTo>
                      <a:pt x="0" y="83335"/>
                      <a:pt x="83335" y="0"/>
                      <a:pt x="1861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108000" rtlCol="0" anchor="ctr"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404040"/>
                    </a:solidFill>
                  </a:rPr>
                  <a:t>자기소개</a:t>
                </a:r>
                <a:endParaRPr lang="en-US" altLang="ko-KR" sz="1200" b="1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FA2C7EF2-1CB1-EE3C-80A5-EE987B36A7E4}"/>
                </a:ext>
              </a:extLst>
            </p:cNvPr>
            <p:cNvGrpSpPr/>
            <p:nvPr/>
          </p:nvGrpSpPr>
          <p:grpSpPr>
            <a:xfrm>
              <a:off x="4836749" y="4187997"/>
              <a:ext cx="2518501" cy="2253405"/>
              <a:chOff x="8202839" y="3982111"/>
              <a:chExt cx="2518501" cy="225340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51D54D-BB9A-05A0-C1B9-90270087ADC1}"/>
                  </a:ext>
                </a:extLst>
              </p:cNvPr>
              <p:cNvSpPr/>
              <p:nvPr/>
            </p:nvSpPr>
            <p:spPr>
              <a:xfrm>
                <a:off x="8202839" y="3982111"/>
                <a:ext cx="2518501" cy="2032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b"/>
              <a:lstStyle/>
              <a:p>
                <a:pPr algn="ctr"/>
                <a:endPara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023734C-6007-7ED5-2FC2-6B1FA05C3AFF}"/>
                  </a:ext>
                </a:extLst>
              </p:cNvPr>
              <p:cNvGrpSpPr/>
              <p:nvPr/>
            </p:nvGrpSpPr>
            <p:grpSpPr>
              <a:xfrm>
                <a:off x="8833100" y="4081132"/>
                <a:ext cx="1257981" cy="1535452"/>
                <a:chOff x="8284334" y="2233291"/>
                <a:chExt cx="1503433" cy="1835043"/>
              </a:xfrm>
            </p:grpSpPr>
            <p:sp>
              <p:nvSpPr>
                <p:cNvPr id="72" name="자유형 97">
                  <a:extLst>
                    <a:ext uri="{FF2B5EF4-FFF2-40B4-BE49-F238E27FC236}">
                      <a16:creationId xmlns:a16="http://schemas.microsoft.com/office/drawing/2014/main" id="{57998966-7905-8C4B-E165-1DEE5D3A49CF}"/>
                    </a:ext>
                  </a:extLst>
                </p:cNvPr>
                <p:cNvSpPr/>
                <p:nvPr/>
              </p:nvSpPr>
              <p:spPr>
                <a:xfrm>
                  <a:off x="8676669" y="3973014"/>
                  <a:ext cx="718762" cy="95320"/>
                </a:xfrm>
                <a:custGeom>
                  <a:avLst/>
                  <a:gdLst>
                    <a:gd name="connsiteX0" fmla="*/ 0 w 718762"/>
                    <a:gd name="connsiteY0" fmla="*/ 0 h 95320"/>
                    <a:gd name="connsiteX1" fmla="*/ 718762 w 718762"/>
                    <a:gd name="connsiteY1" fmla="*/ 0 h 95320"/>
                    <a:gd name="connsiteX2" fmla="*/ 651983 w 718762"/>
                    <a:gd name="connsiteY2" fmla="*/ 36246 h 95320"/>
                    <a:gd name="connsiteX3" fmla="*/ 359381 w 718762"/>
                    <a:gd name="connsiteY3" fmla="*/ 95320 h 95320"/>
                    <a:gd name="connsiteX4" fmla="*/ 66779 w 718762"/>
                    <a:gd name="connsiteY4" fmla="*/ 36246 h 95320"/>
                    <a:gd name="connsiteX5" fmla="*/ 0 w 718762"/>
                    <a:gd name="connsiteY5" fmla="*/ 0 h 9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762" h="95320">
                      <a:moveTo>
                        <a:pt x="0" y="0"/>
                      </a:moveTo>
                      <a:lnTo>
                        <a:pt x="718762" y="0"/>
                      </a:lnTo>
                      <a:lnTo>
                        <a:pt x="651983" y="36246"/>
                      </a:lnTo>
                      <a:cubicBezTo>
                        <a:pt x="562049" y="74285"/>
                        <a:pt x="463171" y="95320"/>
                        <a:pt x="359381" y="95320"/>
                      </a:cubicBezTo>
                      <a:cubicBezTo>
                        <a:pt x="255591" y="95320"/>
                        <a:pt x="156713" y="74285"/>
                        <a:pt x="66779" y="3624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자유형 98">
                  <a:extLst>
                    <a:ext uri="{FF2B5EF4-FFF2-40B4-BE49-F238E27FC236}">
                      <a16:creationId xmlns:a16="http://schemas.microsoft.com/office/drawing/2014/main" id="{24C356C9-664A-105C-4DC9-2B13C2499711}"/>
                    </a:ext>
                  </a:extLst>
                </p:cNvPr>
                <p:cNvSpPr/>
                <p:nvPr/>
              </p:nvSpPr>
              <p:spPr>
                <a:xfrm>
                  <a:off x="8520113" y="2233291"/>
                  <a:ext cx="1031875" cy="1692076"/>
                </a:xfrm>
                <a:custGeom>
                  <a:avLst/>
                  <a:gdLst>
                    <a:gd name="connsiteX0" fmla="*/ 385720 w 1031875"/>
                    <a:gd name="connsiteY0" fmla="*/ 104977 h 1692076"/>
                    <a:gd name="connsiteX1" fmla="*/ 367118 w 1031875"/>
                    <a:gd name="connsiteY1" fmla="*/ 126021 h 1692076"/>
                    <a:gd name="connsiteX2" fmla="*/ 385720 w 1031875"/>
                    <a:gd name="connsiteY2" fmla="*/ 147064 h 1692076"/>
                    <a:gd name="connsiteX3" fmla="*/ 646152 w 1031875"/>
                    <a:gd name="connsiteY3" fmla="*/ 147064 h 1692076"/>
                    <a:gd name="connsiteX4" fmla="*/ 664754 w 1031875"/>
                    <a:gd name="connsiteY4" fmla="*/ 126021 h 1692076"/>
                    <a:gd name="connsiteX5" fmla="*/ 646152 w 1031875"/>
                    <a:gd name="connsiteY5" fmla="*/ 104977 h 1692076"/>
                    <a:gd name="connsiteX6" fmla="*/ 78918 w 1031875"/>
                    <a:gd name="connsiteY6" fmla="*/ 0 h 1692076"/>
                    <a:gd name="connsiteX7" fmla="*/ 952957 w 1031875"/>
                    <a:gd name="connsiteY7" fmla="*/ 0 h 1692076"/>
                    <a:gd name="connsiteX8" fmla="*/ 1031875 w 1031875"/>
                    <a:gd name="connsiteY8" fmla="*/ 89273 h 1692076"/>
                    <a:gd name="connsiteX9" fmla="*/ 1031875 w 1031875"/>
                    <a:gd name="connsiteY9" fmla="*/ 538905 h 1692076"/>
                    <a:gd name="connsiteX10" fmla="*/ 1031875 w 1031875"/>
                    <a:gd name="connsiteY10" fmla="*/ 1627747 h 1692076"/>
                    <a:gd name="connsiteX11" fmla="*/ 953908 w 1031875"/>
                    <a:gd name="connsiteY11" fmla="*/ 1692076 h 1692076"/>
                    <a:gd name="connsiteX12" fmla="*/ 953908 w 1031875"/>
                    <a:gd name="connsiteY12" fmla="*/ 474576 h 1692076"/>
                    <a:gd name="connsiteX13" fmla="*/ 953908 w 1031875"/>
                    <a:gd name="connsiteY13" fmla="*/ 252041 h 1692076"/>
                    <a:gd name="connsiteX14" fmla="*/ 77965 w 1031875"/>
                    <a:gd name="connsiteY14" fmla="*/ 252041 h 1692076"/>
                    <a:gd name="connsiteX15" fmla="*/ 77965 w 1031875"/>
                    <a:gd name="connsiteY15" fmla="*/ 474578 h 1692076"/>
                    <a:gd name="connsiteX16" fmla="*/ 77965 w 1031875"/>
                    <a:gd name="connsiteY16" fmla="*/ 1692074 h 1692076"/>
                    <a:gd name="connsiteX17" fmla="*/ 0 w 1031875"/>
                    <a:gd name="connsiteY17" fmla="*/ 1627746 h 1692076"/>
                    <a:gd name="connsiteX18" fmla="*/ 0 w 1031875"/>
                    <a:gd name="connsiteY18" fmla="*/ 538906 h 1692076"/>
                    <a:gd name="connsiteX19" fmla="*/ 0 w 1031875"/>
                    <a:gd name="connsiteY19" fmla="*/ 89273 h 1692076"/>
                    <a:gd name="connsiteX20" fmla="*/ 78918 w 1031875"/>
                    <a:gd name="connsiteY20" fmla="*/ 0 h 169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1875" h="1692076">
                      <a:moveTo>
                        <a:pt x="385720" y="104977"/>
                      </a:moveTo>
                      <a:cubicBezTo>
                        <a:pt x="375446" y="104977"/>
                        <a:pt x="367118" y="114399"/>
                        <a:pt x="367118" y="126021"/>
                      </a:cubicBezTo>
                      <a:cubicBezTo>
                        <a:pt x="367118" y="137642"/>
                        <a:pt x="375446" y="147064"/>
                        <a:pt x="385720" y="147064"/>
                      </a:cubicBezTo>
                      <a:lnTo>
                        <a:pt x="646152" y="147064"/>
                      </a:lnTo>
                      <a:cubicBezTo>
                        <a:pt x="656425" y="147064"/>
                        <a:pt x="664754" y="137642"/>
                        <a:pt x="664754" y="126021"/>
                      </a:cubicBezTo>
                      <a:cubicBezTo>
                        <a:pt x="664754" y="114399"/>
                        <a:pt x="656425" y="104977"/>
                        <a:pt x="646152" y="104977"/>
                      </a:cubicBezTo>
                      <a:close/>
                      <a:moveTo>
                        <a:pt x="78918" y="0"/>
                      </a:moveTo>
                      <a:lnTo>
                        <a:pt x="952957" y="0"/>
                      </a:lnTo>
                      <a:cubicBezTo>
                        <a:pt x="996542" y="0"/>
                        <a:pt x="1031875" y="39969"/>
                        <a:pt x="1031875" y="89273"/>
                      </a:cubicBezTo>
                      <a:lnTo>
                        <a:pt x="1031875" y="538905"/>
                      </a:lnTo>
                      <a:lnTo>
                        <a:pt x="1031875" y="1627747"/>
                      </a:lnTo>
                      <a:lnTo>
                        <a:pt x="953908" y="1692076"/>
                      </a:lnTo>
                      <a:lnTo>
                        <a:pt x="953908" y="474576"/>
                      </a:lnTo>
                      <a:lnTo>
                        <a:pt x="953908" y="252041"/>
                      </a:lnTo>
                      <a:lnTo>
                        <a:pt x="77965" y="252041"/>
                      </a:lnTo>
                      <a:lnTo>
                        <a:pt x="77965" y="474578"/>
                      </a:lnTo>
                      <a:lnTo>
                        <a:pt x="77965" y="1692074"/>
                      </a:lnTo>
                      <a:lnTo>
                        <a:pt x="0" y="1627746"/>
                      </a:lnTo>
                      <a:lnTo>
                        <a:pt x="0" y="538906"/>
                      </a:lnTo>
                      <a:lnTo>
                        <a:pt x="0" y="89273"/>
                      </a:lnTo>
                      <a:cubicBezTo>
                        <a:pt x="0" y="39969"/>
                        <a:pt x="35333" y="0"/>
                        <a:pt x="789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자유형 99">
                  <a:extLst>
                    <a:ext uri="{FF2B5EF4-FFF2-40B4-BE49-F238E27FC236}">
                      <a16:creationId xmlns:a16="http://schemas.microsoft.com/office/drawing/2014/main" id="{7EE7E66D-B4F0-E991-384C-F51850F5F648}"/>
                    </a:ext>
                  </a:extLst>
                </p:cNvPr>
                <p:cNvSpPr/>
                <p:nvPr/>
              </p:nvSpPr>
              <p:spPr>
                <a:xfrm>
                  <a:off x="8598078" y="2485333"/>
                  <a:ext cx="875943" cy="1487681"/>
                </a:xfrm>
                <a:custGeom>
                  <a:avLst/>
                  <a:gdLst>
                    <a:gd name="connsiteX0" fmla="*/ 0 w 875943"/>
                    <a:gd name="connsiteY0" fmla="*/ 0 h 1487681"/>
                    <a:gd name="connsiteX1" fmla="*/ 875943 w 875943"/>
                    <a:gd name="connsiteY1" fmla="*/ 0 h 1487681"/>
                    <a:gd name="connsiteX2" fmla="*/ 875943 w 875943"/>
                    <a:gd name="connsiteY2" fmla="*/ 222534 h 1487681"/>
                    <a:gd name="connsiteX3" fmla="*/ 875943 w 875943"/>
                    <a:gd name="connsiteY3" fmla="*/ 222535 h 1487681"/>
                    <a:gd name="connsiteX4" fmla="*/ 875943 w 875943"/>
                    <a:gd name="connsiteY4" fmla="*/ 1440034 h 1487681"/>
                    <a:gd name="connsiteX5" fmla="*/ 858265 w 875943"/>
                    <a:gd name="connsiteY5" fmla="*/ 1454620 h 1487681"/>
                    <a:gd name="connsiteX6" fmla="*/ 797354 w 875943"/>
                    <a:gd name="connsiteY6" fmla="*/ 1487681 h 1487681"/>
                    <a:gd name="connsiteX7" fmla="*/ 78592 w 875943"/>
                    <a:gd name="connsiteY7" fmla="*/ 1487681 h 1487681"/>
                    <a:gd name="connsiteX8" fmla="*/ 17681 w 875943"/>
                    <a:gd name="connsiteY8" fmla="*/ 1454620 h 1487681"/>
                    <a:gd name="connsiteX9" fmla="*/ 0 w 875943"/>
                    <a:gd name="connsiteY9" fmla="*/ 1440032 h 1487681"/>
                    <a:gd name="connsiteX10" fmla="*/ 0 w 875943"/>
                    <a:gd name="connsiteY10" fmla="*/ 222537 h 1487681"/>
                    <a:gd name="connsiteX11" fmla="*/ 0 w 875943"/>
                    <a:gd name="connsiteY11" fmla="*/ 222536 h 1487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5943" h="1487681">
                      <a:moveTo>
                        <a:pt x="0" y="0"/>
                      </a:moveTo>
                      <a:lnTo>
                        <a:pt x="875943" y="0"/>
                      </a:lnTo>
                      <a:lnTo>
                        <a:pt x="875943" y="222534"/>
                      </a:lnTo>
                      <a:lnTo>
                        <a:pt x="875943" y="222535"/>
                      </a:lnTo>
                      <a:lnTo>
                        <a:pt x="875943" y="1440034"/>
                      </a:lnTo>
                      <a:lnTo>
                        <a:pt x="858265" y="1454620"/>
                      </a:lnTo>
                      <a:lnTo>
                        <a:pt x="797354" y="1487681"/>
                      </a:lnTo>
                      <a:lnTo>
                        <a:pt x="78592" y="1487681"/>
                      </a:lnTo>
                      <a:lnTo>
                        <a:pt x="17681" y="1454620"/>
                      </a:lnTo>
                      <a:lnTo>
                        <a:pt x="0" y="1440032"/>
                      </a:lnTo>
                      <a:lnTo>
                        <a:pt x="0" y="222537"/>
                      </a:lnTo>
                      <a:lnTo>
                        <a:pt x="0" y="2225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자유형 100">
                  <a:extLst>
                    <a:ext uri="{FF2B5EF4-FFF2-40B4-BE49-F238E27FC236}">
                      <a16:creationId xmlns:a16="http://schemas.microsoft.com/office/drawing/2014/main" id="{E05A7D04-DDD6-B5CC-7380-A83C5300180A}"/>
                    </a:ext>
                  </a:extLst>
                </p:cNvPr>
                <p:cNvSpPr/>
                <p:nvPr/>
              </p:nvSpPr>
              <p:spPr>
                <a:xfrm>
                  <a:off x="9551987" y="2772196"/>
                  <a:ext cx="235780" cy="1088842"/>
                </a:xfrm>
                <a:custGeom>
                  <a:avLst/>
                  <a:gdLst>
                    <a:gd name="connsiteX0" fmla="*/ 0 w 235780"/>
                    <a:gd name="connsiteY0" fmla="*/ 0 h 1088842"/>
                    <a:gd name="connsiteX1" fmla="*/ 15607 w 235780"/>
                    <a:gd name="connsiteY1" fmla="*/ 12877 h 1088842"/>
                    <a:gd name="connsiteX2" fmla="*/ 235780 w 235780"/>
                    <a:gd name="connsiteY2" fmla="*/ 544421 h 1088842"/>
                    <a:gd name="connsiteX3" fmla="*/ 15607 w 235780"/>
                    <a:gd name="connsiteY3" fmla="*/ 1075965 h 1088842"/>
                    <a:gd name="connsiteX4" fmla="*/ 0 w 235780"/>
                    <a:gd name="connsiteY4" fmla="*/ 1088842 h 1088842"/>
                    <a:gd name="connsiteX5" fmla="*/ 0 w 235780"/>
                    <a:gd name="connsiteY5" fmla="*/ 0 h 10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80" h="1088842">
                      <a:moveTo>
                        <a:pt x="0" y="0"/>
                      </a:moveTo>
                      <a:lnTo>
                        <a:pt x="15607" y="12877"/>
                      </a:lnTo>
                      <a:cubicBezTo>
                        <a:pt x="151641" y="148911"/>
                        <a:pt x="235780" y="336840"/>
                        <a:pt x="235780" y="544421"/>
                      </a:cubicBezTo>
                      <a:cubicBezTo>
                        <a:pt x="235780" y="752002"/>
                        <a:pt x="151641" y="939931"/>
                        <a:pt x="15607" y="1075965"/>
                      </a:cubicBezTo>
                      <a:lnTo>
                        <a:pt x="0" y="1088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자유형 101">
                  <a:extLst>
                    <a:ext uri="{FF2B5EF4-FFF2-40B4-BE49-F238E27FC236}">
                      <a16:creationId xmlns:a16="http://schemas.microsoft.com/office/drawing/2014/main" id="{9EBB366D-4A1B-D5CE-7067-73D9A85ABCF4}"/>
                    </a:ext>
                  </a:extLst>
                </p:cNvPr>
                <p:cNvSpPr/>
                <p:nvPr/>
              </p:nvSpPr>
              <p:spPr>
                <a:xfrm>
                  <a:off x="8284334" y="2772197"/>
                  <a:ext cx="235779" cy="1088840"/>
                </a:xfrm>
                <a:custGeom>
                  <a:avLst/>
                  <a:gdLst>
                    <a:gd name="connsiteX0" fmla="*/ 235779 w 235779"/>
                    <a:gd name="connsiteY0" fmla="*/ 0 h 1088840"/>
                    <a:gd name="connsiteX1" fmla="*/ 235779 w 235779"/>
                    <a:gd name="connsiteY1" fmla="*/ 1088840 h 1088840"/>
                    <a:gd name="connsiteX2" fmla="*/ 220173 w 235779"/>
                    <a:gd name="connsiteY2" fmla="*/ 1075964 h 1088840"/>
                    <a:gd name="connsiteX3" fmla="*/ 0 w 235779"/>
                    <a:gd name="connsiteY3" fmla="*/ 544420 h 1088840"/>
                    <a:gd name="connsiteX4" fmla="*/ 220173 w 235779"/>
                    <a:gd name="connsiteY4" fmla="*/ 12876 h 1088840"/>
                    <a:gd name="connsiteX5" fmla="*/ 235779 w 235779"/>
                    <a:gd name="connsiteY5" fmla="*/ 0 h 108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779" h="1088840">
                      <a:moveTo>
                        <a:pt x="235779" y="0"/>
                      </a:moveTo>
                      <a:lnTo>
                        <a:pt x="235779" y="1088840"/>
                      </a:lnTo>
                      <a:lnTo>
                        <a:pt x="220173" y="1075964"/>
                      </a:lnTo>
                      <a:cubicBezTo>
                        <a:pt x="84139" y="939930"/>
                        <a:pt x="0" y="752001"/>
                        <a:pt x="0" y="544420"/>
                      </a:cubicBezTo>
                      <a:cubicBezTo>
                        <a:pt x="0" y="336839"/>
                        <a:pt x="84139" y="148910"/>
                        <a:pt x="220173" y="12876"/>
                      </a:cubicBezTo>
                      <a:lnTo>
                        <a:pt x="235779" y="0"/>
                      </a:lnTo>
                      <a:close/>
                    </a:path>
                  </a:pathLst>
                </a:custGeom>
                <a:solidFill>
                  <a:srgbClr val="5FB0DF"/>
                </a:solidFill>
                <a:ln w="2222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7658D15-564E-1FEF-87DC-52F3A21BD0C3}"/>
                  </a:ext>
                </a:extLst>
              </p:cNvPr>
              <p:cNvSpPr/>
              <p:nvPr/>
            </p:nvSpPr>
            <p:spPr>
              <a:xfrm>
                <a:off x="9161382" y="5380102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37CF889-A5D6-FF7C-CAFE-02BD16A3C3F9}"/>
                  </a:ext>
                </a:extLst>
              </p:cNvPr>
              <p:cNvSpPr/>
              <p:nvPr/>
            </p:nvSpPr>
            <p:spPr>
              <a:xfrm>
                <a:off x="9161382" y="5278195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7847064-34FB-52D7-5B51-315A9D2D1591}"/>
                  </a:ext>
                </a:extLst>
              </p:cNvPr>
              <p:cNvSpPr/>
              <p:nvPr/>
            </p:nvSpPr>
            <p:spPr>
              <a:xfrm>
                <a:off x="9161382" y="5176289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10FADA6-996E-F282-A63A-F0DF43717885}"/>
                  </a:ext>
                </a:extLst>
              </p:cNvPr>
              <p:cNvSpPr/>
              <p:nvPr/>
            </p:nvSpPr>
            <p:spPr>
              <a:xfrm>
                <a:off x="9161382" y="5074383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530DF4D-0695-1475-E22D-A0A04C235A05}"/>
                  </a:ext>
                </a:extLst>
              </p:cNvPr>
              <p:cNvSpPr/>
              <p:nvPr/>
            </p:nvSpPr>
            <p:spPr>
              <a:xfrm>
                <a:off x="9161382" y="4972476"/>
                <a:ext cx="601416" cy="63760"/>
              </a:xfrm>
              <a:prstGeom prst="rect">
                <a:avLst/>
              </a:prstGeom>
              <a:solidFill>
                <a:srgbClr val="5FB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878C4FF-CF47-4695-25B6-E2A8333BCD76}"/>
                  </a:ext>
                </a:extLst>
              </p:cNvPr>
              <p:cNvSpPr/>
              <p:nvPr/>
            </p:nvSpPr>
            <p:spPr>
              <a:xfrm>
                <a:off x="9161382" y="4870570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C75385-FD46-8772-7B0B-4BA5570C0F06}"/>
                  </a:ext>
                </a:extLst>
              </p:cNvPr>
              <p:cNvSpPr/>
              <p:nvPr/>
            </p:nvSpPr>
            <p:spPr>
              <a:xfrm>
                <a:off x="9161382" y="4768663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2EAF717-9C69-96E0-7348-8863EE64604C}"/>
                  </a:ext>
                </a:extLst>
              </p:cNvPr>
              <p:cNvSpPr/>
              <p:nvPr/>
            </p:nvSpPr>
            <p:spPr>
              <a:xfrm>
                <a:off x="9161382" y="4666757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0406331-EC5C-BDAE-15E1-1DB9186EDA43}"/>
                  </a:ext>
                </a:extLst>
              </p:cNvPr>
              <p:cNvSpPr/>
              <p:nvPr/>
            </p:nvSpPr>
            <p:spPr>
              <a:xfrm>
                <a:off x="9161382" y="4564850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B1ACD73-31AB-AA4A-E5DA-42F4BE6D1017}"/>
                  </a:ext>
                </a:extLst>
              </p:cNvPr>
              <p:cNvSpPr/>
              <p:nvPr/>
            </p:nvSpPr>
            <p:spPr>
              <a:xfrm>
                <a:off x="9161382" y="4462944"/>
                <a:ext cx="601416" cy="63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43C3A21A-6F2D-BED9-3CF1-F8B7E59CAE65}"/>
                  </a:ext>
                </a:extLst>
              </p:cNvPr>
              <p:cNvSpPr/>
              <p:nvPr/>
            </p:nvSpPr>
            <p:spPr>
              <a:xfrm>
                <a:off x="8913620" y="5858288"/>
                <a:ext cx="1096937" cy="377228"/>
              </a:xfrm>
              <a:custGeom>
                <a:avLst/>
                <a:gdLst>
                  <a:gd name="connsiteX0" fmla="*/ 186135 w 1310967"/>
                  <a:gd name="connsiteY0" fmla="*/ 0 h 450831"/>
                  <a:gd name="connsiteX1" fmla="*/ 1124832 w 1310967"/>
                  <a:gd name="connsiteY1" fmla="*/ 0 h 450831"/>
                  <a:gd name="connsiteX2" fmla="*/ 1310967 w 1310967"/>
                  <a:gd name="connsiteY2" fmla="*/ 186135 h 450831"/>
                  <a:gd name="connsiteX3" fmla="*/ 1124832 w 1310967"/>
                  <a:gd name="connsiteY3" fmla="*/ 372270 h 450831"/>
                  <a:gd name="connsiteX4" fmla="*/ 705484 w 1310967"/>
                  <a:gd name="connsiteY4" fmla="*/ 372270 h 450831"/>
                  <a:gd name="connsiteX5" fmla="*/ 658532 w 1310967"/>
                  <a:gd name="connsiteY5" fmla="*/ 450831 h 450831"/>
                  <a:gd name="connsiteX6" fmla="*/ 611581 w 1310967"/>
                  <a:gd name="connsiteY6" fmla="*/ 372270 h 450831"/>
                  <a:gd name="connsiteX7" fmla="*/ 186135 w 1310967"/>
                  <a:gd name="connsiteY7" fmla="*/ 372270 h 450831"/>
                  <a:gd name="connsiteX8" fmla="*/ 0 w 1310967"/>
                  <a:gd name="connsiteY8" fmla="*/ 186135 h 450831"/>
                  <a:gd name="connsiteX9" fmla="*/ 186135 w 1310967"/>
                  <a:gd name="connsiteY9" fmla="*/ 0 h 45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0967" h="450831">
                    <a:moveTo>
                      <a:pt x="186135" y="0"/>
                    </a:moveTo>
                    <a:lnTo>
                      <a:pt x="1124832" y="0"/>
                    </a:lnTo>
                    <a:cubicBezTo>
                      <a:pt x="1227632" y="0"/>
                      <a:pt x="1310967" y="83335"/>
                      <a:pt x="1310967" y="186135"/>
                    </a:cubicBezTo>
                    <a:cubicBezTo>
                      <a:pt x="1310967" y="288935"/>
                      <a:pt x="1227632" y="372270"/>
                      <a:pt x="1124832" y="372270"/>
                    </a:cubicBezTo>
                    <a:lnTo>
                      <a:pt x="705484" y="372270"/>
                    </a:lnTo>
                    <a:lnTo>
                      <a:pt x="658532" y="450831"/>
                    </a:lnTo>
                    <a:lnTo>
                      <a:pt x="611581" y="372270"/>
                    </a:lnTo>
                    <a:lnTo>
                      <a:pt x="186135" y="372270"/>
                    </a:lnTo>
                    <a:cubicBezTo>
                      <a:pt x="83335" y="372270"/>
                      <a:pt x="0" y="288935"/>
                      <a:pt x="0" y="186135"/>
                    </a:cubicBezTo>
                    <a:cubicBezTo>
                      <a:pt x="0" y="83335"/>
                      <a:pt x="83335" y="0"/>
                      <a:pt x="1861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108000" rtlCol="0" anchor="ctr"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404040"/>
                    </a:solidFill>
                  </a:rPr>
                  <a:t>Q &amp;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2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자기소개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CDAF86-B606-4533-98FB-01F276692E85}"/>
              </a:ext>
            </a:extLst>
          </p:cNvPr>
          <p:cNvSpPr/>
          <p:nvPr/>
        </p:nvSpPr>
        <p:spPr>
          <a:xfrm>
            <a:off x="1076524" y="1512959"/>
            <a:ext cx="9347635" cy="452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팽대원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  <a:b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직장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리팅랩스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병원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MSO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스타트업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취미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스윙댄스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기타 특이사항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희귀 성 시 보유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팽 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한이음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공모전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 참여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상은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못받음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ㅋㅋ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학부 시절 논문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편 작성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교수님이 꼬드김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KCI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등재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저자는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편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힘들었음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한때 반도체 직무를 준비함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본인 반도체 되는 상상함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ㅋㅋ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저장소 소개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0C57D9-37CE-F011-0B89-58A2CB3CEAA9}"/>
              </a:ext>
            </a:extLst>
          </p:cNvPr>
          <p:cNvCxnSpPr>
            <a:cxnSpLocks/>
          </p:cNvCxnSpPr>
          <p:nvPr/>
        </p:nvCxnSpPr>
        <p:spPr>
          <a:xfrm>
            <a:off x="3885363" y="2391508"/>
            <a:ext cx="0" cy="21804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A88AFE-0281-3FC4-B79A-33C5C8AE8558}"/>
              </a:ext>
            </a:extLst>
          </p:cNvPr>
          <p:cNvCxnSpPr>
            <a:cxnSpLocks/>
          </p:cNvCxnSpPr>
          <p:nvPr/>
        </p:nvCxnSpPr>
        <p:spPr>
          <a:xfrm>
            <a:off x="8278725" y="2391508"/>
            <a:ext cx="0" cy="21804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647DB-D82A-E34E-AA8E-E7128B39524C}"/>
              </a:ext>
            </a:extLst>
          </p:cNvPr>
          <p:cNvGrpSpPr/>
          <p:nvPr/>
        </p:nvGrpSpPr>
        <p:grpSpPr>
          <a:xfrm>
            <a:off x="785823" y="2129824"/>
            <a:ext cx="2521142" cy="3475205"/>
            <a:chOff x="785823" y="2139425"/>
            <a:chExt cx="2521142" cy="34752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055238-7D0B-505E-B574-43C82E4D9AAF}"/>
                </a:ext>
              </a:extLst>
            </p:cNvPr>
            <p:cNvSpPr/>
            <p:nvPr/>
          </p:nvSpPr>
          <p:spPr>
            <a:xfrm>
              <a:off x="785823" y="4878788"/>
              <a:ext cx="2521142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Lake</a:t>
              </a:r>
            </a:p>
          </p:txBody>
        </p:sp>
        <p:pic>
          <p:nvPicPr>
            <p:cNvPr id="1026" name="Picture 2" descr="Data lake free icon">
              <a:extLst>
                <a:ext uri="{FF2B5EF4-FFF2-40B4-BE49-F238E27FC236}">
                  <a16:creationId xmlns:a16="http://schemas.microsoft.com/office/drawing/2014/main" id="{AF519ACE-672B-0943-0D77-D08055624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07" y="2139425"/>
              <a:ext cx="2432575" cy="243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050719-FA14-AC3F-F17E-5E46F3E40E68}"/>
              </a:ext>
            </a:extLst>
          </p:cNvPr>
          <p:cNvGrpSpPr/>
          <p:nvPr/>
        </p:nvGrpSpPr>
        <p:grpSpPr>
          <a:xfrm>
            <a:off x="4366814" y="2129824"/>
            <a:ext cx="3538735" cy="3484806"/>
            <a:chOff x="4366814" y="2129824"/>
            <a:chExt cx="3538735" cy="3484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E06322-18EA-3AB9-73E1-5B71FF7A9C3C}"/>
                </a:ext>
              </a:extLst>
            </p:cNvPr>
            <p:cNvSpPr/>
            <p:nvPr/>
          </p:nvSpPr>
          <p:spPr>
            <a:xfrm>
              <a:off x="4366814" y="4878788"/>
              <a:ext cx="3538735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Warehouse</a:t>
              </a:r>
            </a:p>
          </p:txBody>
        </p:sp>
        <p:pic>
          <p:nvPicPr>
            <p:cNvPr id="1032" name="Picture 8" descr="Warehouse free icon">
              <a:extLst>
                <a:ext uri="{FF2B5EF4-FFF2-40B4-BE49-F238E27FC236}">
                  <a16:creationId xmlns:a16="http://schemas.microsoft.com/office/drawing/2014/main" id="{D7446685-4F54-DF40-FF09-9B856B3D2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313" y="2129824"/>
              <a:ext cx="2561736" cy="256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112BDD-0FB7-4B08-0771-F41EB1CC92A5}"/>
              </a:ext>
            </a:extLst>
          </p:cNvPr>
          <p:cNvGrpSpPr/>
          <p:nvPr/>
        </p:nvGrpSpPr>
        <p:grpSpPr>
          <a:xfrm>
            <a:off x="9038116" y="2129824"/>
            <a:ext cx="2561736" cy="3484806"/>
            <a:chOff x="9038116" y="2129824"/>
            <a:chExt cx="2561736" cy="3484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CDA6B6-2EFB-F0E2-87AE-7363DA86EBA6}"/>
                </a:ext>
              </a:extLst>
            </p:cNvPr>
            <p:cNvSpPr/>
            <p:nvPr/>
          </p:nvSpPr>
          <p:spPr>
            <a:xfrm>
              <a:off x="9058413" y="4878788"/>
              <a:ext cx="2521142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Mart</a:t>
              </a:r>
            </a:p>
          </p:txBody>
        </p:sp>
        <p:pic>
          <p:nvPicPr>
            <p:cNvPr id="1034" name="Picture 10" descr="Mart free icon">
              <a:extLst>
                <a:ext uri="{FF2B5EF4-FFF2-40B4-BE49-F238E27FC236}">
                  <a16:creationId xmlns:a16="http://schemas.microsoft.com/office/drawing/2014/main" id="{35676C4A-F8AA-46D7-013D-31453A56B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116" y="2129824"/>
              <a:ext cx="2561736" cy="256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019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웨어하우스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0C57D9-37CE-F011-0B89-58A2CB3CEAA9}"/>
              </a:ext>
            </a:extLst>
          </p:cNvPr>
          <p:cNvCxnSpPr>
            <a:cxnSpLocks/>
          </p:cNvCxnSpPr>
          <p:nvPr/>
        </p:nvCxnSpPr>
        <p:spPr>
          <a:xfrm>
            <a:off x="4007283" y="2093057"/>
            <a:ext cx="0" cy="343941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7ED489-0B48-0EA1-98F0-94EC281E90A4}"/>
              </a:ext>
            </a:extLst>
          </p:cNvPr>
          <p:cNvGrpSpPr/>
          <p:nvPr/>
        </p:nvGrpSpPr>
        <p:grpSpPr>
          <a:xfrm>
            <a:off x="4366814" y="2129824"/>
            <a:ext cx="3538735" cy="3484806"/>
            <a:chOff x="4366814" y="2129824"/>
            <a:chExt cx="3538735" cy="3484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E06322-18EA-3AB9-73E1-5B71FF7A9C3C}"/>
                </a:ext>
              </a:extLst>
            </p:cNvPr>
            <p:cNvSpPr/>
            <p:nvPr/>
          </p:nvSpPr>
          <p:spPr>
            <a:xfrm>
              <a:off x="4366814" y="4878788"/>
              <a:ext cx="3538735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Warehouse</a:t>
              </a:r>
            </a:p>
          </p:txBody>
        </p:sp>
        <p:pic>
          <p:nvPicPr>
            <p:cNvPr id="1032" name="Picture 8" descr="Warehouse free icon">
              <a:extLst>
                <a:ext uri="{FF2B5EF4-FFF2-40B4-BE49-F238E27FC236}">
                  <a16:creationId xmlns:a16="http://schemas.microsoft.com/office/drawing/2014/main" id="{D7446685-4F54-DF40-FF09-9B856B3D2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313" y="2129824"/>
              <a:ext cx="2561736" cy="256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247C7B-77BE-EC80-5679-E27942B3925C}"/>
              </a:ext>
            </a:extLst>
          </p:cNvPr>
          <p:cNvGrpSpPr/>
          <p:nvPr/>
        </p:nvGrpSpPr>
        <p:grpSpPr>
          <a:xfrm>
            <a:off x="462543" y="1793966"/>
            <a:ext cx="3377936" cy="4178236"/>
            <a:chOff x="462543" y="1793966"/>
            <a:chExt cx="3377936" cy="417823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1A6C2EC-5084-4030-22AA-EEDF040188A0}"/>
                </a:ext>
              </a:extLst>
            </p:cNvPr>
            <p:cNvGrpSpPr/>
            <p:nvPr/>
          </p:nvGrpSpPr>
          <p:grpSpPr>
            <a:xfrm>
              <a:off x="462543" y="2071262"/>
              <a:ext cx="1724168" cy="1698641"/>
              <a:chOff x="1050407" y="1317286"/>
              <a:chExt cx="2061881" cy="20313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055238-7D0B-505E-B574-43C82E4D9AAF}"/>
                  </a:ext>
                </a:extLst>
              </p:cNvPr>
              <p:cNvSpPr/>
              <p:nvPr/>
            </p:nvSpPr>
            <p:spPr>
              <a:xfrm>
                <a:off x="1050407" y="2901522"/>
                <a:ext cx="2061881" cy="44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고객 관계 관리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1036" name="Picture 12" descr="CRM free icon">
                <a:extLst>
                  <a:ext uri="{FF2B5EF4-FFF2-40B4-BE49-F238E27FC236}">
                    <a16:creationId xmlns:a16="http://schemas.microsoft.com/office/drawing/2014/main" id="{5462CA41-44D5-8075-FC23-61B430CE9A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657" y="1317286"/>
                <a:ext cx="1811382" cy="1811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A0D071-A9BF-3077-4FDB-D03DA6F73D7C}"/>
                </a:ext>
              </a:extLst>
            </p:cNvPr>
            <p:cNvGrpSpPr/>
            <p:nvPr/>
          </p:nvGrpSpPr>
          <p:grpSpPr>
            <a:xfrm>
              <a:off x="1429362" y="4551572"/>
              <a:ext cx="1514698" cy="1420630"/>
              <a:chOff x="1116150" y="4450127"/>
              <a:chExt cx="1956020" cy="1834544"/>
            </a:xfrm>
          </p:grpSpPr>
          <p:pic>
            <p:nvPicPr>
              <p:cNvPr id="1038" name="Picture 14" descr="Erp free icon">
                <a:extLst>
                  <a:ext uri="{FF2B5EF4-FFF2-40B4-BE49-F238E27FC236}">
                    <a16:creationId xmlns:a16="http://schemas.microsoft.com/office/drawing/2014/main" id="{88F677BC-ED29-DC0E-C9B0-4311769354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869" y="4450127"/>
                <a:ext cx="1506583" cy="1506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E72B4A5-1D70-FE6F-DF42-9BAF90F13EF2}"/>
                  </a:ext>
                </a:extLst>
              </p:cNvPr>
              <p:cNvSpPr/>
              <p:nvPr/>
            </p:nvSpPr>
            <p:spPr>
              <a:xfrm>
                <a:off x="1116150" y="5853851"/>
                <a:ext cx="1956020" cy="430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전사적 자원 관리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BD20600-9C30-3410-E2A9-2821CDC9C2A9}"/>
                </a:ext>
              </a:extLst>
            </p:cNvPr>
            <p:cNvGrpSpPr/>
            <p:nvPr/>
          </p:nvGrpSpPr>
          <p:grpSpPr>
            <a:xfrm>
              <a:off x="2210557" y="2086690"/>
              <a:ext cx="1555650" cy="1723930"/>
              <a:chOff x="1237253" y="2999732"/>
              <a:chExt cx="1726125" cy="1912846"/>
            </a:xfrm>
          </p:grpSpPr>
          <p:pic>
            <p:nvPicPr>
              <p:cNvPr id="1040" name="Picture 16" descr="Database free icon">
                <a:extLst>
                  <a:ext uri="{FF2B5EF4-FFF2-40B4-BE49-F238E27FC236}">
                    <a16:creationId xmlns:a16="http://schemas.microsoft.com/office/drawing/2014/main" id="{8FBD908E-3E35-0969-D1E2-87D3166982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694" y="2999732"/>
                <a:ext cx="1500684" cy="1500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3E70BE-C88A-FCE9-CBC8-7765B66A6E70}"/>
                  </a:ext>
                </a:extLst>
              </p:cNvPr>
              <p:cNvSpPr/>
              <p:nvPr/>
            </p:nvSpPr>
            <p:spPr>
              <a:xfrm>
                <a:off x="1237253" y="4453183"/>
                <a:ext cx="1724168" cy="459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CRM DB</a:t>
                </a:r>
              </a:p>
            </p:txBody>
          </p: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AA705B7-033D-1E8B-17E0-51FCDBCF6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281" y="4262527"/>
              <a:ext cx="286827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C86A15-367D-43F8-03C7-28D70E420303}"/>
                </a:ext>
              </a:extLst>
            </p:cNvPr>
            <p:cNvSpPr/>
            <p:nvPr/>
          </p:nvSpPr>
          <p:spPr>
            <a:xfrm>
              <a:off x="462543" y="1793966"/>
              <a:ext cx="3377936" cy="2214594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788722-1EDC-C4A9-D273-45DB1BA3AC83}"/>
              </a:ext>
            </a:extLst>
          </p:cNvPr>
          <p:cNvSpPr/>
          <p:nvPr/>
        </p:nvSpPr>
        <p:spPr>
          <a:xfrm>
            <a:off x="7905549" y="2874221"/>
            <a:ext cx="4360929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</a:rPr>
              <a:t>데이터 기반 의사결정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서비스 향상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위해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accent1"/>
                </a:solidFill>
              </a:rPr>
              <a:t>통합된 데이터 저장소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필요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전사에서 발생하는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</a:rPr>
              <a:t>다양한 데이터 발생지</a:t>
            </a:r>
            <a:r>
              <a:rPr lang="en-US" altLang="ko-KR" sz="1600" b="1" dirty="0">
                <a:solidFill>
                  <a:schemeClr val="accent1"/>
                </a:solidFill>
              </a:rPr>
              <a:t>(Source)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로부터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저장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0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웨어하우스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특징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0C57D9-37CE-F011-0B89-58A2CB3CEAA9}"/>
              </a:ext>
            </a:extLst>
          </p:cNvPr>
          <p:cNvCxnSpPr>
            <a:cxnSpLocks/>
          </p:cNvCxnSpPr>
          <p:nvPr/>
        </p:nvCxnSpPr>
        <p:spPr>
          <a:xfrm>
            <a:off x="6272600" y="2086017"/>
            <a:ext cx="0" cy="343941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DE95EFD-0BC4-C527-F681-AFE9C25AD0A6}"/>
              </a:ext>
            </a:extLst>
          </p:cNvPr>
          <p:cNvGrpSpPr/>
          <p:nvPr/>
        </p:nvGrpSpPr>
        <p:grpSpPr>
          <a:xfrm>
            <a:off x="846138" y="2289186"/>
            <a:ext cx="4484333" cy="3703633"/>
            <a:chOff x="269966" y="1712132"/>
            <a:chExt cx="4484333" cy="37036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530BBD-7A1A-7000-2DCB-61379DDD8E6C}"/>
                </a:ext>
              </a:extLst>
            </p:cNvPr>
            <p:cNvGrpSpPr/>
            <p:nvPr/>
          </p:nvGrpSpPr>
          <p:grpSpPr>
            <a:xfrm>
              <a:off x="269966" y="1712132"/>
              <a:ext cx="1130209" cy="1166323"/>
              <a:chOff x="269966" y="1712132"/>
              <a:chExt cx="1130209" cy="1166323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95D0CC13-D512-54D3-D8F9-55A59B372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66" y="1748246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3C8F-DE7C-7628-0A7E-A7C9C91861FE}"/>
                  </a:ext>
                </a:extLst>
              </p:cNvPr>
              <p:cNvSpPr/>
              <p:nvPr/>
            </p:nvSpPr>
            <p:spPr>
              <a:xfrm>
                <a:off x="341754" y="1712132"/>
                <a:ext cx="986632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reception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474615-BCFC-DA2C-4B09-DF5BE0C87A28}"/>
                </a:ext>
              </a:extLst>
            </p:cNvPr>
            <p:cNvGrpSpPr/>
            <p:nvPr/>
          </p:nvGrpSpPr>
          <p:grpSpPr>
            <a:xfrm>
              <a:off x="1974348" y="2293157"/>
              <a:ext cx="1130209" cy="1135843"/>
              <a:chOff x="269966" y="1742612"/>
              <a:chExt cx="1130209" cy="1135843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C3C53DAB-896B-B05D-0BE7-BF91772AD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66" y="1748246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4D44A45-21BA-CBC4-BF69-E29B17EC9A81}"/>
                  </a:ext>
                </a:extLst>
              </p:cNvPr>
              <p:cNvSpPr/>
              <p:nvPr/>
            </p:nvSpPr>
            <p:spPr>
              <a:xfrm>
                <a:off x="341754" y="1742612"/>
                <a:ext cx="986632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counseling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E0CFC2D-DB44-4038-853C-7FE0B98B8B44}"/>
                </a:ext>
              </a:extLst>
            </p:cNvPr>
            <p:cNvGrpSpPr/>
            <p:nvPr/>
          </p:nvGrpSpPr>
          <p:grpSpPr>
            <a:xfrm>
              <a:off x="3624090" y="2406259"/>
              <a:ext cx="1130209" cy="1135843"/>
              <a:chOff x="269966" y="1742612"/>
              <a:chExt cx="1130209" cy="1135843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55A822C-BCE1-0FE5-62DB-38FD2F823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66" y="1748246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5187C4A-A22D-3869-3B2F-13EC6EDD7382}"/>
                  </a:ext>
                </a:extLst>
              </p:cNvPr>
              <p:cNvSpPr/>
              <p:nvPr/>
            </p:nvSpPr>
            <p:spPr>
              <a:xfrm>
                <a:off x="341754" y="1742612"/>
                <a:ext cx="986632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payment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2F89F12-34FA-0052-604B-ECAB901B95F3}"/>
                </a:ext>
              </a:extLst>
            </p:cNvPr>
            <p:cNvGrpSpPr/>
            <p:nvPr/>
          </p:nvGrpSpPr>
          <p:grpSpPr>
            <a:xfrm>
              <a:off x="1974348" y="3567637"/>
              <a:ext cx="1130209" cy="1135843"/>
              <a:chOff x="269966" y="1742612"/>
              <a:chExt cx="1130209" cy="1135843"/>
            </a:xfrm>
          </p:grpSpPr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00724D97-E76A-69B4-2209-F2854B39E8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66" y="1748246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166DCDF-59EA-7E37-CF6F-BB11379460B9}"/>
                  </a:ext>
                </a:extLst>
              </p:cNvPr>
              <p:cNvSpPr/>
              <p:nvPr/>
            </p:nvSpPr>
            <p:spPr>
              <a:xfrm>
                <a:off x="341754" y="1742612"/>
                <a:ext cx="986632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customer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18E792-DF2A-F0C7-6F59-99849AC16365}"/>
                </a:ext>
              </a:extLst>
            </p:cNvPr>
            <p:cNvGrpSpPr/>
            <p:nvPr/>
          </p:nvGrpSpPr>
          <p:grpSpPr>
            <a:xfrm>
              <a:off x="344880" y="4227031"/>
              <a:ext cx="1130209" cy="1130209"/>
              <a:chOff x="269966" y="1748246"/>
              <a:chExt cx="1130209" cy="1130209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D9C32F8E-236B-BA04-B027-D7C40F381B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66" y="1748246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A02B4E6-AFCF-4570-A5BC-EDD4B53FA04E}"/>
                  </a:ext>
                </a:extLst>
              </p:cNvPr>
              <p:cNvSpPr/>
              <p:nvPr/>
            </p:nvSpPr>
            <p:spPr>
              <a:xfrm>
                <a:off x="341754" y="1757852"/>
                <a:ext cx="986632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reservation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67706D0-9222-B9B8-8855-6DAF00937884}"/>
                </a:ext>
              </a:extLst>
            </p:cNvPr>
            <p:cNvGrpSpPr/>
            <p:nvPr/>
          </p:nvGrpSpPr>
          <p:grpSpPr>
            <a:xfrm>
              <a:off x="3620372" y="4285556"/>
              <a:ext cx="1130209" cy="1130209"/>
              <a:chOff x="269966" y="1748246"/>
              <a:chExt cx="1130209" cy="1130209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37594766-6C55-C2F1-64F7-5AC1249BD0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66" y="1748246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C2B31F-3F44-BE5E-F36F-CC8931DA2CB9}"/>
                  </a:ext>
                </a:extLst>
              </p:cNvPr>
              <p:cNvSpPr/>
              <p:nvPr/>
            </p:nvSpPr>
            <p:spPr>
              <a:xfrm>
                <a:off x="341754" y="1757852"/>
                <a:ext cx="986632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surgery</a:t>
                </a:r>
              </a:p>
            </p:txBody>
          </p:sp>
        </p:grp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76226911-7612-A1A0-B6FC-7CAC86AA1336}"/>
                </a:ext>
              </a:extLst>
            </p:cNvPr>
            <p:cNvCxnSpPr/>
            <p:nvPr/>
          </p:nvCxnSpPr>
          <p:spPr>
            <a:xfrm>
              <a:off x="1369393" y="2213807"/>
              <a:ext cx="604955" cy="508635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B4CC24A-C9C1-4233-D6D5-DFAC67C56D7D}"/>
                </a:ext>
              </a:extLst>
            </p:cNvPr>
            <p:cNvGrpSpPr/>
            <p:nvPr/>
          </p:nvGrpSpPr>
          <p:grpSpPr>
            <a:xfrm>
              <a:off x="3100839" y="2733700"/>
              <a:ext cx="519533" cy="1275989"/>
              <a:chOff x="3100839" y="2733700"/>
              <a:chExt cx="519533" cy="1275989"/>
            </a:xfrm>
          </p:grpSpPr>
          <p:cxnSp>
            <p:nvCxnSpPr>
              <p:cNvPr id="37" name="연결선: 꺾임 36">
                <a:extLst>
                  <a:ext uri="{FF2B5EF4-FFF2-40B4-BE49-F238E27FC236}">
                    <a16:creationId xmlns:a16="http://schemas.microsoft.com/office/drawing/2014/main" id="{FDF2A995-CF2E-13AD-38F2-AD74F4E077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0839" y="2848311"/>
                <a:ext cx="519533" cy="116137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B3DD745-8635-5953-A7C8-A33D42086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0839" y="2739876"/>
                <a:ext cx="259766" cy="3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8FD0FC4-0CF7-2506-E233-DE3CA53CC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998" y="2733700"/>
                <a:ext cx="1607" cy="1936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7AD60150-456A-288A-CC8E-BE5D6994C326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94" y="2446591"/>
              <a:ext cx="82034" cy="2204393"/>
            </a:xfrm>
            <a:prstGeom prst="bentConnector3">
              <a:avLst>
                <a:gd name="adj1" fmla="val 270295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C090786-4E1C-024B-63B2-AED9A3A00C8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557" y="4262922"/>
              <a:ext cx="499120" cy="4655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FE7D0274-66F3-C703-978F-2BEEDFDAC37D}"/>
              </a:ext>
            </a:extLst>
          </p:cNvPr>
          <p:cNvGrpSpPr/>
          <p:nvPr/>
        </p:nvGrpSpPr>
        <p:grpSpPr>
          <a:xfrm>
            <a:off x="1318937" y="1099779"/>
            <a:ext cx="3538735" cy="1196631"/>
            <a:chOff x="1402035" y="1089173"/>
            <a:chExt cx="3538735" cy="11966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D8B14D6-239D-06F9-5569-7864E2E3607F}"/>
                </a:ext>
              </a:extLst>
            </p:cNvPr>
            <p:cNvSpPr/>
            <p:nvPr/>
          </p:nvSpPr>
          <p:spPr>
            <a:xfrm>
              <a:off x="2014947" y="1089173"/>
              <a:ext cx="2312912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서비스 </a:t>
              </a:r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DB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BC91AE-3D8E-B899-9C06-36383E65A56B}"/>
                </a:ext>
              </a:extLst>
            </p:cNvPr>
            <p:cNvSpPr/>
            <p:nvPr/>
          </p:nvSpPr>
          <p:spPr>
            <a:xfrm>
              <a:off x="1402035" y="1791310"/>
              <a:ext cx="353873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정규화된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스키마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6DB1EEFF-7B6D-C629-4CDA-5A6893F68BF1}"/>
              </a:ext>
            </a:extLst>
          </p:cNvPr>
          <p:cNvGrpSpPr/>
          <p:nvPr/>
        </p:nvGrpSpPr>
        <p:grpSpPr>
          <a:xfrm>
            <a:off x="6862838" y="1099779"/>
            <a:ext cx="4602920" cy="1158488"/>
            <a:chOff x="7230941" y="1015959"/>
            <a:chExt cx="4602920" cy="1158488"/>
          </a:xfrm>
        </p:grpSpPr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EB247E4F-38E1-3DB8-C2AB-A3F723107121}"/>
                </a:ext>
              </a:extLst>
            </p:cNvPr>
            <p:cNvSpPr/>
            <p:nvPr/>
          </p:nvSpPr>
          <p:spPr>
            <a:xfrm>
              <a:off x="7230941" y="1015959"/>
              <a:ext cx="4602920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분석 </a:t>
              </a:r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DB (Warehouse)</a:t>
              </a:r>
            </a:p>
          </p:txBody>
        </p:sp>
        <p:sp>
          <p:nvSpPr>
            <p:cNvPr id="1027" name="직사각형 1026">
              <a:extLst>
                <a:ext uri="{FF2B5EF4-FFF2-40B4-BE49-F238E27FC236}">
                  <a16:creationId xmlns:a16="http://schemas.microsoft.com/office/drawing/2014/main" id="{0C1A0C0A-DAAF-37E0-F7AE-42C1CD002641}"/>
                </a:ext>
              </a:extLst>
            </p:cNvPr>
            <p:cNvSpPr/>
            <p:nvPr/>
          </p:nvSpPr>
          <p:spPr>
            <a:xfrm>
              <a:off x="7763034" y="1679953"/>
              <a:ext cx="353873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비정규화된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or 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스타 스키마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6DAF93F3-EADC-A5EE-BBC5-2CC1D3005B0E}"/>
              </a:ext>
            </a:extLst>
          </p:cNvPr>
          <p:cNvGrpSpPr/>
          <p:nvPr/>
        </p:nvGrpSpPr>
        <p:grpSpPr>
          <a:xfrm>
            <a:off x="6788415" y="2595018"/>
            <a:ext cx="4751767" cy="3397801"/>
            <a:chOff x="6947296" y="2509591"/>
            <a:chExt cx="4751767" cy="3397801"/>
          </a:xfrm>
        </p:grpSpPr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F0C448F0-BCA0-15F1-8697-28CC08619BFD}"/>
                </a:ext>
              </a:extLst>
            </p:cNvPr>
            <p:cNvSpPr/>
            <p:nvPr/>
          </p:nvSpPr>
          <p:spPr>
            <a:xfrm>
              <a:off x="8829863" y="3975883"/>
              <a:ext cx="986632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customer</a:t>
              </a:r>
            </a:p>
          </p:txBody>
        </p:sp>
        <p:grpSp>
          <p:nvGrpSpPr>
            <p:cNvPr id="1058" name="그룹 1057">
              <a:extLst>
                <a:ext uri="{FF2B5EF4-FFF2-40B4-BE49-F238E27FC236}">
                  <a16:creationId xmlns:a16="http://schemas.microsoft.com/office/drawing/2014/main" id="{EE8A2B03-695B-E72F-0C4A-94F98BB0F31B}"/>
                </a:ext>
              </a:extLst>
            </p:cNvPr>
            <p:cNvGrpSpPr/>
            <p:nvPr/>
          </p:nvGrpSpPr>
          <p:grpSpPr>
            <a:xfrm>
              <a:off x="8758075" y="2509591"/>
              <a:ext cx="1130209" cy="1853240"/>
              <a:chOff x="8758075" y="2509591"/>
              <a:chExt cx="1130209" cy="1853240"/>
            </a:xfrm>
          </p:grpSpPr>
          <p:grpSp>
            <p:nvGrpSpPr>
              <p:cNvPr id="1041" name="그룹 1040">
                <a:extLst>
                  <a:ext uri="{FF2B5EF4-FFF2-40B4-BE49-F238E27FC236}">
                    <a16:creationId xmlns:a16="http://schemas.microsoft.com/office/drawing/2014/main" id="{264DD0D0-BAF8-7727-0F80-B4BD401CF12D}"/>
                  </a:ext>
                </a:extLst>
              </p:cNvPr>
              <p:cNvGrpSpPr/>
              <p:nvPr/>
            </p:nvGrpSpPr>
            <p:grpSpPr>
              <a:xfrm>
                <a:off x="8758075" y="3232622"/>
                <a:ext cx="1130209" cy="1130209"/>
                <a:chOff x="8764642" y="2851000"/>
                <a:chExt cx="1130209" cy="1130209"/>
              </a:xfrm>
            </p:grpSpPr>
            <p:pic>
              <p:nvPicPr>
                <p:cNvPr id="1042" name="Picture 2">
                  <a:extLst>
                    <a:ext uri="{FF2B5EF4-FFF2-40B4-BE49-F238E27FC236}">
                      <a16:creationId xmlns:a16="http://schemas.microsoft.com/office/drawing/2014/main" id="{5DEBFE2C-9001-87BD-D5D9-06D3D4AB5F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4642" y="2851000"/>
                  <a:ext cx="1130209" cy="11302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43" name="직사각형 1042">
                  <a:extLst>
                    <a:ext uri="{FF2B5EF4-FFF2-40B4-BE49-F238E27FC236}">
                      <a16:creationId xmlns:a16="http://schemas.microsoft.com/office/drawing/2014/main" id="{7CA29238-08C9-B8FC-6A8A-D0E523DC2347}"/>
                    </a:ext>
                  </a:extLst>
                </p:cNvPr>
                <p:cNvSpPr/>
                <p:nvPr/>
              </p:nvSpPr>
              <p:spPr>
                <a:xfrm>
                  <a:off x="8836430" y="2866871"/>
                  <a:ext cx="986632" cy="313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customer</a:t>
                  </a:r>
                </a:p>
              </p:txBody>
            </p:sp>
          </p:grpSp>
          <p:grpSp>
            <p:nvGrpSpPr>
              <p:cNvPr id="1035" name="그룹 1034">
                <a:extLst>
                  <a:ext uri="{FF2B5EF4-FFF2-40B4-BE49-F238E27FC236}">
                    <a16:creationId xmlns:a16="http://schemas.microsoft.com/office/drawing/2014/main" id="{D4FE2C35-3153-3962-A95C-C8FBCE4D273B}"/>
                  </a:ext>
                </a:extLst>
              </p:cNvPr>
              <p:cNvGrpSpPr/>
              <p:nvPr/>
            </p:nvGrpSpPr>
            <p:grpSpPr>
              <a:xfrm>
                <a:off x="8758075" y="2509591"/>
                <a:ext cx="1130209" cy="1130209"/>
                <a:chOff x="8764642" y="2851000"/>
                <a:chExt cx="1130209" cy="1130209"/>
              </a:xfrm>
            </p:grpSpPr>
            <p:pic>
              <p:nvPicPr>
                <p:cNvPr id="1037" name="Picture 2">
                  <a:extLst>
                    <a:ext uri="{FF2B5EF4-FFF2-40B4-BE49-F238E27FC236}">
                      <a16:creationId xmlns:a16="http://schemas.microsoft.com/office/drawing/2014/main" id="{29D212DA-6933-629B-AF64-D0C49E18C5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4642" y="2851000"/>
                  <a:ext cx="1130209" cy="11302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9" name="직사각형 1038">
                  <a:extLst>
                    <a:ext uri="{FF2B5EF4-FFF2-40B4-BE49-F238E27FC236}">
                      <a16:creationId xmlns:a16="http://schemas.microsoft.com/office/drawing/2014/main" id="{EC0DEBC1-853D-7926-AE5E-58F0A99DF9E3}"/>
                    </a:ext>
                  </a:extLst>
                </p:cNvPr>
                <p:cNvSpPr/>
                <p:nvPr/>
              </p:nvSpPr>
              <p:spPr>
                <a:xfrm>
                  <a:off x="8836430" y="2866871"/>
                  <a:ext cx="986632" cy="313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payment</a:t>
                  </a:r>
                </a:p>
              </p:txBody>
            </p:sp>
          </p:grpSp>
        </p:grpSp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2BCE93FE-FEEE-FA87-2871-2C0E9F633B31}"/>
                </a:ext>
              </a:extLst>
            </p:cNvPr>
            <p:cNvGrpSpPr/>
            <p:nvPr/>
          </p:nvGrpSpPr>
          <p:grpSpPr>
            <a:xfrm>
              <a:off x="6947296" y="2943994"/>
              <a:ext cx="1130209" cy="1130209"/>
              <a:chOff x="8764642" y="2851000"/>
              <a:chExt cx="1130209" cy="1130209"/>
            </a:xfrm>
          </p:grpSpPr>
          <p:pic>
            <p:nvPicPr>
              <p:cNvPr id="1046" name="Picture 2">
                <a:extLst>
                  <a:ext uri="{FF2B5EF4-FFF2-40B4-BE49-F238E27FC236}">
                    <a16:creationId xmlns:a16="http://schemas.microsoft.com/office/drawing/2014/main" id="{3C93E798-8067-0B18-C202-291D930610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4642" y="2851000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7" name="직사각형 1046">
                <a:extLst>
                  <a:ext uri="{FF2B5EF4-FFF2-40B4-BE49-F238E27FC236}">
                    <a16:creationId xmlns:a16="http://schemas.microsoft.com/office/drawing/2014/main" id="{CCF7B728-23D1-BE55-A1C4-0973CAF84A0A}"/>
                  </a:ext>
                </a:extLst>
              </p:cNvPr>
              <p:cNvSpPr/>
              <p:nvPr/>
            </p:nvSpPr>
            <p:spPr>
              <a:xfrm>
                <a:off x="8836430" y="2866871"/>
                <a:ext cx="986632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customer</a:t>
                </a:r>
              </a:p>
            </p:txBody>
          </p:sp>
        </p:grpSp>
        <p:grpSp>
          <p:nvGrpSpPr>
            <p:cNvPr id="1049" name="그룹 1048">
              <a:extLst>
                <a:ext uri="{FF2B5EF4-FFF2-40B4-BE49-F238E27FC236}">
                  <a16:creationId xmlns:a16="http://schemas.microsoft.com/office/drawing/2014/main" id="{FB553A7C-0B86-65BD-FE3D-F01B3B1B6AA4}"/>
                </a:ext>
              </a:extLst>
            </p:cNvPr>
            <p:cNvGrpSpPr/>
            <p:nvPr/>
          </p:nvGrpSpPr>
          <p:grpSpPr>
            <a:xfrm>
              <a:off x="10568854" y="2943994"/>
              <a:ext cx="1130209" cy="1130209"/>
              <a:chOff x="8764642" y="2851000"/>
              <a:chExt cx="1130209" cy="1130209"/>
            </a:xfrm>
          </p:grpSpPr>
          <p:pic>
            <p:nvPicPr>
              <p:cNvPr id="1050" name="Picture 2">
                <a:extLst>
                  <a:ext uri="{FF2B5EF4-FFF2-40B4-BE49-F238E27FC236}">
                    <a16:creationId xmlns:a16="http://schemas.microsoft.com/office/drawing/2014/main" id="{FB39817B-D1A6-428C-E7F4-E8307D2297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4642" y="2851000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1" name="직사각형 1050">
                <a:extLst>
                  <a:ext uri="{FF2B5EF4-FFF2-40B4-BE49-F238E27FC236}">
                    <a16:creationId xmlns:a16="http://schemas.microsoft.com/office/drawing/2014/main" id="{E369BDAF-F215-5C07-6089-F0F989D413E6}"/>
                  </a:ext>
                </a:extLst>
              </p:cNvPr>
              <p:cNvSpPr/>
              <p:nvPr/>
            </p:nvSpPr>
            <p:spPr>
              <a:xfrm>
                <a:off x="8836430" y="2866871"/>
                <a:ext cx="986632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surgery</a:t>
                </a:r>
              </a:p>
            </p:txBody>
          </p:sp>
        </p:grpSp>
        <p:grpSp>
          <p:nvGrpSpPr>
            <p:cNvPr id="1052" name="그룹 1051">
              <a:extLst>
                <a:ext uri="{FF2B5EF4-FFF2-40B4-BE49-F238E27FC236}">
                  <a16:creationId xmlns:a16="http://schemas.microsoft.com/office/drawing/2014/main" id="{04925CF9-ACA3-AC96-F644-73A2A26571E9}"/>
                </a:ext>
              </a:extLst>
            </p:cNvPr>
            <p:cNvGrpSpPr/>
            <p:nvPr/>
          </p:nvGrpSpPr>
          <p:grpSpPr>
            <a:xfrm>
              <a:off x="8752587" y="4777183"/>
              <a:ext cx="1130209" cy="1130209"/>
              <a:chOff x="8764642" y="2851000"/>
              <a:chExt cx="1130209" cy="1130209"/>
            </a:xfrm>
          </p:grpSpPr>
          <p:pic>
            <p:nvPicPr>
              <p:cNvPr id="1053" name="Picture 2">
                <a:extLst>
                  <a:ext uri="{FF2B5EF4-FFF2-40B4-BE49-F238E27FC236}">
                    <a16:creationId xmlns:a16="http://schemas.microsoft.com/office/drawing/2014/main" id="{0F78FA2C-7BD5-5D1D-4C36-3B12063A4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4642" y="2851000"/>
                <a:ext cx="1130209" cy="1130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4" name="직사각형 1053">
                <a:extLst>
                  <a:ext uri="{FF2B5EF4-FFF2-40B4-BE49-F238E27FC236}">
                    <a16:creationId xmlns:a16="http://schemas.microsoft.com/office/drawing/2014/main" id="{5293C32F-8732-6671-AC97-7E776AE5DEAF}"/>
                  </a:ext>
                </a:extLst>
              </p:cNvPr>
              <p:cNvSpPr/>
              <p:nvPr/>
            </p:nvSpPr>
            <p:spPr>
              <a:xfrm>
                <a:off x="8836430" y="2866871"/>
                <a:ext cx="986632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surgery</a:t>
                </a:r>
              </a:p>
            </p:txBody>
          </p:sp>
        </p:grpSp>
        <p:cxnSp>
          <p:nvCxnSpPr>
            <p:cNvPr id="1056" name="직선 화살표 연결선 1055">
              <a:extLst>
                <a:ext uri="{FF2B5EF4-FFF2-40B4-BE49-F238E27FC236}">
                  <a16:creationId xmlns:a16="http://schemas.microsoft.com/office/drawing/2014/main" id="{3D868EB1-CBDE-8F54-0995-C4A14FCE29DA}"/>
                </a:ext>
              </a:extLst>
            </p:cNvPr>
            <p:cNvCxnSpPr/>
            <p:nvPr/>
          </p:nvCxnSpPr>
          <p:spPr>
            <a:xfrm>
              <a:off x="8077505" y="3495988"/>
              <a:ext cx="675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65BAA6A7-8CD2-F370-CCF0-8649D5E8B311}"/>
                </a:ext>
              </a:extLst>
            </p:cNvPr>
            <p:cNvCxnSpPr/>
            <p:nvPr/>
          </p:nvCxnSpPr>
          <p:spPr>
            <a:xfrm>
              <a:off x="9893772" y="3490703"/>
              <a:ext cx="675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직선 화살표 연결선 1058">
              <a:extLst>
                <a:ext uri="{FF2B5EF4-FFF2-40B4-BE49-F238E27FC236}">
                  <a16:creationId xmlns:a16="http://schemas.microsoft.com/office/drawing/2014/main" id="{D27E7C3B-A104-E4AD-9167-56982262A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7691" y="4339971"/>
              <a:ext cx="5489" cy="4508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21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마트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grpSp>
        <p:nvGrpSpPr>
          <p:cNvPr id="4101" name="그룹 4100">
            <a:extLst>
              <a:ext uri="{FF2B5EF4-FFF2-40B4-BE49-F238E27FC236}">
                <a16:creationId xmlns:a16="http://schemas.microsoft.com/office/drawing/2014/main" id="{C57ECFD2-06DD-A8D3-6DA7-71F884F63DE4}"/>
              </a:ext>
            </a:extLst>
          </p:cNvPr>
          <p:cNvGrpSpPr/>
          <p:nvPr/>
        </p:nvGrpSpPr>
        <p:grpSpPr>
          <a:xfrm>
            <a:off x="1347690" y="938609"/>
            <a:ext cx="9361580" cy="5822154"/>
            <a:chOff x="1059734" y="551063"/>
            <a:chExt cx="9361580" cy="582215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0FEAD97-0E6E-F837-5795-1FC3CB4D171F}"/>
                </a:ext>
              </a:extLst>
            </p:cNvPr>
            <p:cNvGrpSpPr/>
            <p:nvPr/>
          </p:nvGrpSpPr>
          <p:grpSpPr>
            <a:xfrm>
              <a:off x="1059734" y="551063"/>
              <a:ext cx="7308510" cy="4905764"/>
              <a:chOff x="4366814" y="708866"/>
              <a:chExt cx="7308510" cy="490576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FC932D-3A75-A564-9FB3-A720A94D61B3}"/>
                  </a:ext>
                </a:extLst>
              </p:cNvPr>
              <p:cNvSpPr/>
              <p:nvPr/>
            </p:nvSpPr>
            <p:spPr>
              <a:xfrm>
                <a:off x="4366814" y="4878788"/>
                <a:ext cx="3538735" cy="735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Data Warehouse</a:t>
                </a:r>
              </a:p>
            </p:txBody>
          </p:sp>
          <p:pic>
            <p:nvPicPr>
              <p:cNvPr id="12" name="Picture 8" descr="Warehouse free icon">
                <a:extLst>
                  <a:ext uri="{FF2B5EF4-FFF2-40B4-BE49-F238E27FC236}">
                    <a16:creationId xmlns:a16="http://schemas.microsoft.com/office/drawing/2014/main" id="{2A812EB3-FDA8-0716-EA1F-54ECB04D9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5313" y="2129824"/>
                <a:ext cx="2561736" cy="256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3" name="직사각형 4102">
                <a:extLst>
                  <a:ext uri="{FF2B5EF4-FFF2-40B4-BE49-F238E27FC236}">
                    <a16:creationId xmlns:a16="http://schemas.microsoft.com/office/drawing/2014/main" id="{E22C63B7-8707-75B0-679A-5A3A7D91149D}"/>
                  </a:ext>
                </a:extLst>
              </p:cNvPr>
              <p:cNvSpPr/>
              <p:nvPr/>
            </p:nvSpPr>
            <p:spPr>
              <a:xfrm>
                <a:off x="8136589" y="708866"/>
                <a:ext cx="3538735" cy="735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Data Mart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602E2A6-B78F-3DF7-7A3D-F748039C03EA}"/>
                </a:ext>
              </a:extLst>
            </p:cNvPr>
            <p:cNvGrpSpPr/>
            <p:nvPr/>
          </p:nvGrpSpPr>
          <p:grpSpPr>
            <a:xfrm>
              <a:off x="5841770" y="1300295"/>
              <a:ext cx="1490594" cy="1735258"/>
              <a:chOff x="9038116" y="2129824"/>
              <a:chExt cx="2561736" cy="298221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35E53C-6369-AD9C-8B93-01F46D9A89EC}"/>
                  </a:ext>
                </a:extLst>
              </p:cNvPr>
              <p:cNvSpPr/>
              <p:nvPr/>
            </p:nvSpPr>
            <p:spPr>
              <a:xfrm>
                <a:off x="9078709" y="4400498"/>
                <a:ext cx="2521143" cy="711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일일 매출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20" name="Picture 10" descr="Mart free icon">
                <a:extLst>
                  <a:ext uri="{FF2B5EF4-FFF2-40B4-BE49-F238E27FC236}">
                    <a16:creationId xmlns:a16="http://schemas.microsoft.com/office/drawing/2014/main" id="{0F76724E-784A-3B29-258F-45B944D079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8116" y="2129824"/>
                <a:ext cx="2561736" cy="256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9BDDD1-F8C4-6631-2093-D9121C73D4E2}"/>
                </a:ext>
              </a:extLst>
            </p:cNvPr>
            <p:cNvGrpSpPr/>
            <p:nvPr/>
          </p:nvGrpSpPr>
          <p:grpSpPr>
            <a:xfrm>
              <a:off x="5841770" y="2969127"/>
              <a:ext cx="1490594" cy="1735258"/>
              <a:chOff x="9038116" y="2129824"/>
              <a:chExt cx="2561736" cy="298221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B2383A9-706F-CF14-FE02-EF9151824348}"/>
                  </a:ext>
                </a:extLst>
              </p:cNvPr>
              <p:cNvSpPr/>
              <p:nvPr/>
            </p:nvSpPr>
            <p:spPr>
              <a:xfrm>
                <a:off x="9078709" y="4400498"/>
                <a:ext cx="2521143" cy="711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월 정산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23" name="Picture 10" descr="Mart free icon">
                <a:extLst>
                  <a:ext uri="{FF2B5EF4-FFF2-40B4-BE49-F238E27FC236}">
                    <a16:creationId xmlns:a16="http://schemas.microsoft.com/office/drawing/2014/main" id="{907A86BA-D56A-357C-70B2-4D7581FAF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8116" y="2129824"/>
                <a:ext cx="2561736" cy="256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732F3D6-ABE8-1690-ADD1-DC787D30D2B4}"/>
                </a:ext>
              </a:extLst>
            </p:cNvPr>
            <p:cNvGrpSpPr/>
            <p:nvPr/>
          </p:nvGrpSpPr>
          <p:grpSpPr>
            <a:xfrm>
              <a:off x="5841770" y="4637959"/>
              <a:ext cx="1490594" cy="1735258"/>
              <a:chOff x="9038116" y="2129824"/>
              <a:chExt cx="2561736" cy="298221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C7D5A73-37E9-8136-1051-547B44CA90FC}"/>
                  </a:ext>
                </a:extLst>
              </p:cNvPr>
              <p:cNvSpPr/>
              <p:nvPr/>
            </p:nvSpPr>
            <p:spPr>
              <a:xfrm>
                <a:off x="9078709" y="4400498"/>
                <a:ext cx="2521143" cy="711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인센티브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29" name="Picture 10" descr="Mart free icon">
                <a:extLst>
                  <a:ext uri="{FF2B5EF4-FFF2-40B4-BE49-F238E27FC236}">
                    <a16:creationId xmlns:a16="http://schemas.microsoft.com/office/drawing/2014/main" id="{DB1867AA-ED8E-580B-B037-1981ACBDE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8116" y="2129824"/>
                <a:ext cx="2561736" cy="256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B5D6BB8-8EC1-71A0-60D2-D9071A88A974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4655820" y="2045592"/>
              <a:ext cx="1185950" cy="1668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0C3248D-4480-5AF1-B199-55DD0AEFF315}"/>
                </a:ext>
              </a:extLst>
            </p:cNvPr>
            <p:cNvCxnSpPr>
              <a:cxnSpLocks/>
            </p:cNvCxnSpPr>
            <p:nvPr/>
          </p:nvCxnSpPr>
          <p:spPr>
            <a:xfrm>
              <a:off x="4650765" y="3721510"/>
              <a:ext cx="1191005" cy="1668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CC0B08C-5776-5567-FF05-8E7DC832924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48237" y="3714424"/>
              <a:ext cx="11935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5787895-C83B-80C4-6839-824582D492D1}"/>
                </a:ext>
              </a:extLst>
            </p:cNvPr>
            <p:cNvGrpSpPr/>
            <p:nvPr/>
          </p:nvGrpSpPr>
          <p:grpSpPr>
            <a:xfrm>
              <a:off x="8954340" y="3061164"/>
              <a:ext cx="1466974" cy="1576560"/>
              <a:chOff x="7872644" y="1449261"/>
              <a:chExt cx="1466974" cy="1576560"/>
            </a:xfrm>
          </p:grpSpPr>
          <p:pic>
            <p:nvPicPr>
              <p:cNvPr id="4098" name="Picture 2" descr="Pie chart free icon">
                <a:extLst>
                  <a:ext uri="{FF2B5EF4-FFF2-40B4-BE49-F238E27FC236}">
                    <a16:creationId xmlns:a16="http://schemas.microsoft.com/office/drawing/2014/main" id="{B9674C37-ED16-FE4B-F77F-75F2F15AB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2110" y="1449261"/>
                <a:ext cx="1188043" cy="1188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528C06E-ECD3-43B0-FE3E-DB954F22E622}"/>
                  </a:ext>
                </a:extLst>
              </p:cNvPr>
              <p:cNvSpPr/>
              <p:nvPr/>
            </p:nvSpPr>
            <p:spPr>
              <a:xfrm>
                <a:off x="7872644" y="2611797"/>
                <a:ext cx="1466974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의사 결정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C87D467-FE91-1E23-FDAE-3F71DC4A59FC}"/>
                </a:ext>
              </a:extLst>
            </p:cNvPr>
            <p:cNvGrpSpPr/>
            <p:nvPr/>
          </p:nvGrpSpPr>
          <p:grpSpPr>
            <a:xfrm>
              <a:off x="8954340" y="4716210"/>
              <a:ext cx="1466974" cy="1587481"/>
              <a:chOff x="7859385" y="4785736"/>
              <a:chExt cx="1466974" cy="1587481"/>
            </a:xfrm>
          </p:grpSpPr>
          <p:pic>
            <p:nvPicPr>
              <p:cNvPr id="4102" name="Picture 6">
                <a:extLst>
                  <a:ext uri="{FF2B5EF4-FFF2-40B4-BE49-F238E27FC236}">
                    <a16:creationId xmlns:a16="http://schemas.microsoft.com/office/drawing/2014/main" id="{012DBB7D-3C60-FBB3-124B-2C7AC1B62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893" y="4785736"/>
                <a:ext cx="1266322" cy="1266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C450EBE-A672-807A-62C6-5A87040963A5}"/>
                  </a:ext>
                </a:extLst>
              </p:cNvPr>
              <p:cNvSpPr/>
              <p:nvPr/>
            </p:nvSpPr>
            <p:spPr>
              <a:xfrm>
                <a:off x="7859385" y="5959193"/>
                <a:ext cx="1466974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직원 성과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F38D48-4DB7-2A29-A9BE-4F0E6B8062CF}"/>
                </a:ext>
              </a:extLst>
            </p:cNvPr>
            <p:cNvGrpSpPr/>
            <p:nvPr/>
          </p:nvGrpSpPr>
          <p:grpSpPr>
            <a:xfrm>
              <a:off x="8954340" y="1449261"/>
              <a:ext cx="1466974" cy="1533417"/>
              <a:chOff x="8238060" y="1449261"/>
              <a:chExt cx="1466974" cy="1533417"/>
            </a:xfrm>
          </p:grpSpPr>
          <p:pic>
            <p:nvPicPr>
              <p:cNvPr id="4106" name="Picture 10">
                <a:extLst>
                  <a:ext uri="{FF2B5EF4-FFF2-40B4-BE49-F238E27FC236}">
                    <a16:creationId xmlns:a16="http://schemas.microsoft.com/office/drawing/2014/main" id="{EA24E3E3-A6B0-1974-8143-952155081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7526" y="1449261"/>
                <a:ext cx="1188043" cy="1188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8AE1265-8B83-4DF6-56B0-47E49485BF2D}"/>
                  </a:ext>
                </a:extLst>
              </p:cNvPr>
              <p:cNvSpPr/>
              <p:nvPr/>
            </p:nvSpPr>
            <p:spPr>
              <a:xfrm>
                <a:off x="8238060" y="2568654"/>
                <a:ext cx="1466974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대시보드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cxnSp>
          <p:nvCxnSpPr>
            <p:cNvPr id="4096" name="직선 화살표 연결선 4095">
              <a:extLst>
                <a:ext uri="{FF2B5EF4-FFF2-40B4-BE49-F238E27FC236}">
                  <a16:creationId xmlns:a16="http://schemas.microsoft.com/office/drawing/2014/main" id="{9DCA5A9F-41C3-D496-E7B9-24F780B08429}"/>
                </a:ext>
              </a:extLst>
            </p:cNvPr>
            <p:cNvCxnSpPr>
              <a:cxnSpLocks/>
            </p:cNvCxnSpPr>
            <p:nvPr/>
          </p:nvCxnSpPr>
          <p:spPr>
            <a:xfrm>
              <a:off x="7627657" y="3743501"/>
              <a:ext cx="11935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직선 화살표 연결선 4096">
              <a:extLst>
                <a:ext uri="{FF2B5EF4-FFF2-40B4-BE49-F238E27FC236}">
                  <a16:creationId xmlns:a16="http://schemas.microsoft.com/office/drawing/2014/main" id="{C1DA718A-E114-8CEF-0F62-29D52BEC1B17}"/>
                </a:ext>
              </a:extLst>
            </p:cNvPr>
            <p:cNvCxnSpPr>
              <a:cxnSpLocks/>
            </p:cNvCxnSpPr>
            <p:nvPr/>
          </p:nvCxnSpPr>
          <p:spPr>
            <a:xfrm>
              <a:off x="7642897" y="2045363"/>
              <a:ext cx="11935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직선 화살표 연결선 4098">
              <a:extLst>
                <a:ext uri="{FF2B5EF4-FFF2-40B4-BE49-F238E27FC236}">
                  <a16:creationId xmlns:a16="http://schemas.microsoft.com/office/drawing/2014/main" id="{1A917E6B-D7AC-C2B7-B67D-722EF3A77546}"/>
                </a:ext>
              </a:extLst>
            </p:cNvPr>
            <p:cNvCxnSpPr>
              <a:cxnSpLocks/>
            </p:cNvCxnSpPr>
            <p:nvPr/>
          </p:nvCxnSpPr>
          <p:spPr>
            <a:xfrm>
              <a:off x="7627657" y="5456827"/>
              <a:ext cx="11935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51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레이크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(ETL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ELT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865AB49-7195-D93B-9183-088E17C9D371}"/>
              </a:ext>
            </a:extLst>
          </p:cNvPr>
          <p:cNvGrpSpPr/>
          <p:nvPr/>
        </p:nvGrpSpPr>
        <p:grpSpPr>
          <a:xfrm>
            <a:off x="404318" y="4192042"/>
            <a:ext cx="2046696" cy="2600064"/>
            <a:chOff x="785823" y="2139425"/>
            <a:chExt cx="2521142" cy="32027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0102C2-E931-80A9-CCB3-6685C82CF6EF}"/>
                </a:ext>
              </a:extLst>
            </p:cNvPr>
            <p:cNvSpPr/>
            <p:nvPr/>
          </p:nvSpPr>
          <p:spPr>
            <a:xfrm>
              <a:off x="785823" y="4534914"/>
              <a:ext cx="2521142" cy="807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Lake</a:t>
              </a:r>
            </a:p>
          </p:txBody>
        </p:sp>
        <p:pic>
          <p:nvPicPr>
            <p:cNvPr id="9" name="Picture 2" descr="Data lake free icon">
              <a:extLst>
                <a:ext uri="{FF2B5EF4-FFF2-40B4-BE49-F238E27FC236}">
                  <a16:creationId xmlns:a16="http://schemas.microsoft.com/office/drawing/2014/main" id="{72D47A29-9F19-018D-2B45-7CF99623B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07" y="2139425"/>
              <a:ext cx="2432575" cy="243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23" name="직선 연결선 4122">
            <a:extLst>
              <a:ext uri="{FF2B5EF4-FFF2-40B4-BE49-F238E27FC236}">
                <a16:creationId xmlns:a16="http://schemas.microsoft.com/office/drawing/2014/main" id="{ED309624-142E-2CC8-3685-DA7FB3420546}"/>
              </a:ext>
            </a:extLst>
          </p:cNvPr>
          <p:cNvCxnSpPr>
            <a:cxnSpLocks/>
          </p:cNvCxnSpPr>
          <p:nvPr/>
        </p:nvCxnSpPr>
        <p:spPr>
          <a:xfrm flipH="1">
            <a:off x="615319" y="3980829"/>
            <a:ext cx="1065932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25" name="그룹 4124">
            <a:extLst>
              <a:ext uri="{FF2B5EF4-FFF2-40B4-BE49-F238E27FC236}">
                <a16:creationId xmlns:a16="http://schemas.microsoft.com/office/drawing/2014/main" id="{68827540-1F3A-FA17-E005-D1D355BF887F}"/>
              </a:ext>
            </a:extLst>
          </p:cNvPr>
          <p:cNvGrpSpPr/>
          <p:nvPr/>
        </p:nvGrpSpPr>
        <p:grpSpPr>
          <a:xfrm>
            <a:off x="2764006" y="1239181"/>
            <a:ext cx="1786471" cy="2613419"/>
            <a:chOff x="512592" y="1234191"/>
            <a:chExt cx="1786471" cy="2613419"/>
          </a:xfrm>
        </p:grpSpPr>
        <p:pic>
          <p:nvPicPr>
            <p:cNvPr id="4122" name="그림 4121">
              <a:extLst>
                <a:ext uri="{FF2B5EF4-FFF2-40B4-BE49-F238E27FC236}">
                  <a16:creationId xmlns:a16="http://schemas.microsoft.com/office/drawing/2014/main" id="{89F8F895-E702-1FA3-01D3-801D6039F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41" y="1845623"/>
              <a:ext cx="1618295" cy="2001987"/>
            </a:xfrm>
            <a:prstGeom prst="rect">
              <a:avLst/>
            </a:prstGeom>
          </p:spPr>
        </p:pic>
        <p:sp>
          <p:nvSpPr>
            <p:cNvPr id="4124" name="직사각형 4123">
              <a:extLst>
                <a:ext uri="{FF2B5EF4-FFF2-40B4-BE49-F238E27FC236}">
                  <a16:creationId xmlns:a16="http://schemas.microsoft.com/office/drawing/2014/main" id="{45FE8530-5F42-9075-467E-061485969C6E}"/>
                </a:ext>
              </a:extLst>
            </p:cNvPr>
            <p:cNvSpPr/>
            <p:nvPr/>
          </p:nvSpPr>
          <p:spPr>
            <a:xfrm>
              <a:off x="512592" y="1234191"/>
              <a:ext cx="178647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Extract: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추출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27" name="그룹 4126">
            <a:extLst>
              <a:ext uri="{FF2B5EF4-FFF2-40B4-BE49-F238E27FC236}">
                <a16:creationId xmlns:a16="http://schemas.microsoft.com/office/drawing/2014/main" id="{FC27238B-C19A-FF02-4C64-21DD93651FB7}"/>
              </a:ext>
            </a:extLst>
          </p:cNvPr>
          <p:cNvGrpSpPr/>
          <p:nvPr/>
        </p:nvGrpSpPr>
        <p:grpSpPr>
          <a:xfrm>
            <a:off x="5014114" y="1239181"/>
            <a:ext cx="3477992" cy="2391228"/>
            <a:chOff x="2955215" y="1134596"/>
            <a:chExt cx="3477992" cy="2391228"/>
          </a:xfrm>
        </p:grpSpPr>
        <p:pic>
          <p:nvPicPr>
            <p:cNvPr id="4120" name="그림 4119" descr="쇼지, 낱말맞추기게임, 건물, 시청이(가) 표시된 사진&#10;&#10;자동 생성된 설명">
              <a:extLst>
                <a:ext uri="{FF2B5EF4-FFF2-40B4-BE49-F238E27FC236}">
                  <a16:creationId xmlns:a16="http://schemas.microsoft.com/office/drawing/2014/main" id="{C7A64B9E-4F8B-C589-871C-CBBD44FA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215" y="1697585"/>
              <a:ext cx="3477992" cy="1828239"/>
            </a:xfrm>
            <a:prstGeom prst="rect">
              <a:avLst/>
            </a:prstGeom>
          </p:spPr>
        </p:pic>
        <p:sp>
          <p:nvSpPr>
            <p:cNvPr id="4126" name="직사각형 4125">
              <a:extLst>
                <a:ext uri="{FF2B5EF4-FFF2-40B4-BE49-F238E27FC236}">
                  <a16:creationId xmlns:a16="http://schemas.microsoft.com/office/drawing/2014/main" id="{18A54A98-D1C0-8056-0F02-8547C5898662}"/>
                </a:ext>
              </a:extLst>
            </p:cNvPr>
            <p:cNvSpPr/>
            <p:nvPr/>
          </p:nvSpPr>
          <p:spPr>
            <a:xfrm>
              <a:off x="3534762" y="1134596"/>
              <a:ext cx="2318898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Transform: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변환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30" name="그룹 4129">
            <a:extLst>
              <a:ext uri="{FF2B5EF4-FFF2-40B4-BE49-F238E27FC236}">
                <a16:creationId xmlns:a16="http://schemas.microsoft.com/office/drawing/2014/main" id="{E31DD3F6-4487-2A91-DAC8-F9F9BBA78AB3}"/>
              </a:ext>
            </a:extLst>
          </p:cNvPr>
          <p:cNvGrpSpPr/>
          <p:nvPr/>
        </p:nvGrpSpPr>
        <p:grpSpPr>
          <a:xfrm>
            <a:off x="8955743" y="1239181"/>
            <a:ext cx="2318898" cy="2043802"/>
            <a:chOff x="6704329" y="1134596"/>
            <a:chExt cx="2318898" cy="2043802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05923120-4CF1-CCEE-6F81-89CEA179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944" y="1629090"/>
              <a:ext cx="1549308" cy="154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8" name="직사각형 4127">
              <a:extLst>
                <a:ext uri="{FF2B5EF4-FFF2-40B4-BE49-F238E27FC236}">
                  <a16:creationId xmlns:a16="http://schemas.microsoft.com/office/drawing/2014/main" id="{B0374F63-1C88-054B-DAE3-E84D774CA458}"/>
                </a:ext>
              </a:extLst>
            </p:cNvPr>
            <p:cNvSpPr/>
            <p:nvPr/>
          </p:nvSpPr>
          <p:spPr>
            <a:xfrm>
              <a:off x="6704329" y="1134596"/>
              <a:ext cx="2318898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Load: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저장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32" name="그룹 4131">
            <a:extLst>
              <a:ext uri="{FF2B5EF4-FFF2-40B4-BE49-F238E27FC236}">
                <a16:creationId xmlns:a16="http://schemas.microsoft.com/office/drawing/2014/main" id="{391187FB-07F2-E132-C001-C3383B8F8744}"/>
              </a:ext>
            </a:extLst>
          </p:cNvPr>
          <p:cNvGrpSpPr/>
          <p:nvPr/>
        </p:nvGrpSpPr>
        <p:grpSpPr>
          <a:xfrm>
            <a:off x="242684" y="1445921"/>
            <a:ext cx="2369964" cy="2335532"/>
            <a:chOff x="4366814" y="2129824"/>
            <a:chExt cx="3538735" cy="3487324"/>
          </a:xfrm>
        </p:grpSpPr>
        <p:sp>
          <p:nvSpPr>
            <p:cNvPr id="4133" name="직사각형 4132">
              <a:extLst>
                <a:ext uri="{FF2B5EF4-FFF2-40B4-BE49-F238E27FC236}">
                  <a16:creationId xmlns:a16="http://schemas.microsoft.com/office/drawing/2014/main" id="{B094D30E-0F4F-53F9-79F3-6CDD14928D71}"/>
                </a:ext>
              </a:extLst>
            </p:cNvPr>
            <p:cNvSpPr/>
            <p:nvPr/>
          </p:nvSpPr>
          <p:spPr>
            <a:xfrm>
              <a:off x="4366814" y="4878789"/>
              <a:ext cx="3538735" cy="738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Warehouse</a:t>
              </a:r>
            </a:p>
          </p:txBody>
        </p:sp>
        <p:pic>
          <p:nvPicPr>
            <p:cNvPr id="4134" name="Picture 8" descr="Warehouse free icon">
              <a:extLst>
                <a:ext uri="{FF2B5EF4-FFF2-40B4-BE49-F238E27FC236}">
                  <a16:creationId xmlns:a16="http://schemas.microsoft.com/office/drawing/2014/main" id="{AFFC4987-9CB5-814C-5DB0-0FB33C6BC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313" y="2129824"/>
              <a:ext cx="2561736" cy="256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35" name="그룹 4134">
            <a:extLst>
              <a:ext uri="{FF2B5EF4-FFF2-40B4-BE49-F238E27FC236}">
                <a16:creationId xmlns:a16="http://schemas.microsoft.com/office/drawing/2014/main" id="{5062F0F8-1F25-FAC2-242F-5FFC386C7034}"/>
              </a:ext>
            </a:extLst>
          </p:cNvPr>
          <p:cNvGrpSpPr/>
          <p:nvPr/>
        </p:nvGrpSpPr>
        <p:grpSpPr>
          <a:xfrm>
            <a:off x="2755366" y="4148129"/>
            <a:ext cx="1786471" cy="2613419"/>
            <a:chOff x="512592" y="1234191"/>
            <a:chExt cx="1786471" cy="2613419"/>
          </a:xfrm>
        </p:grpSpPr>
        <p:pic>
          <p:nvPicPr>
            <p:cNvPr id="4136" name="그림 4135">
              <a:extLst>
                <a:ext uri="{FF2B5EF4-FFF2-40B4-BE49-F238E27FC236}">
                  <a16:creationId xmlns:a16="http://schemas.microsoft.com/office/drawing/2014/main" id="{E726733C-828F-5DA7-3E2E-4CCC92E2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41" y="1845623"/>
              <a:ext cx="1618295" cy="2001987"/>
            </a:xfrm>
            <a:prstGeom prst="rect">
              <a:avLst/>
            </a:prstGeom>
          </p:spPr>
        </p:pic>
        <p:sp>
          <p:nvSpPr>
            <p:cNvPr id="4137" name="직사각형 4136">
              <a:extLst>
                <a:ext uri="{FF2B5EF4-FFF2-40B4-BE49-F238E27FC236}">
                  <a16:creationId xmlns:a16="http://schemas.microsoft.com/office/drawing/2014/main" id="{AB219652-6DCB-FC69-7E8C-D117B5CBF59C}"/>
                </a:ext>
              </a:extLst>
            </p:cNvPr>
            <p:cNvSpPr/>
            <p:nvPr/>
          </p:nvSpPr>
          <p:spPr>
            <a:xfrm>
              <a:off x="512592" y="1234191"/>
              <a:ext cx="178647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Extract: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추출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38" name="그룹 4137">
            <a:extLst>
              <a:ext uri="{FF2B5EF4-FFF2-40B4-BE49-F238E27FC236}">
                <a16:creationId xmlns:a16="http://schemas.microsoft.com/office/drawing/2014/main" id="{E702E99D-EF2F-C0DB-EF64-385059E9981F}"/>
              </a:ext>
            </a:extLst>
          </p:cNvPr>
          <p:cNvGrpSpPr/>
          <p:nvPr/>
        </p:nvGrpSpPr>
        <p:grpSpPr>
          <a:xfrm>
            <a:off x="8376196" y="4188565"/>
            <a:ext cx="3477992" cy="2391228"/>
            <a:chOff x="2955215" y="1134596"/>
            <a:chExt cx="3477992" cy="2391228"/>
          </a:xfrm>
        </p:grpSpPr>
        <p:pic>
          <p:nvPicPr>
            <p:cNvPr id="4139" name="그림 4138" descr="쇼지, 낱말맞추기게임, 건물, 시청이(가) 표시된 사진&#10;&#10;자동 생성된 설명">
              <a:extLst>
                <a:ext uri="{FF2B5EF4-FFF2-40B4-BE49-F238E27FC236}">
                  <a16:creationId xmlns:a16="http://schemas.microsoft.com/office/drawing/2014/main" id="{FC0D2E0A-1089-0E6D-C379-C95DD38D6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215" y="1697585"/>
              <a:ext cx="3477992" cy="1828239"/>
            </a:xfrm>
            <a:prstGeom prst="rect">
              <a:avLst/>
            </a:prstGeom>
          </p:spPr>
        </p:pic>
        <p:sp>
          <p:nvSpPr>
            <p:cNvPr id="4140" name="직사각형 4139">
              <a:extLst>
                <a:ext uri="{FF2B5EF4-FFF2-40B4-BE49-F238E27FC236}">
                  <a16:creationId xmlns:a16="http://schemas.microsoft.com/office/drawing/2014/main" id="{85058D98-88D5-8DA4-0E5C-78DCE7EE9568}"/>
                </a:ext>
              </a:extLst>
            </p:cNvPr>
            <p:cNvSpPr/>
            <p:nvPr/>
          </p:nvSpPr>
          <p:spPr>
            <a:xfrm>
              <a:off x="3534762" y="1134596"/>
              <a:ext cx="2318898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Transform: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변환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41" name="그룹 4140">
            <a:extLst>
              <a:ext uri="{FF2B5EF4-FFF2-40B4-BE49-F238E27FC236}">
                <a16:creationId xmlns:a16="http://schemas.microsoft.com/office/drawing/2014/main" id="{D745A06A-1713-068E-A5FB-ABABEDCB9634}"/>
              </a:ext>
            </a:extLst>
          </p:cNvPr>
          <p:cNvGrpSpPr/>
          <p:nvPr/>
        </p:nvGrpSpPr>
        <p:grpSpPr>
          <a:xfrm>
            <a:off x="5415354" y="4148129"/>
            <a:ext cx="2318898" cy="2043802"/>
            <a:chOff x="6704329" y="1134596"/>
            <a:chExt cx="2318898" cy="2043802"/>
          </a:xfrm>
        </p:grpSpPr>
        <p:pic>
          <p:nvPicPr>
            <p:cNvPr id="4142" name="Picture 2">
              <a:extLst>
                <a:ext uri="{FF2B5EF4-FFF2-40B4-BE49-F238E27FC236}">
                  <a16:creationId xmlns:a16="http://schemas.microsoft.com/office/drawing/2014/main" id="{DC124882-FEAB-FD8B-5A5F-A3332764E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944" y="1629090"/>
              <a:ext cx="1549308" cy="154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43" name="직사각형 4142">
              <a:extLst>
                <a:ext uri="{FF2B5EF4-FFF2-40B4-BE49-F238E27FC236}">
                  <a16:creationId xmlns:a16="http://schemas.microsoft.com/office/drawing/2014/main" id="{A410645E-9C34-47C5-6E76-29B6FD23CB09}"/>
                </a:ext>
              </a:extLst>
            </p:cNvPr>
            <p:cNvSpPr/>
            <p:nvPr/>
          </p:nvSpPr>
          <p:spPr>
            <a:xfrm>
              <a:off x="6704329" y="1134596"/>
              <a:ext cx="2318898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Load: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저장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146" name="사각형: 둥근 모서리 4145">
            <a:extLst>
              <a:ext uri="{FF2B5EF4-FFF2-40B4-BE49-F238E27FC236}">
                <a16:creationId xmlns:a16="http://schemas.microsoft.com/office/drawing/2014/main" id="{912602A6-F9A2-1A86-E355-F042005F067E}"/>
              </a:ext>
            </a:extLst>
          </p:cNvPr>
          <p:cNvSpPr/>
          <p:nvPr/>
        </p:nvSpPr>
        <p:spPr>
          <a:xfrm>
            <a:off x="168676" y="4100903"/>
            <a:ext cx="11922710" cy="269120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2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94F717-97D6-2996-A733-EBB65E096FBD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저장소 별 서비스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51E580-6A8B-27F1-0B9B-74F0C65A17F0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31B7C-7704-5232-68E1-CF2958B66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B7E8FAE-867E-CA0B-9749-BD5B72A9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841"/>
              </p:ext>
            </p:extLst>
          </p:nvPr>
        </p:nvGraphicFramePr>
        <p:xfrm>
          <a:off x="1174902" y="1581815"/>
          <a:ext cx="9654904" cy="410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726">
                  <a:extLst>
                    <a:ext uri="{9D8B030D-6E8A-4147-A177-3AD203B41FA5}">
                      <a16:colId xmlns:a16="http://schemas.microsoft.com/office/drawing/2014/main" val="3140600357"/>
                    </a:ext>
                  </a:extLst>
                </a:gridCol>
                <a:gridCol w="2413726">
                  <a:extLst>
                    <a:ext uri="{9D8B030D-6E8A-4147-A177-3AD203B41FA5}">
                      <a16:colId xmlns:a16="http://schemas.microsoft.com/office/drawing/2014/main" val="29770868"/>
                    </a:ext>
                  </a:extLst>
                </a:gridCol>
                <a:gridCol w="2413726">
                  <a:extLst>
                    <a:ext uri="{9D8B030D-6E8A-4147-A177-3AD203B41FA5}">
                      <a16:colId xmlns:a16="http://schemas.microsoft.com/office/drawing/2014/main" val="4037711483"/>
                    </a:ext>
                  </a:extLst>
                </a:gridCol>
                <a:gridCol w="2413726">
                  <a:extLst>
                    <a:ext uri="{9D8B030D-6E8A-4147-A177-3AD203B41FA5}">
                      <a16:colId xmlns:a16="http://schemas.microsoft.com/office/drawing/2014/main" val="2564758027"/>
                    </a:ext>
                  </a:extLst>
                </a:gridCol>
              </a:tblGrid>
              <a:tr h="10262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Cloud Agnostic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클라우드와 무관한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882068"/>
                  </a:ext>
                </a:extLst>
              </a:tr>
              <a:tr h="102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Lake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객체 스토리지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Cloud Storage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HDFS, </a:t>
                      </a:r>
                      <a:r>
                        <a:rPr lang="en-US" altLang="ko-KR" dirty="0" err="1"/>
                        <a:t>MinIO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08277"/>
                  </a:ext>
                </a:extLst>
              </a:tr>
              <a:tr h="102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Warehouse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열 지향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Column-based)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Redshift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BigQuery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Snowflake, </a:t>
                      </a:r>
                      <a:r>
                        <a:rPr lang="en-US" altLang="ko-KR" dirty="0" err="1"/>
                        <a:t>ClickHouse</a:t>
                      </a:r>
                      <a:r>
                        <a:rPr lang="en-US" altLang="ko-KR" dirty="0"/>
                        <a:t>, Druid, Pinot, Databricks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097957"/>
                  </a:ext>
                </a:extLst>
              </a:tr>
              <a:tr h="102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Mart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Cloud 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Oracle, MySQL, PostgreSQL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74734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CB21DC1E-A037-DDEA-F8E6-4B62B6FE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74" y="1695028"/>
            <a:ext cx="1336435" cy="7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loud Computing Services | Google Cloud">
            <a:extLst>
              <a:ext uri="{FF2B5EF4-FFF2-40B4-BE49-F238E27FC236}">
                <a16:creationId xmlns:a16="http://schemas.microsoft.com/office/drawing/2014/main" id="{1F67557B-CB06-31EE-4417-55050C8C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54" y="1419376"/>
            <a:ext cx="2573435" cy="13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754103"/>
      </p:ext>
    </p:extLst>
  </p:cSld>
  <p:clrMapOvr>
    <a:masterClrMapping/>
  </p:clrMapOvr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387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YouTube Sans</vt:lpstr>
      <vt:lpstr>맑은 고딕</vt:lpstr>
      <vt:lpstr>Arial</vt:lpstr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팽 대원</cp:lastModifiedBy>
  <cp:revision>1</cp:revision>
  <dcterms:created xsi:type="dcterms:W3CDTF">2021-11-09T03:14:30Z</dcterms:created>
  <dcterms:modified xsi:type="dcterms:W3CDTF">2022-12-16T16:21:32Z</dcterms:modified>
</cp:coreProperties>
</file>