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7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73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5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0354-3D4D-4B82-9245-BC735757E85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7010-71D2-4F3B-89CA-8FB7A91CC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5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434" y="1825625"/>
            <a:ext cx="4687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062956"/>
            <a:ext cx="7315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44" y="1825625"/>
            <a:ext cx="7643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28" y="1825625"/>
            <a:ext cx="8546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503" y="1825625"/>
            <a:ext cx="32349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宇勛 鄧</dc:creator>
  <cp:lastModifiedBy>宇勛 鄧</cp:lastModifiedBy>
  <cp:revision>3</cp:revision>
  <dcterms:created xsi:type="dcterms:W3CDTF">2019-06-14T13:29:33Z</dcterms:created>
  <dcterms:modified xsi:type="dcterms:W3CDTF">2019-06-14T16:29:16Z</dcterms:modified>
</cp:coreProperties>
</file>