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E5059-D1F1-4FC9-B68B-B848354D977E}" v="10" dt="2023-07-26T09:03:46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8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9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0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8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0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5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5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4BA2C0B7-690A-CA2A-B502-D584D9A4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2" y="-332050"/>
            <a:ext cx="1380240" cy="1371668"/>
          </a:xfrm>
          <a:prstGeom prst="rect">
            <a:avLst/>
          </a:prstGeom>
        </p:spPr>
      </p:pic>
      <p:pic>
        <p:nvPicPr>
          <p:cNvPr id="7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9F99C598-68CB-2BE2-0075-7E93B0AD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960" y="2013045"/>
            <a:ext cx="1380240" cy="1371668"/>
          </a:xfrm>
          <a:prstGeom prst="rect">
            <a:avLst/>
          </a:prstGeom>
        </p:spPr>
      </p:pic>
      <p:pic>
        <p:nvPicPr>
          <p:cNvPr id="5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8D5BFD7F-2CC1-7EBE-E179-7CF62029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23" y="2397155"/>
            <a:ext cx="1380240" cy="1371668"/>
          </a:xfrm>
          <a:prstGeom prst="rect">
            <a:avLst/>
          </a:prstGeom>
        </p:spPr>
      </p:pic>
      <p:pic>
        <p:nvPicPr>
          <p:cNvPr id="4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32910E41-1529-FD96-8727-AD28F376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61" y="5409388"/>
            <a:ext cx="1380240" cy="1371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04030E-578D-6D01-E4F9-E532F8748F94}"/>
              </a:ext>
            </a:extLst>
          </p:cNvPr>
          <p:cNvSpPr txBox="1"/>
          <p:nvPr/>
        </p:nvSpPr>
        <p:spPr>
          <a:xfrm>
            <a:off x="449444" y="351884"/>
            <a:ext cx="5951142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997405"/>
                </a:solidFill>
                <a:latin typeface="Dreaming Outloud Pro"/>
                <a:cs typeface="Dreaming Outloud Pro"/>
              </a:rPr>
              <a:t>Diploma</a:t>
            </a:r>
          </a:p>
          <a:p>
            <a:pPr algn="ctr"/>
            <a:endParaRPr lang="en-US" dirty="0">
              <a:solidFill>
                <a:srgbClr val="997405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b="1" dirty="0">
                <a:solidFill>
                  <a:srgbClr val="997405"/>
                </a:solidFill>
                <a:latin typeface="DotumChe"/>
                <a:ea typeface="BatangChe"/>
                <a:cs typeface="Calibri" panose="020F0502020204030204"/>
              </a:rPr>
              <a:t>Three Year Plus Diploma</a:t>
            </a:r>
          </a:p>
          <a:p>
            <a:pPr algn="ctr"/>
            <a:endParaRPr lang="en-US" sz="1600" dirty="0">
              <a:solidFill>
                <a:srgbClr val="997405"/>
              </a:solidFill>
              <a:latin typeface="DotumChe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dirty="0">
                <a:solidFill>
                  <a:srgbClr val="997405"/>
                </a:solidFill>
                <a:latin typeface="DotumChe"/>
                <a:ea typeface="BatangChe"/>
              </a:rPr>
              <a:t>in</a:t>
            </a:r>
            <a:endParaRPr lang="en-US" sz="160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sz="1600" dirty="0">
              <a:solidFill>
                <a:srgbClr val="997405"/>
              </a:solidFill>
              <a:latin typeface="DotumChe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b="1" dirty="0">
                <a:solidFill>
                  <a:srgbClr val="997405"/>
                </a:solidFill>
                <a:latin typeface="DotumChe"/>
                <a:ea typeface="BatangChe"/>
              </a:rPr>
              <a:t>Leadership Mentoring</a:t>
            </a:r>
            <a:endParaRPr lang="en-US" sz="1600" b="1" dirty="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sz="1600" dirty="0">
              <a:solidFill>
                <a:srgbClr val="997405"/>
              </a:solidFill>
              <a:latin typeface="DotumChe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dirty="0">
                <a:solidFill>
                  <a:srgbClr val="997405"/>
                </a:solidFill>
                <a:latin typeface="DotumChe"/>
                <a:ea typeface="BatangChe"/>
              </a:rPr>
              <a:t>awarded to:</a:t>
            </a:r>
            <a:endParaRPr lang="en-US" sz="160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sz="1400" dirty="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sz="2000" b="1" dirty="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dirty="0">
              <a:solidFill>
                <a:srgbClr val="997405"/>
              </a:solidFill>
              <a:latin typeface="DotumChe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In recognition of:</a:t>
            </a:r>
            <a:endParaRPr lang="en-US" sz="1400" dirty="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endParaRPr lang="en-US" sz="1400" dirty="0">
              <a:solidFill>
                <a:srgbClr val="997405"/>
              </a:solidFill>
              <a:latin typeface="DotumChe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Striving to become your Best Self</a:t>
            </a:r>
            <a:endParaRPr lang="en-US" sz="1400">
              <a:solidFill>
                <a:srgbClr val="997405"/>
              </a:solidFill>
              <a:latin typeface="DotumChe"/>
              <a:ea typeface="BatangChe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Many years of dedicated mentoring of others to embrace their Best Self, hence the PLUS</a:t>
            </a:r>
            <a:endParaRPr lang="en-US" sz="1400" dirty="0">
              <a:solidFill>
                <a:srgbClr val="997405"/>
              </a:solidFill>
              <a:latin typeface="DotumChe"/>
              <a:ea typeface="BatangChe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A mind set of humility and decency to </a:t>
            </a:r>
            <a:r>
              <a:rPr lang="en-US" sz="1400" err="1">
                <a:solidFill>
                  <a:srgbClr val="997405"/>
                </a:solidFill>
                <a:latin typeface="DotumChe"/>
                <a:ea typeface="BatangChe"/>
              </a:rPr>
              <a:t>recognise</a:t>
            </a: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 and overcome negative personal and social influences</a:t>
            </a:r>
            <a:endParaRPr lang="en-US" sz="1400">
              <a:solidFill>
                <a:srgbClr val="997405"/>
              </a:solidFill>
              <a:latin typeface="DotumChe"/>
              <a:ea typeface="BatangChe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Positive tenacity and faith in the face of multiple personal and associated obstacles in life</a:t>
            </a:r>
            <a:endParaRPr lang="en-US" sz="1400">
              <a:solidFill>
                <a:srgbClr val="997405"/>
              </a:solidFill>
              <a:latin typeface="DotumChe"/>
              <a:ea typeface="BatangChe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solidFill>
                <a:srgbClr val="997405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b="1" dirty="0">
                <a:solidFill>
                  <a:srgbClr val="997405"/>
                </a:solidFill>
                <a:latin typeface="Dreaming Outloud Pro"/>
                <a:cs typeface="Browallia New"/>
              </a:rPr>
              <a:t>The Me-Vision Academy thankfully acknowledge your valuable</a:t>
            </a:r>
            <a:endParaRPr lang="en-US" sz="1600" b="1">
              <a:solidFill>
                <a:srgbClr val="997405"/>
              </a:solidFill>
              <a:latin typeface="Dreaming Outloud Pro"/>
              <a:ea typeface="Calibri"/>
              <a:cs typeface="Calibri"/>
            </a:endParaRPr>
          </a:p>
          <a:p>
            <a:pPr algn="ctr"/>
            <a:r>
              <a:rPr lang="en-US" sz="1600" b="1" dirty="0">
                <a:solidFill>
                  <a:srgbClr val="997405"/>
                </a:solidFill>
                <a:latin typeface="Dreaming Outloud Pro"/>
                <a:cs typeface="Browallia New"/>
              </a:rPr>
              <a:t>contribution to leading Self, Others, Organization and Society</a:t>
            </a:r>
            <a:endParaRPr lang="en-US" sz="1600" b="1">
              <a:solidFill>
                <a:srgbClr val="997405"/>
              </a:solidFill>
              <a:latin typeface="Dreaming Outloud Pro"/>
              <a:ea typeface="Calibri"/>
              <a:cs typeface="Calibri"/>
            </a:endParaRPr>
          </a:p>
          <a:p>
            <a:pPr algn="ctr"/>
            <a:endParaRPr lang="en-US" dirty="0">
              <a:solidFill>
                <a:srgbClr val="997405"/>
              </a:solidFill>
              <a:ea typeface="Calibri"/>
              <a:cs typeface="Calibri"/>
            </a:endParaRPr>
          </a:p>
          <a:p>
            <a:pPr algn="ctr"/>
            <a:r>
              <a:rPr lang="en-US" sz="1600" dirty="0">
                <a:solidFill>
                  <a:srgbClr val="997405"/>
                </a:solidFill>
              </a:rPr>
              <a:t>Old Man Louis Groenewald        Adriaan de Beer Groenewald</a:t>
            </a:r>
            <a:endParaRPr lang="en-US" sz="1600" dirty="0">
              <a:solidFill>
                <a:srgbClr val="997405"/>
              </a:solidFill>
              <a:ea typeface="Calibri"/>
              <a:cs typeface="Calibri"/>
            </a:endParaRPr>
          </a:p>
          <a:p>
            <a:pPr algn="ctr"/>
            <a:endParaRPr lang="en-US" sz="1600" dirty="0">
              <a:solidFill>
                <a:srgbClr val="997405"/>
              </a:solidFill>
              <a:ea typeface="Calibri"/>
              <a:cs typeface="Calibri"/>
            </a:endParaRPr>
          </a:p>
          <a:p>
            <a:pPr algn="ctr"/>
            <a:r>
              <a:rPr lang="en-US" sz="1600" dirty="0">
                <a:solidFill>
                  <a:srgbClr val="997405"/>
                </a:solidFill>
              </a:rPr>
              <a:t>………………….…......Co-founder        ...………………………Co-founder</a:t>
            </a:r>
            <a:endParaRPr lang="en-US" sz="1600" dirty="0">
              <a:solidFill>
                <a:srgbClr val="997405"/>
              </a:solidFill>
              <a:ea typeface="Calibri"/>
              <a:cs typeface="Calibri"/>
            </a:endParaRPr>
          </a:p>
        </p:txBody>
      </p:sp>
      <p:pic>
        <p:nvPicPr>
          <p:cNvPr id="3" name="Picture 3" descr="A logo with text and dots&#10;&#10;Description automatically generated">
            <a:extLst>
              <a:ext uri="{FF2B5EF4-FFF2-40B4-BE49-F238E27FC236}">
                <a16:creationId xmlns:a16="http://schemas.microsoft.com/office/drawing/2014/main" id="{B461AE53-E7BC-BD01-50D6-C6A40B78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3" y="7510829"/>
            <a:ext cx="6224642" cy="2071244"/>
          </a:xfrm>
          <a:prstGeom prst="rect">
            <a:avLst/>
          </a:prstGeom>
        </p:spPr>
      </p:pic>
      <p:pic>
        <p:nvPicPr>
          <p:cNvPr id="6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71309D9D-194E-6972-359D-16A1F1A8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65" y="-190535"/>
            <a:ext cx="1380240" cy="1371668"/>
          </a:xfrm>
          <a:prstGeom prst="rect">
            <a:avLst/>
          </a:prstGeom>
        </p:spPr>
      </p:pic>
      <p:pic>
        <p:nvPicPr>
          <p:cNvPr id="10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7EB26B08-1D9C-790D-B780-C12EC3BA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075" y="5803967"/>
            <a:ext cx="1380240" cy="1371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03FE5C-A40D-F94B-6B77-38C8780A59E2}"/>
              </a:ext>
            </a:extLst>
          </p:cNvPr>
          <p:cNvSpPr/>
          <p:nvPr/>
        </p:nvSpPr>
        <p:spPr>
          <a:xfrm>
            <a:off x="86515" y="85653"/>
            <a:ext cx="6666301" cy="9739861"/>
          </a:xfrm>
          <a:prstGeom prst="rect">
            <a:avLst/>
          </a:prstGeom>
          <a:noFill/>
          <a:ln>
            <a:solidFill>
              <a:srgbClr val="C0A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9DA2A-2E24-D235-E66B-98FF5ED35B45}"/>
              </a:ext>
            </a:extLst>
          </p:cNvPr>
          <p:cNvSpPr/>
          <p:nvPr/>
        </p:nvSpPr>
        <p:spPr>
          <a:xfrm>
            <a:off x="189576" y="168722"/>
            <a:ext cx="6458441" cy="9552957"/>
          </a:xfrm>
          <a:prstGeom prst="rect">
            <a:avLst/>
          </a:prstGeom>
          <a:noFill/>
          <a:ln>
            <a:solidFill>
              <a:srgbClr val="C0A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</cp:revision>
  <dcterms:created xsi:type="dcterms:W3CDTF">2023-07-26T09:02:02Z</dcterms:created>
  <dcterms:modified xsi:type="dcterms:W3CDTF">2023-07-26T09:08:45Z</dcterms:modified>
</cp:coreProperties>
</file>