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42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8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88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9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87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24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88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6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F634-9C8C-49CB-953D-216AE8CF090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CE21-A235-4D56-BAE1-D23A24DA5C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4544" y="3487611"/>
            <a:ext cx="9144000" cy="2387600"/>
          </a:xfrm>
        </p:spPr>
        <p:txBody>
          <a:bodyPr>
            <a:normAutofit/>
          </a:bodyPr>
          <a:lstStyle/>
          <a:p>
            <a:r>
              <a:rPr lang="es-ES" sz="8000" b="1" dirty="0" smtClean="0"/>
              <a:t>https://goo.gl/vJH37t</a:t>
            </a:r>
            <a:endParaRPr lang="es-ES" sz="8000" b="1" dirty="0"/>
          </a:p>
        </p:txBody>
      </p:sp>
      <p:pic>
        <p:nvPicPr>
          <p:cNvPr id="1026" name="Picture 2" descr="GobiernoAbier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6" y="953452"/>
            <a:ext cx="4524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13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https://goo.gl/vJH37t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https://goo.gl/vJH37t</dc:title>
  <dc:creator>Dr. Kevin Martinez-Folgar</dc:creator>
  <cp:lastModifiedBy>Dr. Kevin Martinez-Folgar</cp:lastModifiedBy>
  <cp:revision>1</cp:revision>
  <dcterms:created xsi:type="dcterms:W3CDTF">2017-11-07T01:08:48Z</dcterms:created>
  <dcterms:modified xsi:type="dcterms:W3CDTF">2017-11-07T01:09:30Z</dcterms:modified>
</cp:coreProperties>
</file>