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A87"/>
    <a:srgbClr val="0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AE67E-5911-6A48-9F58-905637EB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6D07F-CF46-8744-A0BA-244FC5C3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6CCF4-889E-CD4F-93E8-6D48B1A9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08A0C-3CE9-4545-B5A6-38723840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EC3E6-374E-0C4A-9A6A-437CC063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2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86647-1824-5642-878A-BC3EF455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1D28A-D265-5C4D-8233-C7F76EB51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552E9-D397-2443-BED5-93533C78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E90C8-06CC-BA47-8408-C4E98AF6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8FE71-E2CF-E54E-8B11-B1BF3FE1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0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0F17A-03E8-4A49-B55C-C638DB7CA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FD6FD-6550-1940-9622-2381272A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7856E-050F-1A43-A27C-56BB5DC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553A3-D83E-4047-A291-6CD01E33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9B901-38AB-8F4F-8C48-317179EA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68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73CD7-1BB6-944F-AC85-3DF437AF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68437-3E7D-C54F-A0C6-D5C56C5D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2404F-251B-5441-9CBD-933E825A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D2A1-77D9-404D-B800-850FF6F0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75C34-AA19-7645-97B4-BA5E38C3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5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C492B-E7ED-3549-8274-2367E33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A9943-9FA5-C848-8192-4035149C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B94A7-E7FD-EB47-B089-7C4FC3B1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0F428-1A37-9540-9989-4F6C87F7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DA3F-71C1-6549-996A-2CA41463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85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16A8F-E3D5-8B41-BC0F-B4ABB3BB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72078-BD76-804D-8E73-338383F3C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C367E-16F3-D645-8162-BEFE30DAA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8DB53-39E5-784E-90C7-1CEC2F1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DCD0F-F567-5540-BD42-32CD9673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AE4F1-54C8-6D4D-B1F6-2F77EAD1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6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23882-30AD-D34C-AC3D-1574C1A6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3ED2F-7E75-2E4E-9E4F-28177A2C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CA80E-AD18-8A46-9E7A-DDE22FB9F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B1873-CF3E-774E-9EE7-8924C9477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A5FA6-6098-D145-B2B6-CB44DDD70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0E7E65-9847-8B45-AEB9-DE39C399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8C47B5-0B49-7E4C-A0FF-97E34507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141FDA-375D-CF47-9631-C4D20AA8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78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0D6D-2657-314F-BFE9-6B5EE8C6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94575-6C9A-D947-94E0-D79E9C9A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C7A545-9F62-5445-9476-3110E275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48BED-2900-9D49-BE35-9D910FC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7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B19930-5E2F-DF47-A871-361D1CFE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F38D7-33D0-2B46-92FF-9AC4E576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F76AA-678B-A54E-A4D6-50CC69E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8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FAB65-6E70-344A-90EC-B506E74F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161E2-4065-994D-A277-2C01AD4F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7747F-0D93-3743-A523-484CA4370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19113-136D-3D4B-95E4-2CE5A7DA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2F27F-FF6E-9A48-A1DA-E6942D26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0ED11-379E-6F43-8E94-C1670798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275B-D7ED-9246-9325-E6AF694C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CBD963-A1D6-EC43-8645-97A89E253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3801-9534-3342-8DDF-BB7D693A9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5AEAA-2C62-B345-BAD2-A047D8DA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41CB7-0864-784F-9A3D-D4204F8A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842AD-E66E-CF4D-8BDE-6D5B791C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2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F70C96-2FEA-B645-80C5-EE450FED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45137-794B-EC48-96B7-A2795C66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62E36-681C-284C-8B45-451128156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D2D1-C092-A94D-991E-B2065E442517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BC810-CD98-1C4F-B595-EE301AB89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6CF1A-04C6-7840-9630-3E9E1313A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D5DA-DE35-594B-B299-226509BC10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DA5E093F-484C-BA43-8414-66C60DFF6D68}"/>
              </a:ext>
            </a:extLst>
          </p:cNvPr>
          <p:cNvSpPr/>
          <p:nvPr/>
        </p:nvSpPr>
        <p:spPr>
          <a:xfrm>
            <a:off x="829340" y="733652"/>
            <a:ext cx="506109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。。。其他进程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542F71-DEBC-4845-AC11-DDAEBD7C8613}"/>
              </a:ext>
            </a:extLst>
          </p:cNvPr>
          <p:cNvSpPr/>
          <p:nvPr/>
        </p:nvSpPr>
        <p:spPr>
          <a:xfrm>
            <a:off x="1116419" y="733652"/>
            <a:ext cx="1010093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Java</a:t>
            </a:r>
            <a:r>
              <a:rPr kumimoji="1" lang="zh-CN" altLang="en-US" sz="1200" dirty="0"/>
              <a:t> 进程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ACEE3C4-400C-6248-9E11-13072E636973}"/>
              </a:ext>
            </a:extLst>
          </p:cNvPr>
          <p:cNvSpPr/>
          <p:nvPr/>
        </p:nvSpPr>
        <p:spPr>
          <a:xfrm>
            <a:off x="5890438" y="733652"/>
            <a:ext cx="12440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操作系统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4</a:t>
            </a:r>
            <a:r>
              <a:rPr kumimoji="1" lang="zh-CN" altLang="en-US" sz="1200" dirty="0"/>
              <a:t>核</a:t>
            </a:r>
            <a:r>
              <a:rPr kumimoji="1" lang="en-US" altLang="zh-CN" sz="1200" dirty="0"/>
              <a:t>CPU</a:t>
            </a:r>
          </a:p>
          <a:p>
            <a:pPr algn="ctr"/>
            <a:r>
              <a:rPr kumimoji="1" lang="en-US" altLang="zh-CN" sz="1200" dirty="0"/>
              <a:t>8G</a:t>
            </a:r>
            <a:r>
              <a:rPr kumimoji="1" lang="zh-CN" altLang="en-US" sz="1200" dirty="0"/>
              <a:t>内存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4DBD0FA-5F93-D14A-ACDD-9D2B92187BC4}"/>
              </a:ext>
            </a:extLst>
          </p:cNvPr>
          <p:cNvSpPr/>
          <p:nvPr/>
        </p:nvSpPr>
        <p:spPr>
          <a:xfrm>
            <a:off x="829340" y="2254106"/>
            <a:ext cx="6305107" cy="903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E307C8-8063-DE49-8D92-26BAFD31631C}"/>
              </a:ext>
            </a:extLst>
          </p:cNvPr>
          <p:cNvSpPr/>
          <p:nvPr/>
        </p:nvSpPr>
        <p:spPr>
          <a:xfrm>
            <a:off x="1036232" y="2254105"/>
            <a:ext cx="1036230" cy="9037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栈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Stack</a:t>
            </a:r>
          </a:p>
          <a:p>
            <a:pPr algn="ctr"/>
            <a:r>
              <a:rPr kumimoji="1" lang="en-US" altLang="zh-CN" sz="1200" dirty="0"/>
              <a:t>-Xss1M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672458-27BF-104A-8BE9-8BD9E90B1C78}"/>
              </a:ext>
            </a:extLst>
          </p:cNvPr>
          <p:cNvSpPr/>
          <p:nvPr/>
        </p:nvSpPr>
        <p:spPr>
          <a:xfrm>
            <a:off x="2529886" y="2254105"/>
            <a:ext cx="1036230" cy="9037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堆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Heap</a:t>
            </a:r>
          </a:p>
          <a:p>
            <a:pPr algn="ctr"/>
            <a:r>
              <a:rPr kumimoji="1" lang="en-US" altLang="zh-CN" sz="1200" dirty="0"/>
              <a:t>-Xmx6G</a:t>
            </a:r>
          </a:p>
          <a:p>
            <a:pPr algn="ctr"/>
            <a:r>
              <a:rPr kumimoji="1" lang="en-US" altLang="zh-CN" sz="1200" dirty="0"/>
              <a:t>-Xms6G</a:t>
            </a:r>
          </a:p>
          <a:p>
            <a:pPr algn="ctr"/>
            <a:endParaRPr kumimoji="1"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0FEC4-48CE-1E4B-BCB3-A623AC699317}"/>
              </a:ext>
            </a:extLst>
          </p:cNvPr>
          <p:cNvSpPr/>
          <p:nvPr/>
        </p:nvSpPr>
        <p:spPr>
          <a:xfrm>
            <a:off x="4168243" y="2254105"/>
            <a:ext cx="1036230" cy="9037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非堆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Non-Heap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E12AE7-D2D7-FB41-90DB-1A8FB3856F13}"/>
              </a:ext>
            </a:extLst>
          </p:cNvPr>
          <p:cNvSpPr/>
          <p:nvPr/>
        </p:nvSpPr>
        <p:spPr>
          <a:xfrm>
            <a:off x="5801284" y="2254105"/>
            <a:ext cx="1036230" cy="9037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JVM </a:t>
            </a:r>
            <a:r>
              <a:rPr kumimoji="1" lang="zh-CN" altLang="en-US" sz="1200" dirty="0"/>
              <a:t>自身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10F3665-A202-6246-A486-8B4D83D15767}"/>
              </a:ext>
            </a:extLst>
          </p:cNvPr>
          <p:cNvSpPr/>
          <p:nvPr/>
        </p:nvSpPr>
        <p:spPr>
          <a:xfrm>
            <a:off x="829340" y="3763931"/>
            <a:ext cx="3115339" cy="925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CE6E4F-F1C5-6947-9121-2ABFB1CA3D2B}"/>
              </a:ext>
            </a:extLst>
          </p:cNvPr>
          <p:cNvSpPr/>
          <p:nvPr/>
        </p:nvSpPr>
        <p:spPr>
          <a:xfrm>
            <a:off x="939986" y="3870257"/>
            <a:ext cx="1706859" cy="712380"/>
          </a:xfrm>
          <a:prstGeom prst="rect">
            <a:avLst/>
          </a:prstGeom>
          <a:solidFill>
            <a:srgbClr val="0FC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年轻代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Young-gen</a:t>
            </a:r>
          </a:p>
          <a:p>
            <a:pPr algn="ctr"/>
            <a:r>
              <a:rPr kumimoji="1" lang="en-US" altLang="zh-CN" sz="1200" dirty="0"/>
              <a:t>-Xmn3G</a:t>
            </a:r>
          </a:p>
          <a:p>
            <a:pPr algn="ctr"/>
            <a:r>
              <a:rPr kumimoji="1" lang="zh-CN" altLang="en-US" sz="1200" dirty="0"/>
              <a:t>建议为</a:t>
            </a:r>
            <a:r>
              <a:rPr kumimoji="1" lang="en-US" altLang="zh-CN" sz="1200" dirty="0" err="1"/>
              <a:t>Xmx</a:t>
            </a:r>
            <a:r>
              <a:rPr kumimoji="1" lang="zh-CN" altLang="en-US" sz="1200" dirty="0"/>
              <a:t>的</a:t>
            </a:r>
            <a:r>
              <a:rPr kumimoji="1" lang="en-US" altLang="zh-CN" sz="1200" dirty="0"/>
              <a:t>1/4</a:t>
            </a:r>
            <a:r>
              <a:rPr kumimoji="1" lang="zh-CN" altLang="en-US" sz="1200" dirty="0"/>
              <a:t>～</a:t>
            </a:r>
            <a:r>
              <a:rPr kumimoji="1" lang="en-US" altLang="zh-CN" sz="1200" dirty="0"/>
              <a:t>1/2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0D8716-55C4-604F-8472-24D95C58A50B}"/>
              </a:ext>
            </a:extLst>
          </p:cNvPr>
          <p:cNvSpPr/>
          <p:nvPr/>
        </p:nvSpPr>
        <p:spPr>
          <a:xfrm>
            <a:off x="2754274" y="3870257"/>
            <a:ext cx="1126612" cy="712380"/>
          </a:xfrm>
          <a:prstGeom prst="rect">
            <a:avLst/>
          </a:prstGeom>
          <a:solidFill>
            <a:srgbClr val="C2A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老年代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Old-gen</a:t>
            </a:r>
            <a:endParaRPr kumimoji="1" lang="zh-CN" altLang="en-US" sz="1200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E2C14FD-4768-AE4E-9F49-D0F155A60C45}"/>
              </a:ext>
            </a:extLst>
          </p:cNvPr>
          <p:cNvSpPr/>
          <p:nvPr/>
        </p:nvSpPr>
        <p:spPr>
          <a:xfrm>
            <a:off x="4019107" y="3763931"/>
            <a:ext cx="3700129" cy="925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19EE649-422B-304F-BA24-2FA28805E6DE}"/>
              </a:ext>
            </a:extLst>
          </p:cNvPr>
          <p:cNvSpPr/>
          <p:nvPr/>
        </p:nvSpPr>
        <p:spPr>
          <a:xfrm>
            <a:off x="5768326" y="3870257"/>
            <a:ext cx="1110958" cy="669850"/>
          </a:xfrm>
          <a:prstGeom prst="roundRect">
            <a:avLst/>
          </a:prstGeom>
          <a:solidFill>
            <a:schemeClr val="accent2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Compressed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Class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Space</a:t>
            </a:r>
            <a:endParaRPr kumimoji="1" lang="zh-CN" altLang="en-US" sz="1200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6034DA1-EA30-584C-A6D8-6FD7BD901B89}"/>
              </a:ext>
            </a:extLst>
          </p:cNvPr>
          <p:cNvSpPr/>
          <p:nvPr/>
        </p:nvSpPr>
        <p:spPr>
          <a:xfrm>
            <a:off x="4072268" y="3870257"/>
            <a:ext cx="1818170" cy="66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元数据区</a:t>
            </a:r>
            <a:endParaRPr kumimoji="1" lang="en-US" altLang="zh-CN" sz="1000" dirty="0"/>
          </a:p>
          <a:p>
            <a:pPr algn="ctr"/>
            <a:r>
              <a:rPr kumimoji="1" lang="en-US" altLang="zh-CN" sz="1000" dirty="0" err="1"/>
              <a:t>Metaspace</a:t>
            </a:r>
            <a:endParaRPr kumimoji="1" lang="en-US" altLang="zh-CN" sz="1000" dirty="0"/>
          </a:p>
          <a:p>
            <a:pPr algn="ctr"/>
            <a:r>
              <a:rPr lang="en" altLang="zh-CN" sz="1000" dirty="0"/>
              <a:t>-</a:t>
            </a:r>
            <a:r>
              <a:rPr lang="en" altLang="zh-CN" sz="1000" dirty="0" err="1"/>
              <a:t>XX:MaxMetaspaceSize</a:t>
            </a:r>
            <a:r>
              <a:rPr lang="en" altLang="zh-CN" sz="1000" dirty="0"/>
              <a:t>=size 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5E09CD2-1770-3D46-AA94-D74D49D76B66}"/>
              </a:ext>
            </a:extLst>
          </p:cNvPr>
          <p:cNvSpPr/>
          <p:nvPr/>
        </p:nvSpPr>
        <p:spPr>
          <a:xfrm>
            <a:off x="6911166" y="3870257"/>
            <a:ext cx="712382" cy="669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Code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Cache</a:t>
            </a:r>
            <a:endParaRPr kumimoji="1" lang="zh-CN" altLang="en-US" sz="12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4626A06-536B-F048-8960-0EACACDF75D7}"/>
              </a:ext>
            </a:extLst>
          </p:cNvPr>
          <p:cNvSpPr/>
          <p:nvPr/>
        </p:nvSpPr>
        <p:spPr>
          <a:xfrm>
            <a:off x="829340" y="5241857"/>
            <a:ext cx="2115879" cy="776177"/>
          </a:xfrm>
          <a:prstGeom prst="roundRect">
            <a:avLst/>
          </a:prstGeom>
          <a:solidFill>
            <a:srgbClr val="0FC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6747F90-5640-C845-A997-03F2384EED64}"/>
              </a:ext>
            </a:extLst>
          </p:cNvPr>
          <p:cNvSpPr/>
          <p:nvPr/>
        </p:nvSpPr>
        <p:spPr>
          <a:xfrm>
            <a:off x="893131" y="5326918"/>
            <a:ext cx="1244011" cy="6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新生代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Eden-Space</a:t>
            </a:r>
            <a:endParaRPr kumimoji="1" lang="zh-CN" altLang="en-US" sz="1200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25700DA-FED3-534A-A5EF-3592122914F0}"/>
              </a:ext>
            </a:extLst>
          </p:cNvPr>
          <p:cNvSpPr/>
          <p:nvPr/>
        </p:nvSpPr>
        <p:spPr>
          <a:xfrm>
            <a:off x="2232837" y="5326918"/>
            <a:ext cx="297049" cy="6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S0</a:t>
            </a:r>
            <a:endParaRPr kumimoji="1" lang="zh-CN" altLang="en-US" sz="12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636F069-13A1-5440-BE21-E4D87F90DF6C}"/>
              </a:ext>
            </a:extLst>
          </p:cNvPr>
          <p:cNvSpPr/>
          <p:nvPr/>
        </p:nvSpPr>
        <p:spPr>
          <a:xfrm>
            <a:off x="2626240" y="5321601"/>
            <a:ext cx="244551" cy="6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S1</a:t>
            </a:r>
            <a:endParaRPr kumimoji="1" lang="zh-CN" altLang="en-US" sz="1200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3DA7516-B63B-1643-B088-8D7DB00B1B14}"/>
              </a:ext>
            </a:extLst>
          </p:cNvPr>
          <p:cNvSpPr/>
          <p:nvPr/>
        </p:nvSpPr>
        <p:spPr>
          <a:xfrm>
            <a:off x="4242389" y="5241857"/>
            <a:ext cx="2307267" cy="776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EB4BDB86-0368-B745-A1AD-C77FCB6C907E}"/>
              </a:ext>
            </a:extLst>
          </p:cNvPr>
          <p:cNvSpPr/>
          <p:nvPr/>
        </p:nvSpPr>
        <p:spPr>
          <a:xfrm>
            <a:off x="4433777" y="5321601"/>
            <a:ext cx="1662223" cy="6166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	</a:t>
            </a:r>
            <a:r>
              <a:rPr kumimoji="1" lang="zh-CN" altLang="en-US" sz="1200" dirty="0"/>
              <a:t>方法区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42538B5-6425-7949-A365-B55AAABB6345}"/>
              </a:ext>
            </a:extLst>
          </p:cNvPr>
          <p:cNvSpPr/>
          <p:nvPr/>
        </p:nvSpPr>
        <p:spPr>
          <a:xfrm>
            <a:off x="4488712" y="5475773"/>
            <a:ext cx="808075" cy="3349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常量池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FA528C1-CF63-984B-AD6A-3E717735F985}"/>
              </a:ext>
            </a:extLst>
          </p:cNvPr>
          <p:cNvSpPr/>
          <p:nvPr/>
        </p:nvSpPr>
        <p:spPr>
          <a:xfrm>
            <a:off x="893131" y="6018034"/>
            <a:ext cx="499734" cy="191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TLAB</a:t>
            </a:r>
            <a:endParaRPr kumimoji="1" lang="zh-CN" altLang="en-US" sz="10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82F30ED-F2B9-4E48-BF29-08CB1773BC9F}"/>
              </a:ext>
            </a:extLst>
          </p:cNvPr>
          <p:cNvSpPr/>
          <p:nvPr/>
        </p:nvSpPr>
        <p:spPr>
          <a:xfrm>
            <a:off x="1408806" y="6018034"/>
            <a:ext cx="499734" cy="191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dirty="0"/>
              <a:t>TLAB</a:t>
            </a:r>
            <a:endParaRPr kumimoji="1" lang="zh-CN" altLang="en-US" sz="8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C9F15C-7DEB-0145-A5BB-5A9982B9FC74}"/>
              </a:ext>
            </a:extLst>
          </p:cNvPr>
          <p:cNvSpPr txBox="1"/>
          <p:nvPr/>
        </p:nvSpPr>
        <p:spPr>
          <a:xfrm>
            <a:off x="775505" y="80599"/>
            <a:ext cx="6592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题目：画一张图，展示 </a:t>
            </a:r>
            <a:r>
              <a:rPr lang="en" altLang="zh-CN" sz="1200" b="1" dirty="0" err="1"/>
              <a:t>Xmx</a:t>
            </a:r>
            <a:r>
              <a:rPr lang="zh-CN" altLang="en" sz="1200" b="1" dirty="0"/>
              <a:t>、</a:t>
            </a:r>
            <a:r>
              <a:rPr lang="en" altLang="zh-CN" sz="1200" b="1" dirty="0" err="1"/>
              <a:t>Xms</a:t>
            </a:r>
            <a:r>
              <a:rPr lang="zh-CN" altLang="en" sz="1200" b="1" dirty="0"/>
              <a:t>、</a:t>
            </a:r>
            <a:r>
              <a:rPr lang="en" altLang="zh-CN" sz="1200" b="1" dirty="0" err="1"/>
              <a:t>Xmn</a:t>
            </a:r>
            <a:r>
              <a:rPr lang="zh-CN" altLang="en" sz="1200" b="1" dirty="0"/>
              <a:t>、</a:t>
            </a:r>
            <a:r>
              <a:rPr lang="en" altLang="zh-CN" sz="1200" b="1" dirty="0"/>
              <a:t>Meta</a:t>
            </a:r>
            <a:r>
              <a:rPr lang="zh-CN" altLang="en" sz="1200" b="1" dirty="0"/>
              <a:t>、</a:t>
            </a:r>
            <a:r>
              <a:rPr lang="en" altLang="zh-CN" sz="1200" b="1" dirty="0" err="1"/>
              <a:t>DirectMemory</a:t>
            </a:r>
            <a:r>
              <a:rPr lang="zh-CN" altLang="en" sz="1200" b="1" dirty="0"/>
              <a:t>、</a:t>
            </a:r>
            <a:r>
              <a:rPr lang="en" altLang="zh-CN" sz="1200" b="1" dirty="0" err="1"/>
              <a:t>Xss</a:t>
            </a:r>
            <a:r>
              <a:rPr lang="en" altLang="zh-CN" sz="1200" b="1" dirty="0"/>
              <a:t> </a:t>
            </a:r>
            <a:r>
              <a:rPr lang="zh-CN" altLang="en-US" sz="1200" b="1" dirty="0"/>
              <a:t>这些内存参数的关系。 </a:t>
            </a:r>
          </a:p>
          <a:p>
            <a:endParaRPr kumimoji="1" lang="zh-CN" altLang="en-US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FFB257D-55C3-9341-9F87-42FA94D7F966}"/>
              </a:ext>
            </a:extLst>
          </p:cNvPr>
          <p:cNvSpPr/>
          <p:nvPr/>
        </p:nvSpPr>
        <p:spPr>
          <a:xfrm>
            <a:off x="7224825" y="2254105"/>
            <a:ext cx="2030819" cy="903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堆外内存</a:t>
            </a:r>
            <a:endParaRPr kumimoji="1" lang="en-US" altLang="zh-CN" sz="1000" dirty="0"/>
          </a:p>
          <a:p>
            <a:pPr algn="ctr"/>
            <a:r>
              <a:rPr lang="en" altLang="zh-CN" sz="1000" dirty="0"/>
              <a:t>-</a:t>
            </a:r>
            <a:r>
              <a:rPr lang="en" altLang="zh-CN" sz="1000" dirty="0" err="1"/>
              <a:t>XX:MaxDirectMemorySize</a:t>
            </a:r>
            <a:r>
              <a:rPr lang="en" altLang="zh-CN" sz="1000" dirty="0"/>
              <a:t>=size </a:t>
            </a:r>
          </a:p>
          <a:p>
            <a:pPr algn="ctr"/>
            <a:endParaRPr kumimoji="1" lang="zh-CN" altLang="en-US" sz="1000" dirty="0"/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9EE343AD-B353-8F45-B92C-84D084388842}"/>
              </a:ext>
            </a:extLst>
          </p:cNvPr>
          <p:cNvSpPr/>
          <p:nvPr/>
        </p:nvSpPr>
        <p:spPr>
          <a:xfrm>
            <a:off x="1493870" y="1648048"/>
            <a:ext cx="202022" cy="606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85F70E22-4ACC-1047-93F0-5DD56FAFB023}"/>
              </a:ext>
            </a:extLst>
          </p:cNvPr>
          <p:cNvSpPr/>
          <p:nvPr/>
        </p:nvSpPr>
        <p:spPr>
          <a:xfrm>
            <a:off x="2870791" y="3157873"/>
            <a:ext cx="340242" cy="606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80175A04-B9AF-D843-A700-F7FE5EF88B51}"/>
              </a:ext>
            </a:extLst>
          </p:cNvPr>
          <p:cNvSpPr/>
          <p:nvPr/>
        </p:nvSpPr>
        <p:spPr>
          <a:xfrm>
            <a:off x="1605513" y="4582637"/>
            <a:ext cx="310338" cy="659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03563F52-BF2D-7646-912A-E0A7410CF9EE}"/>
              </a:ext>
            </a:extLst>
          </p:cNvPr>
          <p:cNvSpPr/>
          <p:nvPr/>
        </p:nvSpPr>
        <p:spPr>
          <a:xfrm>
            <a:off x="4857530" y="4537449"/>
            <a:ext cx="250418" cy="701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604A698A-8841-D343-B9E3-E1A5BBB9895D}"/>
              </a:ext>
            </a:extLst>
          </p:cNvPr>
          <p:cNvSpPr/>
          <p:nvPr/>
        </p:nvSpPr>
        <p:spPr>
          <a:xfrm>
            <a:off x="4488712" y="3157873"/>
            <a:ext cx="285307" cy="606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912002-2FB5-114B-8B75-154C319CE7A1}"/>
              </a:ext>
            </a:extLst>
          </p:cNvPr>
          <p:cNvSpPr txBox="1"/>
          <p:nvPr/>
        </p:nvSpPr>
        <p:spPr>
          <a:xfrm>
            <a:off x="2232837" y="1800835"/>
            <a:ext cx="164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/>
              <a:t>Xmx</a:t>
            </a:r>
            <a:r>
              <a:rPr kumimoji="1" lang="zh-CN" altLang="en-US" sz="1000" dirty="0"/>
              <a:t>、</a:t>
            </a:r>
            <a:r>
              <a:rPr kumimoji="1" lang="en-US" altLang="zh-CN" sz="1000" dirty="0" err="1"/>
              <a:t>Xms</a:t>
            </a:r>
            <a:r>
              <a:rPr kumimoji="1" lang="zh-CN" altLang="en-US" sz="1000" dirty="0"/>
              <a:t> 最好配置成一样，主机内存的</a:t>
            </a:r>
            <a:r>
              <a:rPr kumimoji="1" lang="en-US" altLang="zh-CN" sz="1000" dirty="0"/>
              <a:t>70%</a:t>
            </a:r>
            <a:r>
              <a:rPr kumimoji="1" lang="zh-CN" altLang="en-US" sz="1000" dirty="0"/>
              <a:t>以下</a:t>
            </a:r>
          </a:p>
        </p:txBody>
      </p:sp>
    </p:spTree>
    <p:extLst>
      <p:ext uri="{BB962C8B-B14F-4D97-AF65-F5344CB8AC3E}">
        <p14:creationId xmlns:p14="http://schemas.microsoft.com/office/powerpoint/2010/main" val="156882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118</Words>
  <Application>Microsoft Macintosh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2020-10-21T04:53:03Z</dcterms:created>
  <dcterms:modified xsi:type="dcterms:W3CDTF">2020-10-21T11:40:53Z</dcterms:modified>
</cp:coreProperties>
</file>