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3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8CC2-CF3F-43C0-8D3D-256A3E903283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2BC8-ECE6-4165-8B27-21D221CAD8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ane\Documents\R\win-library\3.2\tipixel\base\control-1027103__3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2183783" cy="1453629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539552" y="54868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file</a:t>
            </a:r>
            <a:endParaRPr lang="fr-FR" dirty="0">
              <a:latin typeface="Lucida Console" pitchFamily="49" charset="0"/>
            </a:endParaRPr>
          </a:p>
        </p:txBody>
      </p:sp>
      <p:pic>
        <p:nvPicPr>
          <p:cNvPr id="4" name="Picture 2" descr="C:\Users\Diane\Documents\R\win-library\3.2\tipixel\base\control-1027103__3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130" y="5071715"/>
            <a:ext cx="2183783" cy="1453629"/>
          </a:xfrm>
          <a:prstGeom prst="rect">
            <a:avLst/>
          </a:prstGeom>
          <a:noFill/>
        </p:spPr>
      </p:pic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895130" y="5013176"/>
          <a:ext cx="2232248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960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292080" y="55892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lig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76755" y="46531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col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7984" y="620688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genere_base</a:t>
            </a:r>
            <a:r>
              <a:rPr lang="fr-FR" dirty="0" smtClean="0">
                <a:latin typeface="Lucida Console" pitchFamily="49" charset="0"/>
              </a:rPr>
              <a:t>()</a:t>
            </a:r>
            <a:endParaRPr lang="fr-FR" dirty="0">
              <a:latin typeface="Lucida Console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580112" y="4437112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4221088"/>
            <a:ext cx="9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pixel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Diane</dc:creator>
  <cp:lastModifiedBy>Diane</cp:lastModifiedBy>
  <cp:revision>1</cp:revision>
  <dcterms:created xsi:type="dcterms:W3CDTF">2016-07-07T09:58:10Z</dcterms:created>
  <dcterms:modified xsi:type="dcterms:W3CDTF">2016-07-07T09:58:26Z</dcterms:modified>
</cp:coreProperties>
</file>