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E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9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7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3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5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3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6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0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8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81200"/>
            <a:ext cx="6920345" cy="19812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‘Lime’</a:t>
            </a:r>
            <a:endParaRPr lang="en-US" sz="8000" b="1" dirty="0">
              <a:ln w="12700">
                <a:solidFill>
                  <a:srgbClr val="FFFF00"/>
                </a:solidFill>
                <a:prstDash val="solid"/>
              </a:ln>
              <a:solidFill>
                <a:srgbClr val="05E4F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953000"/>
            <a:ext cx="4648200" cy="16764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WEB SERVICES </a:t>
            </a:r>
          </a:p>
          <a:p>
            <a:r>
              <a:rPr lang="en-US" sz="2800" b="1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 </a:t>
            </a:r>
          </a:p>
          <a:p>
            <a:r>
              <a:rPr lang="en-US" sz="2800" b="1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CLOUD TEAM PROJECT</a:t>
            </a:r>
            <a:endParaRPr lang="en-US" sz="2800" b="1" dirty="0">
              <a:ln w="12700">
                <a:solidFill>
                  <a:srgbClr val="FFFF00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28598"/>
            <a:ext cx="3810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2700">
                  <a:solidFill>
                    <a:srgbClr val="FFFF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Telerik</a:t>
            </a:r>
            <a:r>
              <a:rPr lang="en-US" sz="3200" b="1" cap="none" spc="0" dirty="0" smtClean="0">
                <a:ln w="12700">
                  <a:solidFill>
                    <a:srgbClr val="FFFF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Academy</a:t>
            </a:r>
            <a:endParaRPr lang="en-US" sz="3200" b="1" cap="none" spc="0" dirty="0">
              <a:ln w="12700">
                <a:solidFill>
                  <a:srgbClr val="FFFF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95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6629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rgbClr val="FFFF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‘Lime’ Presents</a:t>
            </a:r>
            <a:endParaRPr lang="en-US" b="1" dirty="0">
              <a:ln w="12700">
                <a:solidFill>
                  <a:srgbClr val="FFFF00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2602853"/>
            <a:ext cx="57912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ThinkShare</a:t>
            </a:r>
            <a:endParaRPr lang="en-US" sz="72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05E4F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2697514" cy="2318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24957" y="4114800"/>
            <a:ext cx="629408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new creative forum for sharing your thoughts, ideas and many more…</a:t>
            </a:r>
            <a:endParaRPr lang="en-US" sz="40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05E4F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8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457200"/>
            <a:ext cx="5943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rgbClr val="FFFF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7315200" cy="4373563"/>
          </a:xfrm>
        </p:spPr>
        <p:txBody>
          <a:bodyPr/>
          <a:lstStyle/>
          <a:p>
            <a:pPr latinLnBrk="1"/>
            <a:r>
              <a:rPr lang="en-US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epitsin</a:t>
            </a:r>
            <a:r>
              <a:rPr 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 </a:t>
            </a:r>
            <a:r>
              <a:rPr lang="az-Cyrl-AZ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Елена Пицин </a:t>
            </a:r>
            <a:r>
              <a:rPr lang="az-Cyrl-AZ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n-US" b="1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05E4F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atinLnBrk="1"/>
            <a:r>
              <a:rPr lang="en-US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julia.meleshko</a:t>
            </a:r>
            <a:r>
              <a:rPr 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 </a:t>
            </a:r>
            <a:r>
              <a:rPr lang="az-Cyrl-AZ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Юлия Мелешко )</a:t>
            </a:r>
          </a:p>
          <a:p>
            <a:pPr latinLnBrk="1"/>
            <a:r>
              <a:rPr lang="en-US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TeodorTunev</a:t>
            </a:r>
            <a:r>
              <a:rPr 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 </a:t>
            </a:r>
            <a:r>
              <a:rPr lang="az-Cyrl-AZ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Теодор Тунев )</a:t>
            </a:r>
          </a:p>
          <a:p>
            <a:pPr latinLnBrk="1"/>
            <a:r>
              <a:rPr lang="en-US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bankoff</a:t>
            </a:r>
            <a:r>
              <a:rPr 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 </a:t>
            </a:r>
            <a:r>
              <a:rPr lang="az-Cyrl-AZ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Йордан Банков )</a:t>
            </a:r>
          </a:p>
          <a:p>
            <a:pPr latinLnBrk="1"/>
            <a:r>
              <a:rPr lang="en-US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archangelmichael</a:t>
            </a:r>
            <a:r>
              <a:rPr 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 </a:t>
            </a:r>
            <a:r>
              <a:rPr lang="az-Cyrl-AZ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Ради Шикеров )</a:t>
            </a:r>
          </a:p>
          <a:p>
            <a:pPr latinLnBrk="1"/>
            <a:r>
              <a:rPr lang="en-US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ivandanov</a:t>
            </a:r>
            <a:r>
              <a:rPr 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 </a:t>
            </a:r>
            <a:r>
              <a:rPr lang="az-Cyrl-AZ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Иван Данов )</a:t>
            </a:r>
          </a:p>
          <a:p>
            <a:pPr latinLnBrk="1"/>
            <a:r>
              <a:rPr lang="en-US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bangiev</a:t>
            </a:r>
            <a:r>
              <a:rPr 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 </a:t>
            </a:r>
            <a:r>
              <a:rPr lang="az-Cyrl-AZ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Иван Бангиев </a:t>
            </a:r>
            <a:r>
              <a:rPr lang="az-Cyrl-AZ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az-Cyrl-AZ" b="1" dirty="0">
              <a:ln w="12700">
                <a:solidFill>
                  <a:schemeClr val="tx1"/>
                </a:solidFill>
                <a:prstDash val="solid"/>
              </a:ln>
              <a:solidFill>
                <a:srgbClr val="05E4F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11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rgbClr val="FFFF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 Database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rgbClr val="FFFF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List of Provided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rgbClr val="FFFF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Our Web Client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7" y="1981200"/>
            <a:ext cx="7297169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66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n w="12700">
                  <a:solidFill>
                    <a:srgbClr val="FFFF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 </a:t>
            </a:r>
            <a:br>
              <a:rPr lang="en-US" sz="5400" b="1" dirty="0" smtClean="0">
                <a:ln w="12700">
                  <a:solidFill>
                    <a:srgbClr val="FFFF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5400" b="1" dirty="0" smtClean="0">
                <a:ln w="12700">
                  <a:solidFill>
                    <a:srgbClr val="FFFF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 Your Attention</a:t>
            </a:r>
            <a:endParaRPr lang="en-US" sz="5400" b="1" dirty="0">
              <a:ln>
                <a:solidFill>
                  <a:schemeClr val="tx1"/>
                </a:solidFill>
              </a:ln>
              <a:solidFill>
                <a:srgbClr val="05E4F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33600"/>
            <a:ext cx="3976932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490" y="5811474"/>
            <a:ext cx="8045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GITHUB </a:t>
            </a:r>
            <a:r>
              <a:rPr lang="en-US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</a:t>
            </a:r>
            <a:r>
              <a:rPr lang="en-US" sz="3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https://github.com/ThinkShare</a:t>
            </a:r>
          </a:p>
        </p:txBody>
      </p:sp>
    </p:spTree>
    <p:extLst>
      <p:ext uri="{BB962C8B-B14F-4D97-AF65-F5344CB8AC3E}">
        <p14:creationId xmlns:p14="http://schemas.microsoft.com/office/powerpoint/2010/main" val="40590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86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Team ‘Lime’</vt:lpstr>
      <vt:lpstr>Team ‘Lime’ Presents</vt:lpstr>
      <vt:lpstr>Team Members</vt:lpstr>
      <vt:lpstr>Project Database Diagram</vt:lpstr>
      <vt:lpstr>List of Provided Services</vt:lpstr>
      <vt:lpstr>Our Web Client</vt:lpstr>
      <vt:lpstr>Thank You 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‘Lime’</dc:title>
  <dc:creator>ARCHANGEL</dc:creator>
  <cp:lastModifiedBy>ARCHANGEL</cp:lastModifiedBy>
  <cp:revision>6</cp:revision>
  <dcterms:created xsi:type="dcterms:W3CDTF">2014-09-19T02:02:05Z</dcterms:created>
  <dcterms:modified xsi:type="dcterms:W3CDTF">2014-09-19T03:30:54Z</dcterms:modified>
</cp:coreProperties>
</file>