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1D94-F64E-546E-F490-6FDE7510B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1F099-CA51-E112-8FD6-48C72369B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E994-4842-89CD-F88D-4E47E383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2634C-54E5-DAFD-FDDC-621ED59D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5D2A-7C93-61EE-5F59-BCD05E2F5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15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2DA2-2674-E50C-49E0-803EC1B1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CF906-6F39-EB72-6590-120DE3318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E0680-1677-5B28-FE18-DA1A7BC4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809D-2B26-73D5-4122-FD75032F0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62CA4-45FD-544B-7E08-3AF198E0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05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556984-8688-BE75-98FC-336F7CFDFA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42F53-A603-4383-651E-628364509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2170C-E171-43F5-E051-5B8DC1BF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9281-B741-2DDC-AFCA-9B43534C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382C1-C011-D701-6DAE-C9CE9BEF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654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FB5E-DB94-BAC9-53C6-914ECC28C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2C45-A5A7-A5C3-C792-BC70DC554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EB77E-8E0E-EFCC-658A-941B5499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F4CF-00B1-B1FB-8508-678062C1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EBCA-4F6B-C9D1-C6C1-67D5196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97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A42A4-7835-7014-6B2E-8A6BAB9B4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76B9B-D30F-3EBF-37BD-E87CEA5E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12481-01B5-0B34-EDEC-A85250FF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A1A5-A54F-610E-219E-30A24F5B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6BA4B-3CB6-193E-3431-BF8B6C05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149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712D-3C99-8727-73C1-554E8036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C984-2FAF-BA97-C7A7-464FFC3FE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72DD2-76EC-14E9-AA97-F338044B5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FD541-489D-E735-2586-64DC1D78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0E448-9BB7-E073-388E-8EA509A0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953F3-B348-8682-C98A-D7BFA12A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80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49DC-60E5-B442-F108-1E2FA550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F769F-5E8F-8202-B240-82C0B9CA7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E106A-5B6F-0124-57D2-895D2AC4E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21826-A9FC-A02C-610B-486B9CC63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762E4-8201-8219-894C-620028E5F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5EECB-A75A-E7DA-5407-1ED4A098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7AC7A-DDC5-04DB-A0B3-62E1F325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62251-00ED-1353-1C3D-398C4313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66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0C33-52CD-25A5-B868-92CDC803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97EE3-DC35-6DC3-338F-8AA1F4E0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3D50A-172B-600A-7C4E-C2B21B52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1D9F6-9D04-A3C4-48ED-33909329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6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E814A-826A-6B28-6A27-D1DE8A21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7124D-A973-7983-3E40-D505E06D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82E7-0236-C164-CC44-D548E937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128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0B42-0C94-6622-C18F-441C6231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93B64-6467-8BB3-92EE-FF37F251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8A943-B13D-F7EB-1422-A197EEE7A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EF19-D94B-C976-FC26-F82B5DC9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C082-9271-9015-9B26-EC07D0E32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D53E3-1EC6-7F4C-7E1F-86F21229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92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673B-6C26-6A8E-B58C-45E29BD6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989B0-0E3F-22ED-F19B-C3182F662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17FD5-372E-E392-A1BD-EFAB851C3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8FC3C-D664-2CD8-D04F-16E9DC63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3303B-D756-2661-8FC9-5AAA0C0AC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23A18-BB99-7845-E673-64623929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139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D46FC-C1B2-E2AE-9C82-F5D1AA1A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3E0A8-C54E-3407-D068-EB34B1068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8E27F-645F-C1EA-5C41-B332E4EBF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E238F-C148-44A3-AD91-4D84C0DFED16}" type="datetimeFigureOut">
              <a:rPr lang="en-CA" smtClean="0"/>
              <a:t>2023-01-05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635-8199-11BF-7CA1-FFC7FFB72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9D2-685C-57B2-0DBE-BC5EE8D00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9F970-7ADF-434B-AFE3-290B2E058B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29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DC59DF-DF70-239B-4D57-CF4FCA7040E0}"/>
              </a:ext>
            </a:extLst>
          </p:cNvPr>
          <p:cNvSpPr/>
          <p:nvPr/>
        </p:nvSpPr>
        <p:spPr>
          <a:xfrm>
            <a:off x="763679" y="1587644"/>
            <a:ext cx="2743200" cy="39188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19DF5-72FA-1E5C-170B-B076E0B32A66}"/>
              </a:ext>
            </a:extLst>
          </p:cNvPr>
          <p:cNvSpPr txBox="1"/>
          <p:nvPr/>
        </p:nvSpPr>
        <p:spPr>
          <a:xfrm>
            <a:off x="763679" y="1193191"/>
            <a:ext cx="154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DWIN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E0EDA-8E9C-B669-A7FF-FE9C20F3A33C}"/>
              </a:ext>
            </a:extLst>
          </p:cNvPr>
          <p:cNvSpPr/>
          <p:nvPr/>
        </p:nvSpPr>
        <p:spPr>
          <a:xfrm>
            <a:off x="2190544" y="2838667"/>
            <a:ext cx="1155559" cy="11203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DGUS2 Operating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320866-1C74-E93C-7BED-CA9B1443B501}"/>
              </a:ext>
            </a:extLst>
          </p:cNvPr>
          <p:cNvSpPr/>
          <p:nvPr/>
        </p:nvSpPr>
        <p:spPr>
          <a:xfrm>
            <a:off x="869186" y="1896631"/>
            <a:ext cx="1190730" cy="62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Touch-Screen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07E74-1C78-89A7-8931-A809BF1D9D21}"/>
              </a:ext>
            </a:extLst>
          </p:cNvPr>
          <p:cNvSpPr/>
          <p:nvPr/>
        </p:nvSpPr>
        <p:spPr>
          <a:xfrm>
            <a:off x="2188032" y="1921752"/>
            <a:ext cx="1190730" cy="62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Display Screen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E145DBE-B927-D287-7A26-F7F45FB8A1F4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1387931" y="2596248"/>
            <a:ext cx="879232" cy="72599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674217-B6A2-B016-710E-21ADB4F38454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2768324" y="2544750"/>
            <a:ext cx="15073" cy="293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54EF14C-E829-745A-0774-B1DEBFF16027}"/>
              </a:ext>
            </a:extLst>
          </p:cNvPr>
          <p:cNvSpPr/>
          <p:nvPr/>
        </p:nvSpPr>
        <p:spPr>
          <a:xfrm>
            <a:off x="2145327" y="4908624"/>
            <a:ext cx="1190730" cy="62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UART Serial </a:t>
            </a:r>
            <a:r>
              <a:rPr lang="en-CA" dirty="0" err="1">
                <a:solidFill>
                  <a:sysClr val="windowText" lastClr="000000"/>
                </a:solidFill>
              </a:rPr>
              <a:t>i</a:t>
            </a:r>
            <a:r>
              <a:rPr lang="en-CA" dirty="0">
                <a:solidFill>
                  <a:sysClr val="windowText" lastClr="000000"/>
                </a:solidFill>
              </a:rPr>
              <a:t>/f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CD0F51-6C6B-E701-212F-73E08C449E7A}"/>
              </a:ext>
            </a:extLst>
          </p:cNvPr>
          <p:cNvCxnSpPr>
            <a:cxnSpLocks/>
            <a:stCxn id="4" idx="2"/>
            <a:endCxn id="19" idx="0"/>
          </p:cNvCxnSpPr>
          <p:nvPr/>
        </p:nvCxnSpPr>
        <p:spPr>
          <a:xfrm flipH="1">
            <a:off x="2740692" y="3959055"/>
            <a:ext cx="27632" cy="94956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367709B-B4C7-56F0-CC95-2B2453865625}"/>
              </a:ext>
            </a:extLst>
          </p:cNvPr>
          <p:cNvSpPr/>
          <p:nvPr/>
        </p:nvSpPr>
        <p:spPr>
          <a:xfrm>
            <a:off x="869185" y="4122340"/>
            <a:ext cx="1190730" cy="622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DWIN_SET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0553EC0-48E5-4587-3559-EE04C12F6A88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1608996" y="3543304"/>
            <a:ext cx="434591" cy="723482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AB98F3E-5373-DEB2-22AC-2588C8829BCE}"/>
              </a:ext>
            </a:extLst>
          </p:cNvPr>
          <p:cNvSpPr/>
          <p:nvPr/>
        </p:nvSpPr>
        <p:spPr>
          <a:xfrm>
            <a:off x="4490429" y="1590819"/>
            <a:ext cx="2743199" cy="394397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239FAC-AC8D-0AEA-CFE7-2069931BBA66}"/>
              </a:ext>
            </a:extLst>
          </p:cNvPr>
          <p:cNvSpPr txBox="1"/>
          <p:nvPr/>
        </p:nvSpPr>
        <p:spPr>
          <a:xfrm>
            <a:off x="4501665" y="1216639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3D PRINTER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9EE0C2-343A-3CC4-5CB6-396E5BBE8AEB}"/>
              </a:ext>
            </a:extLst>
          </p:cNvPr>
          <p:cNvSpPr/>
          <p:nvPr/>
        </p:nvSpPr>
        <p:spPr>
          <a:xfrm>
            <a:off x="4474031" y="4908624"/>
            <a:ext cx="1009861" cy="62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UART Serial </a:t>
            </a:r>
            <a:r>
              <a:rPr lang="en-CA" dirty="0" err="1">
                <a:solidFill>
                  <a:sysClr val="windowText" lastClr="000000"/>
                </a:solidFill>
              </a:rPr>
              <a:t>i</a:t>
            </a:r>
            <a:r>
              <a:rPr lang="en-CA" dirty="0">
                <a:solidFill>
                  <a:sysClr val="windowText" lastClr="000000"/>
                </a:solidFill>
              </a:rPr>
              <a:t>/f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CCA41EA-5D4A-82BA-295F-0AA472D2FF32}"/>
              </a:ext>
            </a:extLst>
          </p:cNvPr>
          <p:cNvCxnSpPr>
            <a:cxnSpLocks/>
            <a:stCxn id="19" idx="2"/>
            <a:endCxn id="30" idx="2"/>
          </p:cNvCxnSpPr>
          <p:nvPr/>
        </p:nvCxnSpPr>
        <p:spPr>
          <a:xfrm rot="16200000" flipH="1">
            <a:off x="3859827" y="4412487"/>
            <a:ext cx="12700" cy="2238270"/>
          </a:xfrm>
          <a:prstGeom prst="bentConnector3">
            <a:avLst>
              <a:gd name="adj1" fmla="val 1800000"/>
            </a:avLst>
          </a:prstGeom>
          <a:ln w="38100" cmpd="dbl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D14A1E7-9F48-745D-C4CE-A039113F7AAF}"/>
              </a:ext>
            </a:extLst>
          </p:cNvPr>
          <p:cNvSpPr/>
          <p:nvPr/>
        </p:nvSpPr>
        <p:spPr>
          <a:xfrm>
            <a:off x="6467442" y="4911136"/>
            <a:ext cx="766185" cy="62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USB </a:t>
            </a:r>
            <a:r>
              <a:rPr lang="en-CA" dirty="0" err="1">
                <a:solidFill>
                  <a:sysClr val="windowText" lastClr="000000"/>
                </a:solidFill>
              </a:rPr>
              <a:t>i</a:t>
            </a:r>
            <a:r>
              <a:rPr lang="en-CA" dirty="0">
                <a:solidFill>
                  <a:sysClr val="windowText" lastClr="000000"/>
                </a:solidFill>
              </a:rPr>
              <a:t>/f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13B904-13BC-1185-B482-72787A45C011}"/>
              </a:ext>
            </a:extLst>
          </p:cNvPr>
          <p:cNvSpPr/>
          <p:nvPr/>
        </p:nvSpPr>
        <p:spPr>
          <a:xfrm>
            <a:off x="5183761" y="4151890"/>
            <a:ext cx="1504742" cy="479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ysClr val="windowText" lastClr="000000"/>
                </a:solidFill>
              </a:rPr>
              <a:t>Firmware.bin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54C6DB-C208-523A-9936-0F125C562F5C}"/>
              </a:ext>
            </a:extLst>
          </p:cNvPr>
          <p:cNvSpPr/>
          <p:nvPr/>
        </p:nvSpPr>
        <p:spPr>
          <a:xfrm>
            <a:off x="5556743" y="3430259"/>
            <a:ext cx="767509" cy="4798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stm32 [</a:t>
            </a:r>
            <a:r>
              <a:rPr lang="en-CA" dirty="0" err="1">
                <a:solidFill>
                  <a:sysClr val="windowText" lastClr="000000"/>
                </a:solidFill>
              </a:rPr>
              <a:t>mcu</a:t>
            </a:r>
            <a:r>
              <a:rPr lang="en-CA" dirty="0">
                <a:solidFill>
                  <a:sysClr val="windowText" lastClr="000000"/>
                </a:solidFill>
              </a:rPr>
              <a:t>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EF90DE-AD72-90BE-D6AC-16E113B1A720}"/>
              </a:ext>
            </a:extLst>
          </p:cNvPr>
          <p:cNvSpPr/>
          <p:nvPr/>
        </p:nvSpPr>
        <p:spPr>
          <a:xfrm>
            <a:off x="5969179" y="2527161"/>
            <a:ext cx="1190731" cy="587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Controller hardware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5A77C3-65A4-AB64-4F50-2B35351780D6}"/>
              </a:ext>
            </a:extLst>
          </p:cNvPr>
          <p:cNvSpPr/>
          <p:nvPr/>
        </p:nvSpPr>
        <p:spPr>
          <a:xfrm>
            <a:off x="6022802" y="1747555"/>
            <a:ext cx="1117012" cy="455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Actuators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89B62-1FD1-ED1A-DB93-991AD67BC982}"/>
              </a:ext>
            </a:extLst>
          </p:cNvPr>
          <p:cNvSpPr/>
          <p:nvPr/>
        </p:nvSpPr>
        <p:spPr>
          <a:xfrm>
            <a:off x="4597155" y="1780532"/>
            <a:ext cx="1201660" cy="4220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Sensors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17F34A7-DC58-D413-1315-434479A54824}"/>
              </a:ext>
            </a:extLst>
          </p:cNvPr>
          <p:cNvSpPr/>
          <p:nvPr/>
        </p:nvSpPr>
        <p:spPr>
          <a:xfrm>
            <a:off x="4587094" y="2544859"/>
            <a:ext cx="1230906" cy="587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ysClr val="windowText" lastClr="000000"/>
                </a:solidFill>
              </a:rPr>
              <a:t>Signal conditioners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738815-E320-D7A0-D8AD-7DA99D56A7A3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5197985" y="2202618"/>
            <a:ext cx="4562" cy="342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44B268A-576F-8D9E-26F0-2FE8A6840969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 flipV="1">
            <a:off x="6564545" y="2202618"/>
            <a:ext cx="16763" cy="3245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EE712F-755E-B69A-F5C2-5F6430674455}"/>
              </a:ext>
            </a:extLst>
          </p:cNvPr>
          <p:cNvCxnSpPr>
            <a:cxnSpLocks/>
            <a:stCxn id="36" idx="3"/>
            <a:endCxn id="37" idx="2"/>
          </p:cNvCxnSpPr>
          <p:nvPr/>
        </p:nvCxnSpPr>
        <p:spPr>
          <a:xfrm flipV="1">
            <a:off x="6324252" y="3114777"/>
            <a:ext cx="240293" cy="55538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6F9ECCD-8C90-B898-FC24-D2A30B15FB97}"/>
              </a:ext>
            </a:extLst>
          </p:cNvPr>
          <p:cNvCxnSpPr>
            <a:stCxn id="40" idx="2"/>
            <a:endCxn id="36" idx="1"/>
          </p:cNvCxnSpPr>
          <p:nvPr/>
        </p:nvCxnSpPr>
        <p:spPr>
          <a:xfrm rot="16200000" flipH="1">
            <a:off x="5110801" y="3224221"/>
            <a:ext cx="537689" cy="3541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DC2CE1-3DE5-00E3-493F-B38AC51FAE8B}"/>
              </a:ext>
            </a:extLst>
          </p:cNvPr>
          <p:cNvCxnSpPr>
            <a:stCxn id="36" idx="2"/>
            <a:endCxn id="35" idx="0"/>
          </p:cNvCxnSpPr>
          <p:nvPr/>
        </p:nvCxnSpPr>
        <p:spPr>
          <a:xfrm flipH="1">
            <a:off x="5936132" y="3910068"/>
            <a:ext cx="4366" cy="241822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DE0BF8E-B583-A474-28DC-8F2B91C05226}"/>
              </a:ext>
            </a:extLst>
          </p:cNvPr>
          <p:cNvCxnSpPr>
            <a:cxnSpLocks/>
            <a:stCxn id="35" idx="1"/>
            <a:endCxn id="30" idx="0"/>
          </p:cNvCxnSpPr>
          <p:nvPr/>
        </p:nvCxnSpPr>
        <p:spPr>
          <a:xfrm rot="10800000" flipV="1">
            <a:off x="4978963" y="4391794"/>
            <a:ext cx="204799" cy="516829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5139B3B-0200-8CB6-8FAB-F95DDAD401C0}"/>
              </a:ext>
            </a:extLst>
          </p:cNvPr>
          <p:cNvCxnSpPr>
            <a:cxnSpLocks/>
            <a:stCxn id="35" idx="3"/>
            <a:endCxn id="34" idx="0"/>
          </p:cNvCxnSpPr>
          <p:nvPr/>
        </p:nvCxnSpPr>
        <p:spPr>
          <a:xfrm>
            <a:off x="6688503" y="4391795"/>
            <a:ext cx="162032" cy="519341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94B4BFD8-790F-133E-EE57-686E5DB7F255}"/>
              </a:ext>
            </a:extLst>
          </p:cNvPr>
          <p:cNvSpPr/>
          <p:nvPr/>
        </p:nvSpPr>
        <p:spPr>
          <a:xfrm>
            <a:off x="8224209" y="1562523"/>
            <a:ext cx="3122247" cy="39439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5CA5EAD-D20A-1CDD-2DCC-1FA1B2227CAC}"/>
              </a:ext>
            </a:extLst>
          </p:cNvPr>
          <p:cNvSpPr txBox="1"/>
          <p:nvPr/>
        </p:nvSpPr>
        <p:spPr>
          <a:xfrm>
            <a:off x="8164832" y="1235495"/>
            <a:ext cx="263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HOST PROCESSOR (e.g. pi)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2BC06E-DE13-73EB-EC16-81AE40B23621}"/>
              </a:ext>
            </a:extLst>
          </p:cNvPr>
          <p:cNvSpPr/>
          <p:nvPr/>
        </p:nvSpPr>
        <p:spPr>
          <a:xfrm>
            <a:off x="8198722" y="4914974"/>
            <a:ext cx="766185" cy="622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USB </a:t>
            </a:r>
            <a:r>
              <a:rPr lang="en-CA" dirty="0" err="1">
                <a:solidFill>
                  <a:sysClr val="windowText" lastClr="000000"/>
                </a:solidFill>
              </a:rPr>
              <a:t>i</a:t>
            </a:r>
            <a:r>
              <a:rPr lang="en-CA" dirty="0">
                <a:solidFill>
                  <a:sysClr val="windowText" lastClr="000000"/>
                </a:solidFill>
              </a:rPr>
              <a:t>/f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2E1A7B-CBEA-C10E-BABC-9927F5B883D8}"/>
              </a:ext>
            </a:extLst>
          </p:cNvPr>
          <p:cNvSpPr/>
          <p:nvPr/>
        </p:nvSpPr>
        <p:spPr>
          <a:xfrm>
            <a:off x="8996582" y="3655784"/>
            <a:ext cx="1798714" cy="613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Host OS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333F2A76-AE5C-7964-3A2A-8B3A0132C63F}"/>
              </a:ext>
            </a:extLst>
          </p:cNvPr>
          <p:cNvCxnSpPr>
            <a:cxnSpLocks/>
            <a:stCxn id="71" idx="1"/>
            <a:endCxn id="70" idx="0"/>
          </p:cNvCxnSpPr>
          <p:nvPr/>
        </p:nvCxnSpPr>
        <p:spPr>
          <a:xfrm rot="10800000" flipV="1">
            <a:off x="8581816" y="3962408"/>
            <a:ext cx="414767" cy="952565"/>
          </a:xfrm>
          <a:prstGeom prst="bentConnector2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F932ECE2-FD5F-3C53-32E1-B73D0F31139B}"/>
              </a:ext>
            </a:extLst>
          </p:cNvPr>
          <p:cNvCxnSpPr>
            <a:cxnSpLocks/>
            <a:stCxn id="34" idx="2"/>
            <a:endCxn id="70" idx="2"/>
          </p:cNvCxnSpPr>
          <p:nvPr/>
        </p:nvCxnSpPr>
        <p:spPr>
          <a:xfrm rot="16200000" flipH="1">
            <a:off x="7714256" y="4670413"/>
            <a:ext cx="3838" cy="1731280"/>
          </a:xfrm>
          <a:prstGeom prst="bentConnector3">
            <a:avLst>
              <a:gd name="adj1" fmla="val 6056227"/>
            </a:avLst>
          </a:prstGeom>
          <a:ln w="38100" cmpd="dbl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88CD6F2-7207-9921-AD4D-EC0D3107BFF9}"/>
              </a:ext>
            </a:extLst>
          </p:cNvPr>
          <p:cNvSpPr txBox="1"/>
          <p:nvPr/>
        </p:nvSpPr>
        <p:spPr>
          <a:xfrm>
            <a:off x="763679" y="306822"/>
            <a:ext cx="4595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u="sng" dirty="0"/>
              <a:t>“High-Level” Block-Diagram of system</a:t>
            </a:r>
          </a:p>
        </p:txBody>
      </p:sp>
      <p:sp>
        <p:nvSpPr>
          <p:cNvPr id="99" name="Callout: Line 98">
            <a:extLst>
              <a:ext uri="{FF2B5EF4-FFF2-40B4-BE49-F238E27FC236}">
                <a16:creationId xmlns:a16="http://schemas.microsoft.com/office/drawing/2014/main" id="{A4C45190-8C96-E04E-2758-2A8DC29D440D}"/>
              </a:ext>
            </a:extLst>
          </p:cNvPr>
          <p:cNvSpPr/>
          <p:nvPr/>
        </p:nvSpPr>
        <p:spPr>
          <a:xfrm>
            <a:off x="582805" y="6041725"/>
            <a:ext cx="3614896" cy="612648"/>
          </a:xfrm>
          <a:prstGeom prst="borderCallout1">
            <a:avLst>
              <a:gd name="adj1" fmla="val 708"/>
              <a:gd name="adj2" fmla="val 22762"/>
              <a:gd name="adj3" fmla="val -236852"/>
              <a:gd name="adj4" fmla="val 2478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>
                <a:solidFill>
                  <a:schemeClr val="tx1"/>
                </a:solidFill>
              </a:rPr>
              <a:t>https://github.com/Thinkersbluff/DGUS-reloadedForKlipper_CR6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8563682-DD13-39A3-D5B2-8BCD2A4CF099}"/>
              </a:ext>
            </a:extLst>
          </p:cNvPr>
          <p:cNvSpPr/>
          <p:nvPr/>
        </p:nvSpPr>
        <p:spPr>
          <a:xfrm>
            <a:off x="9209035" y="4624842"/>
            <a:ext cx="13655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Moonraker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45E251C-C5E3-B73E-A4A7-F7F9CAA5B6BF}"/>
              </a:ext>
            </a:extLst>
          </p:cNvPr>
          <p:cNvSpPr/>
          <p:nvPr/>
        </p:nvSpPr>
        <p:spPr>
          <a:xfrm>
            <a:off x="9178891" y="5099045"/>
            <a:ext cx="13655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Mainsail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FCE47FD9-7077-A330-4BC2-CD0347FAF73B}"/>
              </a:ext>
            </a:extLst>
          </p:cNvPr>
          <p:cNvCxnSpPr>
            <a:cxnSpLocks/>
            <a:stCxn id="71" idx="3"/>
            <a:endCxn id="106" idx="3"/>
          </p:cNvCxnSpPr>
          <p:nvPr/>
        </p:nvCxnSpPr>
        <p:spPr>
          <a:xfrm flipH="1">
            <a:off x="10544459" y="3962409"/>
            <a:ext cx="250837" cy="1321302"/>
          </a:xfrm>
          <a:prstGeom prst="bentConnector3">
            <a:avLst>
              <a:gd name="adj1" fmla="val -91135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8DD2F71-B126-5ED9-2916-DA2270305D74}"/>
              </a:ext>
            </a:extLst>
          </p:cNvPr>
          <p:cNvCxnSpPr>
            <a:cxnSpLocks/>
            <a:stCxn id="71" idx="2"/>
            <a:endCxn id="103" idx="0"/>
          </p:cNvCxnSpPr>
          <p:nvPr/>
        </p:nvCxnSpPr>
        <p:spPr>
          <a:xfrm rot="5400000">
            <a:off x="9715975" y="4444878"/>
            <a:ext cx="355808" cy="4120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8CBBB2D-E6B9-8415-9604-69E98AE83D82}"/>
              </a:ext>
            </a:extLst>
          </p:cNvPr>
          <p:cNvSpPr txBox="1"/>
          <p:nvPr/>
        </p:nvSpPr>
        <p:spPr>
          <a:xfrm>
            <a:off x="4481297" y="6038442"/>
            <a:ext cx="162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Display firmware repo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2DC30E-95DE-E325-E5D4-2548D079BC83}"/>
              </a:ext>
            </a:extLst>
          </p:cNvPr>
          <p:cNvCxnSpPr>
            <a:cxnSpLocks/>
            <a:stCxn id="119" idx="1"/>
            <a:endCxn id="99" idx="0"/>
          </p:cNvCxnSpPr>
          <p:nvPr/>
        </p:nvCxnSpPr>
        <p:spPr>
          <a:xfrm flipH="1" flipV="1">
            <a:off x="4197701" y="6348049"/>
            <a:ext cx="283596" cy="1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79472A81-3473-8B9B-5980-24F3BD71E2B8}"/>
              </a:ext>
            </a:extLst>
          </p:cNvPr>
          <p:cNvSpPr txBox="1"/>
          <p:nvPr/>
        </p:nvSpPr>
        <p:spPr>
          <a:xfrm>
            <a:off x="5345764" y="400882"/>
            <a:ext cx="1621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i="1" dirty="0"/>
              <a:t>Host firmware repo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4802664-5611-606C-E970-B6FBC65D6541}"/>
              </a:ext>
            </a:extLst>
          </p:cNvPr>
          <p:cNvCxnSpPr>
            <a:cxnSpLocks/>
            <a:stCxn id="125" idx="3"/>
            <a:endCxn id="100" idx="2"/>
          </p:cNvCxnSpPr>
          <p:nvPr/>
        </p:nvCxnSpPr>
        <p:spPr>
          <a:xfrm flipV="1">
            <a:off x="6967733" y="717316"/>
            <a:ext cx="272420" cy="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BA521D1-ADFE-8A95-1358-5DFE3B67F110}"/>
              </a:ext>
            </a:extLst>
          </p:cNvPr>
          <p:cNvCxnSpPr/>
          <p:nvPr/>
        </p:nvCxnSpPr>
        <p:spPr>
          <a:xfrm flipV="1">
            <a:off x="6467442" y="1047213"/>
            <a:ext cx="1621481" cy="3104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B672D2F1-1FB3-10A3-F52F-3602BE987AD0}"/>
              </a:ext>
            </a:extLst>
          </p:cNvPr>
          <p:cNvSpPr/>
          <p:nvPr/>
        </p:nvSpPr>
        <p:spPr>
          <a:xfrm>
            <a:off x="8615867" y="1718861"/>
            <a:ext cx="2433619" cy="1709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1E852E0-6A6A-8713-A317-4BAD8CACD362}"/>
              </a:ext>
            </a:extLst>
          </p:cNvPr>
          <p:cNvSpPr/>
          <p:nvPr/>
        </p:nvSpPr>
        <p:spPr>
          <a:xfrm>
            <a:off x="9305437" y="2846877"/>
            <a:ext cx="119073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ysClr val="windowText" lastClr="000000"/>
                </a:solidFill>
              </a:rPr>
              <a:t>Klipper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2A889C7-B851-5589-59AE-22A40D9360B1}"/>
              </a:ext>
            </a:extLst>
          </p:cNvPr>
          <p:cNvSpPr/>
          <p:nvPr/>
        </p:nvSpPr>
        <p:spPr>
          <a:xfrm>
            <a:off x="9061232" y="1789855"/>
            <a:ext cx="1679140" cy="708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extras/t5uid1/ </a:t>
            </a:r>
            <a:r>
              <a:rPr lang="en-CA" dirty="0" err="1">
                <a:solidFill>
                  <a:sysClr val="windowText" lastClr="000000"/>
                </a:solidFill>
              </a:rPr>
              <a:t>dgus</a:t>
            </a:r>
            <a:r>
              <a:rPr lang="en-CA" dirty="0">
                <a:solidFill>
                  <a:sysClr val="windowText" lastClr="000000"/>
                </a:solidFill>
              </a:rPr>
              <a:t>-reloaded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C54AB23-B837-6619-0E0A-63C39EB10E52}"/>
              </a:ext>
            </a:extLst>
          </p:cNvPr>
          <p:cNvCxnSpPr>
            <a:cxnSpLocks/>
            <a:stCxn id="86" idx="2"/>
            <a:endCxn id="82" idx="0"/>
          </p:cNvCxnSpPr>
          <p:nvPr/>
        </p:nvCxnSpPr>
        <p:spPr>
          <a:xfrm rot="5400000">
            <a:off x="9726634" y="2672708"/>
            <a:ext cx="348337" cy="12700"/>
          </a:xfrm>
          <a:prstGeom prst="bentConnector3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D2431967-F31F-175E-C9D5-7851AB4F2894}"/>
              </a:ext>
            </a:extLst>
          </p:cNvPr>
          <p:cNvCxnSpPr>
            <a:cxnSpLocks/>
            <a:stCxn id="82" idx="2"/>
            <a:endCxn id="71" idx="0"/>
          </p:cNvCxnSpPr>
          <p:nvPr/>
        </p:nvCxnSpPr>
        <p:spPr>
          <a:xfrm rot="5400000">
            <a:off x="9678584" y="3433565"/>
            <a:ext cx="439575" cy="4863"/>
          </a:xfrm>
          <a:prstGeom prst="bentConnector3">
            <a:avLst>
              <a:gd name="adj1" fmla="val 50000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Callout: Line 99">
            <a:extLst>
              <a:ext uri="{FF2B5EF4-FFF2-40B4-BE49-F238E27FC236}">
                <a16:creationId xmlns:a16="http://schemas.microsoft.com/office/drawing/2014/main" id="{C3DA6958-6C39-0540-202A-AF872F38E09D}"/>
              </a:ext>
            </a:extLst>
          </p:cNvPr>
          <p:cNvSpPr/>
          <p:nvPr/>
        </p:nvSpPr>
        <p:spPr>
          <a:xfrm>
            <a:off x="7240153" y="410992"/>
            <a:ext cx="2843681" cy="612648"/>
          </a:xfrm>
          <a:prstGeom prst="borderCallout1">
            <a:avLst>
              <a:gd name="adj1" fmla="val 104038"/>
              <a:gd name="adj2" fmla="val 54918"/>
              <a:gd name="adj3" fmla="val 238792"/>
              <a:gd name="adj4" fmla="val 547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https://github.com/Thinkersbluff/dgus-reloaded_klipper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A980730-FFC6-68E2-435D-A4E4BE7C65F5}"/>
              </a:ext>
            </a:extLst>
          </p:cNvPr>
          <p:cNvSpPr txBox="1"/>
          <p:nvPr/>
        </p:nvSpPr>
        <p:spPr>
          <a:xfrm>
            <a:off x="4734936" y="2306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54B9ABC-A4B3-104B-030E-4A4703E5DB1C}"/>
              </a:ext>
            </a:extLst>
          </p:cNvPr>
          <p:cNvSpPr txBox="1"/>
          <p:nvPr/>
        </p:nvSpPr>
        <p:spPr>
          <a:xfrm>
            <a:off x="8096193" y="6284109"/>
            <a:ext cx="4027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* Recommended </a:t>
            </a:r>
            <a:r>
              <a:rPr lang="en-CA" sz="1400" dirty="0" err="1"/>
              <a:t>Klipper</a:t>
            </a:r>
            <a:r>
              <a:rPr lang="en-CA" sz="1400" dirty="0"/>
              <a:t> extension Stable_z_home.py and system config files not shown</a:t>
            </a:r>
          </a:p>
        </p:txBody>
      </p:sp>
    </p:spTree>
    <p:extLst>
      <p:ext uri="{BB962C8B-B14F-4D97-AF65-F5344CB8AC3E}">
        <p14:creationId xmlns:p14="http://schemas.microsoft.com/office/powerpoint/2010/main" val="3332852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80FB35-4198-1467-5588-BE71313FCCD7}"/>
              </a:ext>
            </a:extLst>
          </p:cNvPr>
          <p:cNvSpPr/>
          <p:nvPr/>
        </p:nvSpPr>
        <p:spPr>
          <a:xfrm>
            <a:off x="2529102" y="2272732"/>
            <a:ext cx="1190730" cy="622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DWIN_SET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5FAD7-6ED1-8E3B-BAB4-73013FE9285A}"/>
              </a:ext>
            </a:extLst>
          </p:cNvPr>
          <p:cNvSpPr/>
          <p:nvPr/>
        </p:nvSpPr>
        <p:spPr>
          <a:xfrm>
            <a:off x="8203834" y="2213351"/>
            <a:ext cx="1679140" cy="7086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ysClr val="windowText" lastClr="000000"/>
                </a:solidFill>
              </a:rPr>
              <a:t>extras/t5uid1/ </a:t>
            </a:r>
            <a:r>
              <a:rPr lang="en-CA" dirty="0" err="1">
                <a:solidFill>
                  <a:sysClr val="windowText" lastClr="000000"/>
                </a:solidFill>
              </a:rPr>
              <a:t>dgus</a:t>
            </a:r>
            <a:r>
              <a:rPr lang="en-CA" dirty="0">
                <a:solidFill>
                  <a:sysClr val="windowText" lastClr="000000"/>
                </a:solidFill>
              </a:rPr>
              <a:t>-reloaded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C51E0-6870-4D0E-27A1-93618A94914C}"/>
              </a:ext>
            </a:extLst>
          </p:cNvPr>
          <p:cNvSpPr txBox="1"/>
          <p:nvPr/>
        </p:nvSpPr>
        <p:spPr>
          <a:xfrm>
            <a:off x="8465086" y="3948998"/>
            <a:ext cx="113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vars-</a:t>
            </a:r>
            <a:r>
              <a:rPr lang="en-CA" dirty="0" err="1"/>
              <a:t>in.cfg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16631-4A79-74FD-E81B-231AD723132C}"/>
              </a:ext>
            </a:extLst>
          </p:cNvPr>
          <p:cNvSpPr txBox="1"/>
          <p:nvPr/>
        </p:nvSpPr>
        <p:spPr>
          <a:xfrm>
            <a:off x="2615736" y="5318078"/>
            <a:ext cx="1007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Key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5517C5-A56F-E387-ED3D-C8FBCA52EA22}"/>
              </a:ext>
            </a:extLst>
          </p:cNvPr>
          <p:cNvSpPr txBox="1"/>
          <p:nvPr/>
        </p:nvSpPr>
        <p:spPr>
          <a:xfrm>
            <a:off x="2615736" y="4824479"/>
            <a:ext cx="174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Variable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9E5BA-9721-9F96-ACBA-3D3B7555E5DA}"/>
              </a:ext>
            </a:extLst>
          </p:cNvPr>
          <p:cNvSpPr txBox="1"/>
          <p:nvPr/>
        </p:nvSpPr>
        <p:spPr>
          <a:xfrm>
            <a:off x="2244865" y="4020966"/>
            <a:ext cx="174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Touch Return widget overlay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621769-E73D-1D0D-F620-B3E8A8DBDAC3}"/>
              </a:ext>
            </a:extLst>
          </p:cNvPr>
          <p:cNvSpPr txBox="1"/>
          <p:nvPr/>
        </p:nvSpPr>
        <p:spPr>
          <a:xfrm>
            <a:off x="8867948" y="4368845"/>
            <a:ext cx="25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[t5uid1_var __</a:t>
            </a:r>
            <a:r>
              <a:rPr lang="en-CA" dirty="0" err="1"/>
              <a:t>control_x</a:t>
            </a:r>
            <a:r>
              <a:rPr lang="en-CA" dirty="0"/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11C72-6444-E79A-960D-45B3982E2F86}"/>
              </a:ext>
            </a:extLst>
          </p:cNvPr>
          <p:cNvSpPr txBox="1"/>
          <p:nvPr/>
        </p:nvSpPr>
        <p:spPr>
          <a:xfrm>
            <a:off x="9168140" y="4772171"/>
            <a:ext cx="174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Variable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5D689F-55ED-9F86-5EDC-C79C787AFFC3}"/>
              </a:ext>
            </a:extLst>
          </p:cNvPr>
          <p:cNvSpPr txBox="1"/>
          <p:nvPr/>
        </p:nvSpPr>
        <p:spPr>
          <a:xfrm>
            <a:off x="9168140" y="5261852"/>
            <a:ext cx="134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Script (Data)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580BEF-60D4-1210-3305-2949A95D8BF6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365126" y="4956837"/>
            <a:ext cx="4803014" cy="52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DF4333-0098-FA7F-8530-BFCD0ED7610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3623384" y="5446518"/>
            <a:ext cx="5544756" cy="56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10FBCF-15F9-9D93-DF9F-7173899C4628}"/>
              </a:ext>
            </a:extLst>
          </p:cNvPr>
          <p:cNvSpPr txBox="1"/>
          <p:nvPr/>
        </p:nvSpPr>
        <p:spPr>
          <a:xfrm>
            <a:off x="360238" y="4276512"/>
            <a:ext cx="1513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Bitmap image of button on screen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EF1F63-10EF-101A-1BBD-C30C1AADB419}"/>
              </a:ext>
            </a:extLst>
          </p:cNvPr>
          <p:cNvSpPr txBox="1"/>
          <p:nvPr/>
        </p:nvSpPr>
        <p:spPr>
          <a:xfrm>
            <a:off x="625279" y="1081581"/>
            <a:ext cx="970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u="sng" dirty="0"/>
              <a:t>High-Level schematic of a typical control button integration between DWIN display and </a:t>
            </a:r>
            <a:r>
              <a:rPr lang="en-CA" b="1" u="sng" dirty="0" err="1"/>
              <a:t>Klipper</a:t>
            </a:r>
            <a:r>
              <a:rPr lang="en-CA" b="1" u="sng" dirty="0"/>
              <a:t> Host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F2AD8-69C2-9EA3-5316-8F6F8D1E1139}"/>
              </a:ext>
            </a:extLst>
          </p:cNvPr>
          <p:cNvSpPr txBox="1"/>
          <p:nvPr/>
        </p:nvSpPr>
        <p:spPr>
          <a:xfrm>
            <a:off x="4803506" y="4799623"/>
            <a:ext cx="302698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= Common “name” for control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3CA263-26AE-C1D4-F7BD-41E3CABE0B2C}"/>
              </a:ext>
            </a:extLst>
          </p:cNvPr>
          <p:cNvSpPr txBox="1"/>
          <p:nvPr/>
        </p:nvSpPr>
        <p:spPr>
          <a:xfrm>
            <a:off x="4803506" y="5282176"/>
            <a:ext cx="33500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= “message/command” from user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BEEED8-1C1B-FBFF-C87D-962D21D5FDDF}"/>
              </a:ext>
            </a:extLst>
          </p:cNvPr>
          <p:cNvSpPr txBox="1"/>
          <p:nvPr/>
        </p:nvSpPr>
        <p:spPr>
          <a:xfrm>
            <a:off x="360239" y="3120967"/>
            <a:ext cx="150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32_screens.icl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01111C-EECD-DAEC-9CBA-693895653E5B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 flipH="1" flipV="1">
            <a:off x="1111503" y="3490299"/>
            <a:ext cx="5613" cy="78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9D42A6-A2B9-777C-B4E9-3DAE4D68473D}"/>
              </a:ext>
            </a:extLst>
          </p:cNvPr>
          <p:cNvCxnSpPr>
            <a:stCxn id="24" idx="0"/>
            <a:endCxn id="4" idx="1"/>
          </p:cNvCxnSpPr>
          <p:nvPr/>
        </p:nvCxnSpPr>
        <p:spPr>
          <a:xfrm rot="5400000" flipH="1" flipV="1">
            <a:off x="1551934" y="2143800"/>
            <a:ext cx="536736" cy="14175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5041EE-E450-46BB-3E86-7AFFF70E2F06}"/>
              </a:ext>
            </a:extLst>
          </p:cNvPr>
          <p:cNvSpPr txBox="1"/>
          <p:nvPr/>
        </p:nvSpPr>
        <p:spPr>
          <a:xfrm>
            <a:off x="2072750" y="3360039"/>
            <a:ext cx="20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14_TouchScreen.bin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D2AA83-B8F7-980A-AB5D-EDDCFFDBD821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H="1" flipV="1">
            <a:off x="3111111" y="3729371"/>
            <a:ext cx="8449" cy="29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27191A5-2F9E-CC9E-722E-CFB02F684F7D}"/>
              </a:ext>
            </a:extLst>
          </p:cNvPr>
          <p:cNvSpPr txBox="1"/>
          <p:nvPr/>
        </p:nvSpPr>
        <p:spPr>
          <a:xfrm>
            <a:off x="2102894" y="3092879"/>
            <a:ext cx="2035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13_ShowScreen.bin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7A0838-E234-47AF-E4FD-32896A1FA65D}"/>
              </a:ext>
            </a:extLst>
          </p:cNvPr>
          <p:cNvCxnSpPr>
            <a:cxnSpLocks/>
            <a:stCxn id="38" idx="0"/>
            <a:endCxn id="4" idx="2"/>
          </p:cNvCxnSpPr>
          <p:nvPr/>
        </p:nvCxnSpPr>
        <p:spPr>
          <a:xfrm flipV="1">
            <a:off x="3120609" y="2895730"/>
            <a:ext cx="3858" cy="19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B32CA8C-C739-C410-2D46-376400736DE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8524656" y="3430250"/>
            <a:ext cx="1026962" cy="10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0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Jones</dc:creator>
  <cp:lastModifiedBy>Stephen Jones</cp:lastModifiedBy>
  <cp:revision>1</cp:revision>
  <dcterms:created xsi:type="dcterms:W3CDTF">2023-01-05T15:59:20Z</dcterms:created>
  <dcterms:modified xsi:type="dcterms:W3CDTF">2023-01-05T16:00:02Z</dcterms:modified>
</cp:coreProperties>
</file>