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8F9701-4A95-41C0-8127-70F5A9E01F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ED9EC8-9021-48D3-B24C-1EAF053DE1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9A4504-EE3E-4B2A-8FF3-4C70114941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B75B56-C9A9-4082-935D-01F4D07659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84892B-0856-4245-B4B8-D1ABF6F269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FFD58C-62D6-43A2-8BFB-9F03AABC79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765CFF-AD32-4D01-9969-6822563B16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7AAEC1-A9EE-4009-8197-AB12C44702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695579-F964-48FC-A205-6D41D89F1E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C29EF2-BD71-4492-AD96-7BE663B913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53FAA8-77D9-4E6B-A5FF-5C338742F2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644148-B821-4994-8A8C-7258E476CE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81318C-00DD-4A9D-B335-93DF098BF6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315E34-A2A8-4C15-9709-A46E826774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C71839-E000-48F8-8602-22ABFF0CAF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A8F013-1668-475C-8633-A93AA16DDE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662FF2-CD39-4CE1-9110-58DE5D343B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CA7ED1-8BEF-4683-8933-B5742C0E27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1075E7-13DE-4951-8EC5-BCAF01B6A8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D79D5-B023-40A1-8695-0AB1742D82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4CCF7C-5C4F-4B8A-B395-A7E176043E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7AE99B-4696-41F8-926D-5E61AAE4D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B33580-727C-4852-B265-6F1818D927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54520A-8A6E-43DA-A95C-5918AA52E8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9D12DE-7371-47BC-BA51-6E87B18521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45E33A-F164-42CE-80B1-2EC099DF13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Executive Summary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Analysis of Product Performance, Supplier Efficiency, and Customer Feedback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Actionable Recommendations - Supplier Efficiency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Strengthen relationships with the top 5 suppliers by negotiating better terms and ensuring timely deliveries.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Monitor supplier performance regularly to maintain high standards of product quality and customer satisfaction.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Diversify supplier base to reduce dependency on a few suppliers and mitigate risks.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Product Performance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analysis identified the most and least popular product types based on total sales.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bar chart on the next slide illustrates the distribution of sales across different product types.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Sales by Product Type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Picture 2" descr="sales_by_product_type.png"/>
          <p:cNvPicPr/>
          <p:nvPr/>
        </p:nvPicPr>
        <p:blipFill>
          <a:blip r:embed="rId1"/>
          <a:stretch/>
        </p:blipFill>
        <p:spPr>
          <a:xfrm>
            <a:off x="914400" y="1371600"/>
            <a:ext cx="6857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Supplier Efficiency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top 5 suppliers were identified based on their contribution to sales and customer satisfaction.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combined bar and line chart on the next slide shows the total sales and average rating for these top suppliers.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Top 5 Suppliers by Total Sales and Average Rating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top_suppliers.png"/>
          <p:cNvPicPr/>
          <p:nvPr/>
        </p:nvPicPr>
        <p:blipFill>
          <a:blip r:embed="rId1"/>
          <a:stretch/>
        </p:blipFill>
        <p:spPr>
          <a:xfrm>
            <a:off x="914400" y="1371600"/>
            <a:ext cx="705348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Customer Feedback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analysis of customer feedback identified the products with the lowest ratings.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horizontal bar chart on the next slide highlights these products and their respective ratings.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Further investigation into these products suggests potential quality issues or mismatch between price and perceived value.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Products with the Lowest Ratings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2" descr="lowest_rated_products.png"/>
          <p:cNvPicPr/>
          <p:nvPr/>
        </p:nvPicPr>
        <p:blipFill>
          <a:blip r:embed="rId1"/>
          <a:stretch/>
        </p:blipFill>
        <p:spPr>
          <a:xfrm>
            <a:off x="914400" y="1371600"/>
            <a:ext cx="705348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Actionable Recommendations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Based on the analysis, here are some actionable recommendations: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Focus on improving or discontinuing the lowest-rated products. Conduct surveys or gather customer feedback to understand specific issues.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Invest in R&amp;D for popular product types to maintain market leadership and introduce new features that meet customer demands.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**Strengthen Supplier Relationships**: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Maintain strong relationships with top-performing suppliers like TechSupply and GadgetWorks.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Explore opportunities to negotiate better terms or expand product lines with these suppliers.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Regularly evaluate supplier performance to ensure consistent quality and delivery.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**Improve Customer Satisfaction**: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Address the issues with the lowest-rated products. Quality improvements and better customer support can help enhance ratings.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Implement a robust feedback mechanism to continually gather and act on customer insights.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Consider loyalty programs or incentives for high-rated products to boost customer satisfaction and retention.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Actionable Recommendations - Product Performance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Enhance marketing efforts for the least popular product types to increase visibility and sales.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Review pricing strategy for the least popular products to ensure they offer competitive value.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Introduce new features or improvements to the least popular products based on customer feedback.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LibreOffice/7.4.3.2$Windows_X86_64 LibreOffice_project/1048a8393ae2eeec98dff31b5c133c5f1d08b890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2024-08-06T01:22:19Z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