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 Summary for Product, Supplier, and Customer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Actionable Recommendations for 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Product Performance:</a:t>
            </a:r>
          </a:p>
          <a:p>
            <a:r>
              <a:t>- Top Performers: Cameras, Computers, and Smartwatches</a:t>
            </a:r>
          </a:p>
          <a:p>
            <a:r>
              <a:t>- Low Performers: Smartphones, Headphones, and Mice</a:t>
            </a:r>
          </a:p>
          <a:p/>
          <a:p>
            <a:r>
              <a:t>2. Supplier Efficiency:</a:t>
            </a:r>
          </a:p>
          <a:p>
            <a:r>
              <a:t>- Top Suppliers: TechSupply, GadgetWorks, and ElectroGoods</a:t>
            </a:r>
          </a:p>
          <a:p/>
          <a:p>
            <a:r>
              <a:t>3. Customer Ratings:</a:t>
            </a:r>
          </a:p>
          <a:p>
            <a:r>
              <a:t>- Lowest Rated Products: BoomBox Max, iTab Plus, ClickMate 200</a:t>
            </a:r>
          </a:p>
          <a:p>
            <a:r>
              <a:t>- Immediate attention required for quality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Product Strategy:</a:t>
            </a:r>
          </a:p>
          <a:p>
            <a:r>
              <a:t>- Focus on High-Performing Categories</a:t>
            </a:r>
          </a:p>
          <a:p>
            <a:r>
              <a:t>- Revamp Low-Performing Products</a:t>
            </a:r>
          </a:p>
          <a:p/>
          <a:p>
            <a:r>
              <a:t>2. Supplier Management:</a:t>
            </a:r>
          </a:p>
          <a:p>
            <a:r>
              <a:t>- Strengthen Key Supplier Relationships</a:t>
            </a:r>
          </a:p>
          <a:p>
            <a:r>
              <a:t>- Diversify Supplier Base</a:t>
            </a:r>
          </a:p>
          <a:p/>
          <a:p>
            <a:r>
              <a:t>3. Customer Satisfaction:</a:t>
            </a:r>
          </a:p>
          <a:p>
            <a:r>
              <a:t>- Immediate Product Quality Improvements</a:t>
            </a:r>
          </a:p>
          <a:p>
            <a:r>
              <a:t>- Implement Customer Feedback Loop</a:t>
            </a:r>
          </a:p>
          <a:p/>
          <a:p>
            <a:r>
              <a:t>4. Marketing and Customer Engagement:</a:t>
            </a:r>
          </a:p>
          <a:p>
            <a:r>
              <a:t>- Targeted Marketing Campaigns</a:t>
            </a:r>
          </a:p>
          <a:p>
            <a:r>
              <a:t>- Improve Customer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 by Product Type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Suppliers by Contribution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Lowest Rated Products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