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营业额（亿元）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160</c:v>
                </c:pt>
                <c:pt idx="2">
                  <c:v>500</c:v>
                </c:pt>
                <c:pt idx="3">
                  <c:v>1190</c:v>
                </c:pt>
                <c:pt idx="4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E-4477-8D34-DAE63C9058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8786112"/>
        <c:axId val="408788736"/>
      </c:barChart>
      <c:catAx>
        <c:axId val="4087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788736"/>
        <c:crosses val="autoZero"/>
        <c:auto val="1"/>
        <c:lblAlgn val="ctr"/>
        <c:lblOffset val="100"/>
        <c:noMultiLvlLbl val="0"/>
      </c:catAx>
      <c:valAx>
        <c:axId val="40878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7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营业额（亿元）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705.49</c:v>
                </c:pt>
                <c:pt idx="1">
                  <c:v>848.19</c:v>
                </c:pt>
                <c:pt idx="2">
                  <c:v>948.21</c:v>
                </c:pt>
                <c:pt idx="3">
                  <c:v>889.5</c:v>
                </c:pt>
                <c:pt idx="4">
                  <c:v>1074.1300000000001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8-40BC-8089-D8A0753790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1951488"/>
        <c:axId val="481947880"/>
      </c:lineChart>
      <c:catAx>
        <c:axId val="48195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947880"/>
        <c:crosses val="autoZero"/>
        <c:auto val="1"/>
        <c:lblAlgn val="ctr"/>
        <c:lblOffset val="100"/>
        <c:noMultiLvlLbl val="0"/>
      </c:catAx>
      <c:valAx>
        <c:axId val="48194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95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市值/估值（万亿）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4-4EF8-8EBF-68E001A182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4-4EF8-8EBF-68E001A182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4-4EF8-8EBF-68E001A182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腾讯</c:v>
                </c:pt>
                <c:pt idx="1">
                  <c:v>字节跳动</c:v>
                </c:pt>
                <c:pt idx="2">
                  <c:v>百度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4.99</c:v>
                </c:pt>
                <c:pt idx="1">
                  <c:v>2.8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D-4A2F-A1B7-223E83C0A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人员规模（人）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11-4234-94F6-788ABEA3D8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11-4234-94F6-788ABEA3D8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11-4234-94F6-788ABEA3D8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腾讯</c:v>
                </c:pt>
                <c:pt idx="1">
                  <c:v>字节跳动</c:v>
                </c:pt>
                <c:pt idx="2">
                  <c:v>百度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60860</c:v>
                </c:pt>
                <c:pt idx="1">
                  <c:v>60000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11-4234-94F6-788ABEA3D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34C6-C8ED-4C2C-94D1-B18666EA310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1463D-87B0-40E9-91CD-2DE713891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1463D-87B0-40E9-91CD-2DE7138916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6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9B23-095D-4EED-AFD7-090B15E3C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7A925E-05F5-4765-8423-E66CEF3E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D6DCE-581F-4DA3-ADC6-A84B51C8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EB141-6295-4B75-8DB2-1D1E7576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16B9A-B826-45D4-86D8-8A1A93C3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8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7ABA-CC48-474A-AB3B-F50E246D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85C1D-4AFF-4203-9ABB-70B5BD4E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8F1A-7D40-4E9E-8ABC-01BB0EA9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8F4DF-3E30-4F6A-BE3B-E6F53746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7C1E9-9960-402F-9195-FC140F57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35A9A2-C261-4E2B-ACBE-690662A33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F29AF-F3CB-48FD-83BD-416FEC62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FBDF6-197D-4EA1-9EC7-574A2DC1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19454-9F60-47FB-BC17-2134463B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2ACE6-C416-4EA2-9818-330090B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A069-2127-4533-B34F-89DAEC8C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536B-A595-402E-8033-ABA660C4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B3764-B4E4-48B1-A574-3995C5CA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14CDF-7E3E-44C9-A109-C76F5BE9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1BD0-0A00-451D-9E8F-88106A8E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D0CC-7D24-4A9A-8BC9-45C258F0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6A543-C08D-477D-841E-14EB7CC1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D50F0-7611-41B9-AB03-673FC445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49795-FD39-4783-B751-099631D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1A8AF-D4B9-407B-97CB-CA2C4554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5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10D7-3770-4744-8C87-A31B97FF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905E2-38D4-4914-9FF5-D9FE3A34C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8B367-DE40-4BDA-A790-78882027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B8E8-5D1A-4FD3-8D7D-71F6CE3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C4C11-15BF-4E52-AD92-CADA9810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AB5B-260D-4763-BC70-D35F510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FB03-608F-4EC4-BC7C-A94697D8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82D9C-06C4-4E77-B146-EBD64613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83FDD-D3F7-4A26-9FCE-55DD7C40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71D74-FC53-46EB-B83F-1C7EEADB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0ED2B9-69CC-407B-9ADC-E33015DC9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BCC306-8D8F-40BF-9504-65B216DE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CA844C-D257-4912-9059-A8C3D635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52F66-908C-4585-B241-0338DCA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E3941-19AC-4F01-B8F4-E8EB8375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BDA3D-F350-4161-A0FF-6F41E5FA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CCFF7-EEAD-4331-9946-ACCCD93E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3DC61A-BDF2-469A-9E20-DFBC9920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C5F2C-3870-49A6-A7CA-7BC2D54F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B9B32-E9B4-4C3D-A1F3-7C3CA8A3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10F24-59C7-4537-9350-61F33494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3DE6-83FF-4CC6-8D04-E40C5B3E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591F7-4A73-42E7-97FE-CE5676CE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A9689-472E-4DB6-83EC-DB2B31A8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9D2E9-AB61-4285-8E6F-67B1A2C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43961-F7A8-49C9-A3EF-F84B3C86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4E2EB-97BC-425F-AEEA-7EC7B8AC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18B6-8625-4CB9-AE36-9F1C7720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233F7-DB1F-4EE1-B54A-181EA613E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0CFD1-B398-444A-AF1B-A5B0F2AC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A7223-14FC-4651-A880-78FDD4A4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524E7-8787-4EA9-8D08-C043E568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B84E6-2D00-4317-AD5E-D9D85BC9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B51B8-CA26-405C-9B86-DAB107AC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706D0-34C3-4122-8D38-D556C7C5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628A8-606D-42C2-B318-9A45FBAD1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2AE0-3A4C-4931-ABC1-A080905AFB1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4D8E4-9CD0-4987-BCB0-45FDC85A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672F6-1B03-413F-A71B-087B984BD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97EC3-2153-4D49-B6F6-AF00C8FCC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0E2A60-2B8B-437B-94C1-E68C9249BBA4}"/>
              </a:ext>
            </a:extLst>
          </p:cNvPr>
          <p:cNvSpPr/>
          <p:nvPr/>
        </p:nvSpPr>
        <p:spPr>
          <a:xfrm>
            <a:off x="4746893" y="273376"/>
            <a:ext cx="2649541" cy="71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图书馆管理系统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02C2C0-72CD-431A-8CBF-91D1C54ED525}"/>
              </a:ext>
            </a:extLst>
          </p:cNvPr>
          <p:cNvSpPr/>
          <p:nvPr/>
        </p:nvSpPr>
        <p:spPr>
          <a:xfrm>
            <a:off x="2531731" y="1993496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子系统模块管理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B36730-BB33-4AD3-9DEE-0F7651F1E92E}"/>
              </a:ext>
            </a:extLst>
          </p:cNvPr>
          <p:cNvSpPr/>
          <p:nvPr/>
        </p:nvSpPr>
        <p:spPr>
          <a:xfrm>
            <a:off x="7396434" y="1993496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可视化综合管理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4E0389-62C2-4114-8F7D-BF6AB0E8CDE6}"/>
              </a:ext>
            </a:extLst>
          </p:cNvPr>
          <p:cNvCxnSpPr>
            <a:stCxn id="4" idx="2"/>
          </p:cNvCxnSpPr>
          <p:nvPr/>
        </p:nvCxnSpPr>
        <p:spPr>
          <a:xfrm flipH="1">
            <a:off x="6071663" y="984772"/>
            <a:ext cx="1" cy="394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7E9127-4473-4E11-A555-322D756292C2}"/>
              </a:ext>
            </a:extLst>
          </p:cNvPr>
          <p:cNvCxnSpPr>
            <a:cxnSpLocks/>
          </p:cNvCxnSpPr>
          <p:nvPr/>
        </p:nvCxnSpPr>
        <p:spPr>
          <a:xfrm>
            <a:off x="3639312" y="1378775"/>
            <a:ext cx="4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0F8867-6081-4E24-97CA-B89913476954}"/>
              </a:ext>
            </a:extLst>
          </p:cNvPr>
          <p:cNvCxnSpPr/>
          <p:nvPr/>
        </p:nvCxnSpPr>
        <p:spPr>
          <a:xfrm>
            <a:off x="3639312" y="1378775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18328B-2B87-401B-B4F1-E108516BA9AE}"/>
              </a:ext>
            </a:extLst>
          </p:cNvPr>
          <p:cNvCxnSpPr/>
          <p:nvPr/>
        </p:nvCxnSpPr>
        <p:spPr>
          <a:xfrm>
            <a:off x="8504014" y="1378775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5FFE91B-2B79-43D8-BB94-8A4EC59D986F}"/>
              </a:ext>
            </a:extLst>
          </p:cNvPr>
          <p:cNvSpPr/>
          <p:nvPr/>
        </p:nvSpPr>
        <p:spPr>
          <a:xfrm>
            <a:off x="1589994" y="320104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4E2F44-EB29-4D25-90DD-549ECD49A1D4}"/>
              </a:ext>
            </a:extLst>
          </p:cNvPr>
          <p:cNvSpPr/>
          <p:nvPr/>
        </p:nvSpPr>
        <p:spPr>
          <a:xfrm>
            <a:off x="2770572" y="3206512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书籍管理模块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AC2309-BE56-4233-9666-06B45EB373D3}"/>
              </a:ext>
            </a:extLst>
          </p:cNvPr>
          <p:cNvSpPr/>
          <p:nvPr/>
        </p:nvSpPr>
        <p:spPr>
          <a:xfrm>
            <a:off x="3950257" y="3201047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资源管理模块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4D0144-EEA0-4C63-8025-3BD4C9DC8D1E}"/>
              </a:ext>
            </a:extLst>
          </p:cNvPr>
          <p:cNvSpPr/>
          <p:nvPr/>
        </p:nvSpPr>
        <p:spPr>
          <a:xfrm>
            <a:off x="5104703" y="320104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奖惩诚信计分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35524B-222B-4EB4-B33A-83875DE63308}"/>
              </a:ext>
            </a:extLst>
          </p:cNvPr>
          <p:cNvSpPr/>
          <p:nvPr/>
        </p:nvSpPr>
        <p:spPr>
          <a:xfrm>
            <a:off x="7613619" y="320104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智能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书籍推荐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F5D13-635F-46BF-B3AA-408F97E83D2D}"/>
              </a:ext>
            </a:extLst>
          </p:cNvPr>
          <p:cNvSpPr/>
          <p:nvPr/>
        </p:nvSpPr>
        <p:spPr>
          <a:xfrm>
            <a:off x="6422231" y="320104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图书统计管理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3BA16D-34C4-471E-8BA8-5F753B9188DB}"/>
              </a:ext>
            </a:extLst>
          </p:cNvPr>
          <p:cNvSpPr/>
          <p:nvPr/>
        </p:nvSpPr>
        <p:spPr>
          <a:xfrm>
            <a:off x="9996395" y="3201048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到期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提示系统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551923-215A-4649-95E7-17F4B7E55C1B}"/>
              </a:ext>
            </a:extLst>
          </p:cNvPr>
          <p:cNvSpPr/>
          <p:nvPr/>
        </p:nvSpPr>
        <p:spPr>
          <a:xfrm>
            <a:off x="8805007" y="3201048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通知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公告管理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2D10F1-2091-474A-BCFA-720124E0126B}"/>
              </a:ext>
            </a:extLst>
          </p:cNvPr>
          <p:cNvCxnSpPr>
            <a:cxnSpLocks/>
          </p:cNvCxnSpPr>
          <p:nvPr/>
        </p:nvCxnSpPr>
        <p:spPr>
          <a:xfrm>
            <a:off x="1891879" y="2869055"/>
            <a:ext cx="3527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A4E557-C331-4CAE-AE69-658735ECE9A6}"/>
              </a:ext>
            </a:extLst>
          </p:cNvPr>
          <p:cNvCxnSpPr>
            <a:cxnSpLocks/>
          </p:cNvCxnSpPr>
          <p:nvPr/>
        </p:nvCxnSpPr>
        <p:spPr>
          <a:xfrm>
            <a:off x="1891879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4C131E-6EF8-4569-B00E-2E2917BE1BE5}"/>
              </a:ext>
            </a:extLst>
          </p:cNvPr>
          <p:cNvCxnSpPr>
            <a:cxnSpLocks/>
          </p:cNvCxnSpPr>
          <p:nvPr/>
        </p:nvCxnSpPr>
        <p:spPr>
          <a:xfrm>
            <a:off x="3083271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0B9F91-137E-45AC-9812-176BE0D8FEC7}"/>
              </a:ext>
            </a:extLst>
          </p:cNvPr>
          <p:cNvCxnSpPr>
            <a:cxnSpLocks/>
          </p:cNvCxnSpPr>
          <p:nvPr/>
        </p:nvCxnSpPr>
        <p:spPr>
          <a:xfrm>
            <a:off x="4262046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8CB459-61B4-46A5-8CEE-DF7557CB53FE}"/>
              </a:ext>
            </a:extLst>
          </p:cNvPr>
          <p:cNvCxnSpPr>
            <a:cxnSpLocks/>
          </p:cNvCxnSpPr>
          <p:nvPr/>
        </p:nvCxnSpPr>
        <p:spPr>
          <a:xfrm>
            <a:off x="5419194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FB526E-84F6-4B92-9460-6D2786A32F02}"/>
              </a:ext>
            </a:extLst>
          </p:cNvPr>
          <p:cNvCxnSpPr>
            <a:cxnSpLocks/>
          </p:cNvCxnSpPr>
          <p:nvPr/>
        </p:nvCxnSpPr>
        <p:spPr>
          <a:xfrm>
            <a:off x="6727741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EEB8B3A-EFBE-4C20-A652-D9060302682E}"/>
              </a:ext>
            </a:extLst>
          </p:cNvPr>
          <p:cNvCxnSpPr>
            <a:cxnSpLocks/>
          </p:cNvCxnSpPr>
          <p:nvPr/>
        </p:nvCxnSpPr>
        <p:spPr>
          <a:xfrm>
            <a:off x="7928146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842455-F920-4724-A75F-5D1FEA360DAD}"/>
              </a:ext>
            </a:extLst>
          </p:cNvPr>
          <p:cNvCxnSpPr>
            <a:cxnSpLocks/>
          </p:cNvCxnSpPr>
          <p:nvPr/>
        </p:nvCxnSpPr>
        <p:spPr>
          <a:xfrm>
            <a:off x="9106922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81E01F3-406A-499D-A238-93EB5C880DE8}"/>
              </a:ext>
            </a:extLst>
          </p:cNvPr>
          <p:cNvCxnSpPr>
            <a:cxnSpLocks/>
          </p:cNvCxnSpPr>
          <p:nvPr/>
        </p:nvCxnSpPr>
        <p:spPr>
          <a:xfrm>
            <a:off x="10305524" y="2869055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25A9000-2607-40DB-96A1-9666D9075AB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4804" y="2586326"/>
            <a:ext cx="4509" cy="28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0BEB883-CD45-481C-8D16-EB53200932ED}"/>
              </a:ext>
            </a:extLst>
          </p:cNvPr>
          <p:cNvCxnSpPr>
            <a:cxnSpLocks/>
          </p:cNvCxnSpPr>
          <p:nvPr/>
        </p:nvCxnSpPr>
        <p:spPr>
          <a:xfrm flipH="1">
            <a:off x="8525194" y="2586326"/>
            <a:ext cx="4509" cy="28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573330C-AEE2-4612-80B5-36A5B2E993EF}"/>
              </a:ext>
            </a:extLst>
          </p:cNvPr>
          <p:cNvCxnSpPr>
            <a:cxnSpLocks/>
          </p:cNvCxnSpPr>
          <p:nvPr/>
        </p:nvCxnSpPr>
        <p:spPr>
          <a:xfrm>
            <a:off x="6740356" y="2869055"/>
            <a:ext cx="3565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68EEB14-2D27-47FD-842F-F30904BE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8551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543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972299F-7F9A-4B98-8B6C-54788063363A}"/>
              </a:ext>
            </a:extLst>
          </p:cNvPr>
          <p:cNvSpPr/>
          <p:nvPr/>
        </p:nvSpPr>
        <p:spPr>
          <a:xfrm>
            <a:off x="2782547" y="965974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D66F6B-72FF-4945-BAD5-EFF0BC56C327}"/>
              </a:ext>
            </a:extLst>
          </p:cNvPr>
          <p:cNvSpPr/>
          <p:nvPr/>
        </p:nvSpPr>
        <p:spPr>
          <a:xfrm>
            <a:off x="2406745" y="249403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账号密码判定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928850-827B-4509-A1E2-70363A9CA55A}"/>
              </a:ext>
            </a:extLst>
          </p:cNvPr>
          <p:cNvSpPr/>
          <p:nvPr/>
        </p:nvSpPr>
        <p:spPr>
          <a:xfrm>
            <a:off x="3587323" y="2499502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580EF3-6566-4357-BA7F-D1248617B40E}"/>
              </a:ext>
            </a:extLst>
          </p:cNvPr>
          <p:cNvSpPr/>
          <p:nvPr/>
        </p:nvSpPr>
        <p:spPr>
          <a:xfrm>
            <a:off x="4767008" y="2494037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结果反馈</a:t>
            </a:r>
            <a:endParaRPr lang="en-US" altLang="zh-CN" sz="1800" kern="10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跳转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062EA1-1B83-418B-A45E-C1AE496A8EC1}"/>
              </a:ext>
            </a:extLst>
          </p:cNvPr>
          <p:cNvCxnSpPr>
            <a:stCxn id="5" idx="2"/>
          </p:cNvCxnSpPr>
          <p:nvPr/>
        </p:nvCxnSpPr>
        <p:spPr>
          <a:xfrm flipH="1">
            <a:off x="2782547" y="1558804"/>
            <a:ext cx="1107581" cy="93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9965FDC-842F-4F64-9BDE-6EF509179BB6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H="1" flipV="1">
            <a:off x="3890128" y="1558804"/>
            <a:ext cx="1179685" cy="93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4936CF-E64F-4E91-8A15-366FDE875B4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012355" y="4086466"/>
            <a:ext cx="574968" cy="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759938B-E1FE-43DD-A9E0-9AA2B9A0AE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192933" y="4086467"/>
            <a:ext cx="57407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B51F7EB-A163-4183-905E-99725D06D438}"/>
              </a:ext>
            </a:extLst>
          </p:cNvPr>
          <p:cNvSpPr/>
          <p:nvPr/>
        </p:nvSpPr>
        <p:spPr>
          <a:xfrm>
            <a:off x="7651283" y="965974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图书借阅</a:t>
            </a:r>
            <a:r>
              <a:rPr lang="en-US" altLang="zh-CN"/>
              <a:t>/</a:t>
            </a:r>
            <a:r>
              <a:rPr lang="zh-CN" altLang="en-US"/>
              <a:t>归还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E951B4-BAE0-411D-A756-09C6F030EA93}"/>
              </a:ext>
            </a:extLst>
          </p:cNvPr>
          <p:cNvSpPr/>
          <p:nvPr/>
        </p:nvSpPr>
        <p:spPr>
          <a:xfrm>
            <a:off x="6818491" y="2476347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用户锁定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108F12-CDF8-4EEB-8107-15C472EAF4B9}"/>
              </a:ext>
            </a:extLst>
          </p:cNvPr>
          <p:cNvSpPr/>
          <p:nvPr/>
        </p:nvSpPr>
        <p:spPr>
          <a:xfrm>
            <a:off x="7999069" y="2481813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数据库驱动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00A37B-0E99-45D3-86C9-2EA63403A1E5}"/>
              </a:ext>
            </a:extLst>
          </p:cNvPr>
          <p:cNvSpPr/>
          <p:nvPr/>
        </p:nvSpPr>
        <p:spPr>
          <a:xfrm>
            <a:off x="9178754" y="2476348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余量查询</a:t>
            </a:r>
            <a:endParaRPr lang="en-US" altLang="zh-CN" sz="1800" kern="10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日期查询</a:t>
            </a: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BAD0AC7-AEAA-441D-BA1E-91759FB0D9F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7121296" y="1558804"/>
            <a:ext cx="1637568" cy="91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361CD33-1AB8-473C-8B7B-C1993469F51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424101" y="4068777"/>
            <a:ext cx="574968" cy="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8CD931B-F19F-4261-B528-23F745A3B84D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8604679" y="4068778"/>
            <a:ext cx="57407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F8E3B5F-2BE0-4A33-BFDA-88F884B4DE4C}"/>
              </a:ext>
            </a:extLst>
          </p:cNvPr>
          <p:cNvSpPr/>
          <p:nvPr/>
        </p:nvSpPr>
        <p:spPr>
          <a:xfrm>
            <a:off x="10358439" y="249403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判定</a:t>
            </a:r>
            <a:endParaRPr lang="en-US" altLang="zh-CN"/>
          </a:p>
          <a:p>
            <a:pPr algn="ctr"/>
            <a:r>
              <a:rPr lang="en-US" altLang="zh-CN"/>
              <a:t>&amp;</a:t>
            </a:r>
          </a:p>
          <a:p>
            <a:pPr algn="ctr"/>
            <a:r>
              <a:rPr lang="zh-CN" altLang="en-US"/>
              <a:t>操作返回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98CF04-5F03-4D30-B8F0-6D887323CED4}"/>
              </a:ext>
            </a:extLst>
          </p:cNvPr>
          <p:cNvCxnSpPr/>
          <p:nvPr/>
        </p:nvCxnSpPr>
        <p:spPr>
          <a:xfrm flipV="1">
            <a:off x="9784364" y="4063312"/>
            <a:ext cx="57407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488B343-B3F6-4B9C-AB98-A08B9F923A5D}"/>
              </a:ext>
            </a:extLst>
          </p:cNvPr>
          <p:cNvCxnSpPr>
            <a:stCxn id="37" idx="0"/>
            <a:endCxn id="30" idx="2"/>
          </p:cNvCxnSpPr>
          <p:nvPr/>
        </p:nvCxnSpPr>
        <p:spPr>
          <a:xfrm flipH="1" flipV="1">
            <a:off x="8758864" y="1558804"/>
            <a:ext cx="1902380" cy="93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9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085960-9D6D-46AB-85C6-991809F7CA69}"/>
              </a:ext>
            </a:extLst>
          </p:cNvPr>
          <p:cNvSpPr/>
          <p:nvPr/>
        </p:nvSpPr>
        <p:spPr>
          <a:xfrm>
            <a:off x="4988419" y="1154510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图书借阅</a:t>
            </a:r>
            <a:r>
              <a:rPr lang="en-US" altLang="zh-CN"/>
              <a:t>/</a:t>
            </a:r>
            <a:r>
              <a:rPr lang="zh-CN" altLang="en-US"/>
              <a:t>归还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083901-6046-48E0-9E62-7E7049C0A56F}"/>
              </a:ext>
            </a:extLst>
          </p:cNvPr>
          <p:cNvSpPr/>
          <p:nvPr/>
        </p:nvSpPr>
        <p:spPr>
          <a:xfrm>
            <a:off x="4089498" y="2592265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用户锁定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254D5-6089-445E-A66A-B95ED34964DF}"/>
              </a:ext>
            </a:extLst>
          </p:cNvPr>
          <p:cNvSpPr/>
          <p:nvPr/>
        </p:nvSpPr>
        <p:spPr>
          <a:xfrm>
            <a:off x="5270076" y="2597731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数据库驱动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57147-24CD-4F3A-B81A-789D8E59BA63}"/>
              </a:ext>
            </a:extLst>
          </p:cNvPr>
          <p:cNvSpPr/>
          <p:nvPr/>
        </p:nvSpPr>
        <p:spPr>
          <a:xfrm>
            <a:off x="6449761" y="2592266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余量查询</a:t>
            </a:r>
            <a:endParaRPr lang="en-US" altLang="zh-CN" sz="1800" kern="10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日期查询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43B6C1-97B8-44D6-9316-46D1C2C4648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392303" y="1747340"/>
            <a:ext cx="1703697" cy="84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42D94-F95C-4C41-8F41-B56DC25A794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95108" y="4184695"/>
            <a:ext cx="574968" cy="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2E59F6-37AB-4D17-A7A6-BFBB3ABDCD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875686" y="4184696"/>
            <a:ext cx="57407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CA86D4D-10D2-41F2-B998-4886CF6D6794}"/>
              </a:ext>
            </a:extLst>
          </p:cNvPr>
          <p:cNvSpPr/>
          <p:nvPr/>
        </p:nvSpPr>
        <p:spPr>
          <a:xfrm>
            <a:off x="7629446" y="2609954"/>
            <a:ext cx="605610" cy="318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判定</a:t>
            </a:r>
            <a:endParaRPr lang="en-US" altLang="zh-CN"/>
          </a:p>
          <a:p>
            <a:pPr algn="ctr"/>
            <a:r>
              <a:rPr lang="en-US" altLang="zh-CN"/>
              <a:t>&amp;</a:t>
            </a:r>
          </a:p>
          <a:p>
            <a:pPr algn="ctr"/>
            <a:r>
              <a:rPr lang="zh-CN" altLang="en-US"/>
              <a:t>操作返回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D37864-2596-4742-AE42-27FEA31B3500}"/>
              </a:ext>
            </a:extLst>
          </p:cNvPr>
          <p:cNvCxnSpPr/>
          <p:nvPr/>
        </p:nvCxnSpPr>
        <p:spPr>
          <a:xfrm flipV="1">
            <a:off x="7055371" y="4179230"/>
            <a:ext cx="57407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40A3FF-4F1D-4CEC-93CC-AC9224740BD4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flipH="1" flipV="1">
            <a:off x="6096000" y="1747340"/>
            <a:ext cx="1836251" cy="86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6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>
            <a:extLst>
              <a:ext uri="{FF2B5EF4-FFF2-40B4-BE49-F238E27FC236}">
                <a16:creationId xmlns:a16="http://schemas.microsoft.com/office/drawing/2014/main" id="{BF3DBE1F-657C-4F76-8B0A-1BE0358FC0A5}"/>
              </a:ext>
            </a:extLst>
          </p:cNvPr>
          <p:cNvSpPr/>
          <p:nvPr/>
        </p:nvSpPr>
        <p:spPr>
          <a:xfrm>
            <a:off x="4726689" y="1929362"/>
            <a:ext cx="2733615" cy="78735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管理员维护和管理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040BA512-9C90-49BE-BBEB-CB55A1D9E24B}"/>
              </a:ext>
            </a:extLst>
          </p:cNvPr>
          <p:cNvSpPr/>
          <p:nvPr/>
        </p:nvSpPr>
        <p:spPr>
          <a:xfrm>
            <a:off x="4418248" y="2884607"/>
            <a:ext cx="3355504" cy="78735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用户使用</a:t>
            </a:r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2C6683C6-EE5F-4F91-A763-B1F38A75DE72}"/>
              </a:ext>
            </a:extLst>
          </p:cNvPr>
          <p:cNvSpPr/>
          <p:nvPr/>
        </p:nvSpPr>
        <p:spPr>
          <a:xfrm>
            <a:off x="4106942" y="3839852"/>
            <a:ext cx="3982531" cy="78735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整体系统交互</a:t>
            </a:r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D9A33983-6DA8-4190-8CEE-871AC98E2602}"/>
              </a:ext>
            </a:extLst>
          </p:cNvPr>
          <p:cNvSpPr/>
          <p:nvPr/>
        </p:nvSpPr>
        <p:spPr>
          <a:xfrm>
            <a:off x="3795860" y="4795099"/>
            <a:ext cx="4619135" cy="87983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连接线下资源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CC289F9-C057-4B36-A076-EAA243420E2B}"/>
              </a:ext>
            </a:extLst>
          </p:cNvPr>
          <p:cNvSpPr/>
          <p:nvPr/>
        </p:nvSpPr>
        <p:spPr>
          <a:xfrm>
            <a:off x="4972567" y="523742"/>
            <a:ext cx="2260711" cy="123772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图书馆管理系统</a:t>
            </a:r>
          </a:p>
        </p:txBody>
      </p:sp>
    </p:spTree>
    <p:extLst>
      <p:ext uri="{BB962C8B-B14F-4D97-AF65-F5344CB8AC3E}">
        <p14:creationId xmlns:p14="http://schemas.microsoft.com/office/powerpoint/2010/main" val="208262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032867-C433-4B77-BBFC-57B58D25BCB4}"/>
              </a:ext>
            </a:extLst>
          </p:cNvPr>
          <p:cNvSpPr/>
          <p:nvPr/>
        </p:nvSpPr>
        <p:spPr>
          <a:xfrm>
            <a:off x="381786" y="2309569"/>
            <a:ext cx="1362173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0BBB95-E235-44E6-A180-304F47CFF5BA}"/>
              </a:ext>
            </a:extLst>
          </p:cNvPr>
          <p:cNvSpPr/>
          <p:nvPr/>
        </p:nvSpPr>
        <p:spPr>
          <a:xfrm>
            <a:off x="381786" y="3546052"/>
            <a:ext cx="1362173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50ABB8-7B75-4D67-BD3C-D665582D311B}"/>
              </a:ext>
            </a:extLst>
          </p:cNvPr>
          <p:cNvSpPr/>
          <p:nvPr/>
        </p:nvSpPr>
        <p:spPr>
          <a:xfrm>
            <a:off x="2381840" y="2930165"/>
            <a:ext cx="1362173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BE633-9C5D-4F94-92F7-818850761383}"/>
              </a:ext>
            </a:extLst>
          </p:cNvPr>
          <p:cNvSpPr/>
          <p:nvPr/>
        </p:nvSpPr>
        <p:spPr>
          <a:xfrm>
            <a:off x="4419601" y="2309569"/>
            <a:ext cx="1362173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管理权限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38440E-7747-40F0-8E39-2A89AA6E0207}"/>
              </a:ext>
            </a:extLst>
          </p:cNvPr>
          <p:cNvSpPr/>
          <p:nvPr/>
        </p:nvSpPr>
        <p:spPr>
          <a:xfrm>
            <a:off x="4419601" y="3546052"/>
            <a:ext cx="1362173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使用权限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462090-7388-47AF-B389-E23B3807E68A}"/>
              </a:ext>
            </a:extLst>
          </p:cNvPr>
          <p:cNvSpPr/>
          <p:nvPr/>
        </p:nvSpPr>
        <p:spPr>
          <a:xfrm>
            <a:off x="2381841" y="5165889"/>
            <a:ext cx="3399934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借阅、预定、归还、出让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C94D41-F085-4FF7-AC91-7B1DDD86A9B0}"/>
              </a:ext>
            </a:extLst>
          </p:cNvPr>
          <p:cNvSpPr/>
          <p:nvPr/>
        </p:nvSpPr>
        <p:spPr>
          <a:xfrm>
            <a:off x="2381840" y="666165"/>
            <a:ext cx="3399934" cy="620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数据库管理、公告发布</a:t>
            </a: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5EEC7375-249C-4B04-9BEB-1A03DDB57E31}"/>
              </a:ext>
            </a:extLst>
          </p:cNvPr>
          <p:cNvSpPr/>
          <p:nvPr/>
        </p:nvSpPr>
        <p:spPr>
          <a:xfrm>
            <a:off x="1875934" y="3729089"/>
            <a:ext cx="1084082" cy="395926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513856F9-3297-400A-9CAA-72879C424FE2}"/>
              </a:ext>
            </a:extLst>
          </p:cNvPr>
          <p:cNvSpPr/>
          <p:nvPr/>
        </p:nvSpPr>
        <p:spPr>
          <a:xfrm>
            <a:off x="3222397" y="3729089"/>
            <a:ext cx="1084082" cy="395926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F4792144-8889-4C85-B818-4B9BBD331FA3}"/>
              </a:ext>
            </a:extLst>
          </p:cNvPr>
          <p:cNvSpPr/>
          <p:nvPr/>
        </p:nvSpPr>
        <p:spPr>
          <a:xfrm>
            <a:off x="1877506" y="2329204"/>
            <a:ext cx="1084082" cy="422633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FDCB5955-229F-452C-A7A8-767FC9E0624A}"/>
              </a:ext>
            </a:extLst>
          </p:cNvPr>
          <p:cNvSpPr/>
          <p:nvPr/>
        </p:nvSpPr>
        <p:spPr>
          <a:xfrm>
            <a:off x="3250677" y="2329204"/>
            <a:ext cx="1084082" cy="422633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AB023FB-2ADC-45D9-99F2-64B8DD827AD9}"/>
              </a:ext>
            </a:extLst>
          </p:cNvPr>
          <p:cNvSpPr/>
          <p:nvPr/>
        </p:nvSpPr>
        <p:spPr>
          <a:xfrm>
            <a:off x="4949858" y="4242062"/>
            <a:ext cx="301657" cy="8012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9C53A27-C7B3-49BE-9CA3-284AA0A30FD1}"/>
              </a:ext>
            </a:extLst>
          </p:cNvPr>
          <p:cNvSpPr/>
          <p:nvPr/>
        </p:nvSpPr>
        <p:spPr>
          <a:xfrm rot="10800000">
            <a:off x="4949858" y="1381813"/>
            <a:ext cx="301657" cy="8012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081EA03-C08D-4566-BA91-2687C0573E74}"/>
              </a:ext>
            </a:extLst>
          </p:cNvPr>
          <p:cNvSpPr/>
          <p:nvPr/>
        </p:nvSpPr>
        <p:spPr>
          <a:xfrm>
            <a:off x="5995449" y="2930165"/>
            <a:ext cx="980386" cy="6158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579BEA1-0EBC-44D2-8F5C-A28C2080074F}"/>
              </a:ext>
            </a:extLst>
          </p:cNvPr>
          <p:cNvSpPr/>
          <p:nvPr/>
        </p:nvSpPr>
        <p:spPr>
          <a:xfrm>
            <a:off x="8829774" y="2930165"/>
            <a:ext cx="980386" cy="6158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584720-B05B-44A3-BB63-6DF58E93803E}"/>
              </a:ext>
            </a:extLst>
          </p:cNvPr>
          <p:cNvSpPr/>
          <p:nvPr/>
        </p:nvSpPr>
        <p:spPr>
          <a:xfrm>
            <a:off x="7088171" y="2930164"/>
            <a:ext cx="1629266" cy="61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系统交互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26947E-B531-4E62-AA9D-B8DD7241A319}"/>
              </a:ext>
            </a:extLst>
          </p:cNvPr>
          <p:cNvSpPr/>
          <p:nvPr/>
        </p:nvSpPr>
        <p:spPr>
          <a:xfrm>
            <a:off x="9922497" y="2930164"/>
            <a:ext cx="1629266" cy="61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线下同步</a:t>
            </a:r>
          </a:p>
        </p:txBody>
      </p:sp>
    </p:spTree>
    <p:extLst>
      <p:ext uri="{BB962C8B-B14F-4D97-AF65-F5344CB8AC3E}">
        <p14:creationId xmlns:p14="http://schemas.microsoft.com/office/powerpoint/2010/main" val="138145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0E2A60-2B8B-437B-94C1-E68C9249BBA4}"/>
              </a:ext>
            </a:extLst>
          </p:cNvPr>
          <p:cNvSpPr/>
          <p:nvPr/>
        </p:nvSpPr>
        <p:spPr>
          <a:xfrm>
            <a:off x="4746893" y="273376"/>
            <a:ext cx="2649541" cy="521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图书馆管理系统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02C2C0-72CD-431A-8CBF-91D1C54ED525}"/>
              </a:ext>
            </a:extLst>
          </p:cNvPr>
          <p:cNvSpPr/>
          <p:nvPr/>
        </p:nvSpPr>
        <p:spPr>
          <a:xfrm>
            <a:off x="2531731" y="1625845"/>
            <a:ext cx="2215162" cy="43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子系统模块管理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B36730-BB33-4AD3-9DEE-0F7651F1E92E}"/>
              </a:ext>
            </a:extLst>
          </p:cNvPr>
          <p:cNvSpPr/>
          <p:nvPr/>
        </p:nvSpPr>
        <p:spPr>
          <a:xfrm>
            <a:off x="7396434" y="1625845"/>
            <a:ext cx="2215162" cy="43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可视化综合管理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4E0389-62C2-4114-8F7D-BF6AB0E8CD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71664" y="794379"/>
            <a:ext cx="0" cy="367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7E9127-4473-4E11-A555-322D756292C2}"/>
              </a:ext>
            </a:extLst>
          </p:cNvPr>
          <p:cNvCxnSpPr>
            <a:cxnSpLocks/>
          </p:cNvCxnSpPr>
          <p:nvPr/>
        </p:nvCxnSpPr>
        <p:spPr>
          <a:xfrm>
            <a:off x="3639312" y="1161956"/>
            <a:ext cx="4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0F8867-6081-4E24-97CA-B89913476954}"/>
              </a:ext>
            </a:extLst>
          </p:cNvPr>
          <p:cNvCxnSpPr>
            <a:cxnSpLocks/>
          </p:cNvCxnSpPr>
          <p:nvPr/>
        </p:nvCxnSpPr>
        <p:spPr>
          <a:xfrm>
            <a:off x="3639312" y="1161956"/>
            <a:ext cx="0" cy="4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18328B-2B87-401B-B4F1-E108516BA9AE}"/>
              </a:ext>
            </a:extLst>
          </p:cNvPr>
          <p:cNvCxnSpPr>
            <a:cxnSpLocks/>
          </p:cNvCxnSpPr>
          <p:nvPr/>
        </p:nvCxnSpPr>
        <p:spPr>
          <a:xfrm>
            <a:off x="8504014" y="1161956"/>
            <a:ext cx="0" cy="4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5FFE91B-2B79-43D8-BB94-8A4EC59D986F}"/>
              </a:ext>
            </a:extLst>
          </p:cNvPr>
          <p:cNvSpPr/>
          <p:nvPr/>
        </p:nvSpPr>
        <p:spPr>
          <a:xfrm>
            <a:off x="1589994" y="2663716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4E2F44-EB29-4D25-90DD-549ECD49A1D4}"/>
              </a:ext>
            </a:extLst>
          </p:cNvPr>
          <p:cNvSpPr/>
          <p:nvPr/>
        </p:nvSpPr>
        <p:spPr>
          <a:xfrm>
            <a:off x="2770572" y="2669182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书籍管理模块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AC2309-BE56-4233-9666-06B45EB373D3}"/>
              </a:ext>
            </a:extLst>
          </p:cNvPr>
          <p:cNvSpPr/>
          <p:nvPr/>
        </p:nvSpPr>
        <p:spPr>
          <a:xfrm>
            <a:off x="3950257" y="2663717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资源管理模块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4D0144-EEA0-4C63-8025-3BD4C9DC8D1E}"/>
              </a:ext>
            </a:extLst>
          </p:cNvPr>
          <p:cNvSpPr/>
          <p:nvPr/>
        </p:nvSpPr>
        <p:spPr>
          <a:xfrm>
            <a:off x="5104703" y="2663716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奖惩诚信计分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35524B-222B-4EB4-B33A-83875DE63308}"/>
              </a:ext>
            </a:extLst>
          </p:cNvPr>
          <p:cNvSpPr/>
          <p:nvPr/>
        </p:nvSpPr>
        <p:spPr>
          <a:xfrm>
            <a:off x="7613619" y="2663716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智能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书籍推荐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F5D13-635F-46BF-B3AA-408F97E83D2D}"/>
              </a:ext>
            </a:extLst>
          </p:cNvPr>
          <p:cNvSpPr/>
          <p:nvPr/>
        </p:nvSpPr>
        <p:spPr>
          <a:xfrm>
            <a:off x="6422231" y="2663716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图书统计管理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3BA16D-34C4-471E-8BA8-5F753B9188DB}"/>
              </a:ext>
            </a:extLst>
          </p:cNvPr>
          <p:cNvSpPr/>
          <p:nvPr/>
        </p:nvSpPr>
        <p:spPr>
          <a:xfrm>
            <a:off x="9996395" y="2663718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到期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提示系统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551923-215A-4649-95E7-17F4B7E55C1B}"/>
              </a:ext>
            </a:extLst>
          </p:cNvPr>
          <p:cNvSpPr/>
          <p:nvPr/>
        </p:nvSpPr>
        <p:spPr>
          <a:xfrm>
            <a:off x="8805007" y="2663718"/>
            <a:ext cx="605610" cy="23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通知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公告管理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2D10F1-2091-474A-BCFA-720124E0126B}"/>
              </a:ext>
            </a:extLst>
          </p:cNvPr>
          <p:cNvCxnSpPr>
            <a:cxnSpLocks/>
          </p:cNvCxnSpPr>
          <p:nvPr/>
        </p:nvCxnSpPr>
        <p:spPr>
          <a:xfrm>
            <a:off x="1891879" y="2416561"/>
            <a:ext cx="3527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A4E557-C331-4CAE-AE69-658735ECE9A6}"/>
              </a:ext>
            </a:extLst>
          </p:cNvPr>
          <p:cNvCxnSpPr>
            <a:cxnSpLocks/>
          </p:cNvCxnSpPr>
          <p:nvPr/>
        </p:nvCxnSpPr>
        <p:spPr>
          <a:xfrm>
            <a:off x="1891879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4C131E-6EF8-4569-B00E-2E2917BE1BE5}"/>
              </a:ext>
            </a:extLst>
          </p:cNvPr>
          <p:cNvCxnSpPr>
            <a:cxnSpLocks/>
          </p:cNvCxnSpPr>
          <p:nvPr/>
        </p:nvCxnSpPr>
        <p:spPr>
          <a:xfrm>
            <a:off x="3083271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0B9F91-137E-45AC-9812-176BE0D8FEC7}"/>
              </a:ext>
            </a:extLst>
          </p:cNvPr>
          <p:cNvCxnSpPr>
            <a:cxnSpLocks/>
          </p:cNvCxnSpPr>
          <p:nvPr/>
        </p:nvCxnSpPr>
        <p:spPr>
          <a:xfrm>
            <a:off x="4262046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8CB459-61B4-46A5-8CEE-DF7557CB53FE}"/>
              </a:ext>
            </a:extLst>
          </p:cNvPr>
          <p:cNvCxnSpPr>
            <a:cxnSpLocks/>
          </p:cNvCxnSpPr>
          <p:nvPr/>
        </p:nvCxnSpPr>
        <p:spPr>
          <a:xfrm>
            <a:off x="5419194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FB526E-84F6-4B92-9460-6D2786A32F02}"/>
              </a:ext>
            </a:extLst>
          </p:cNvPr>
          <p:cNvCxnSpPr>
            <a:cxnSpLocks/>
          </p:cNvCxnSpPr>
          <p:nvPr/>
        </p:nvCxnSpPr>
        <p:spPr>
          <a:xfrm>
            <a:off x="6727741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EEB8B3A-EFBE-4C20-A652-D9060302682E}"/>
              </a:ext>
            </a:extLst>
          </p:cNvPr>
          <p:cNvCxnSpPr>
            <a:cxnSpLocks/>
          </p:cNvCxnSpPr>
          <p:nvPr/>
        </p:nvCxnSpPr>
        <p:spPr>
          <a:xfrm>
            <a:off x="7928146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842455-F920-4724-A75F-5D1FEA360DAD}"/>
              </a:ext>
            </a:extLst>
          </p:cNvPr>
          <p:cNvCxnSpPr>
            <a:cxnSpLocks/>
          </p:cNvCxnSpPr>
          <p:nvPr/>
        </p:nvCxnSpPr>
        <p:spPr>
          <a:xfrm>
            <a:off x="9106922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81E01F3-406A-499D-A238-93EB5C880DE8}"/>
              </a:ext>
            </a:extLst>
          </p:cNvPr>
          <p:cNvCxnSpPr>
            <a:cxnSpLocks/>
          </p:cNvCxnSpPr>
          <p:nvPr/>
        </p:nvCxnSpPr>
        <p:spPr>
          <a:xfrm>
            <a:off x="10305524" y="2416561"/>
            <a:ext cx="0" cy="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25A9000-2607-40DB-96A1-9666D9075AB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39312" y="2060014"/>
            <a:ext cx="0" cy="34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0BEB883-CD45-481C-8D16-EB53200932ED}"/>
              </a:ext>
            </a:extLst>
          </p:cNvPr>
          <p:cNvCxnSpPr>
            <a:cxnSpLocks/>
          </p:cNvCxnSpPr>
          <p:nvPr/>
        </p:nvCxnSpPr>
        <p:spPr>
          <a:xfrm flipH="1">
            <a:off x="8529705" y="2077273"/>
            <a:ext cx="1" cy="331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573330C-AEE2-4612-80B5-36A5B2E993EF}"/>
              </a:ext>
            </a:extLst>
          </p:cNvPr>
          <p:cNvCxnSpPr>
            <a:cxnSpLocks/>
          </p:cNvCxnSpPr>
          <p:nvPr/>
        </p:nvCxnSpPr>
        <p:spPr>
          <a:xfrm>
            <a:off x="6740356" y="2416561"/>
            <a:ext cx="3565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C622B472-AAFE-49BD-A8FE-45E7FFF7CEA6}"/>
              </a:ext>
            </a:extLst>
          </p:cNvPr>
          <p:cNvSpPr/>
          <p:nvPr/>
        </p:nvSpPr>
        <p:spPr>
          <a:xfrm rot="5400000">
            <a:off x="3186824" y="5204011"/>
            <a:ext cx="904975" cy="4893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C2AECF2A-CAE4-4129-9278-98392CB4633D}"/>
              </a:ext>
            </a:extLst>
          </p:cNvPr>
          <p:cNvSpPr/>
          <p:nvPr/>
        </p:nvSpPr>
        <p:spPr>
          <a:xfrm rot="5400000">
            <a:off x="8049278" y="5204011"/>
            <a:ext cx="904975" cy="4893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41B7C32-FC55-4FA0-BE82-47706DEE59F1}"/>
              </a:ext>
            </a:extLst>
          </p:cNvPr>
          <p:cNvSpPr/>
          <p:nvPr/>
        </p:nvSpPr>
        <p:spPr>
          <a:xfrm>
            <a:off x="2888008" y="5969719"/>
            <a:ext cx="6367310" cy="521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数据库系统</a:t>
            </a:r>
          </a:p>
        </p:txBody>
      </p:sp>
    </p:spTree>
    <p:extLst>
      <p:ext uri="{BB962C8B-B14F-4D97-AF65-F5344CB8AC3E}">
        <p14:creationId xmlns:p14="http://schemas.microsoft.com/office/powerpoint/2010/main" val="82730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B380C6-08AA-4DBC-8A70-A51290C2ED1A}"/>
              </a:ext>
            </a:extLst>
          </p:cNvPr>
          <p:cNvSpPr/>
          <p:nvPr/>
        </p:nvSpPr>
        <p:spPr>
          <a:xfrm>
            <a:off x="3399934" y="904973"/>
            <a:ext cx="5392132" cy="7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图书馆管理系统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1C26A08-B39D-4106-B720-FDA219884359}"/>
              </a:ext>
            </a:extLst>
          </p:cNvPr>
          <p:cNvSpPr/>
          <p:nvPr/>
        </p:nvSpPr>
        <p:spPr>
          <a:xfrm>
            <a:off x="2123386" y="2534239"/>
            <a:ext cx="2261646" cy="725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前端数据收发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3861F5-169B-4421-B136-63F3A402208E}"/>
              </a:ext>
            </a:extLst>
          </p:cNvPr>
          <p:cNvSpPr/>
          <p:nvPr/>
        </p:nvSpPr>
        <p:spPr>
          <a:xfrm>
            <a:off x="5068478" y="2561734"/>
            <a:ext cx="2261646" cy="725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8FB453C-19CA-49AA-839D-DE03F3DD746D}"/>
              </a:ext>
            </a:extLst>
          </p:cNvPr>
          <p:cNvSpPr/>
          <p:nvPr/>
        </p:nvSpPr>
        <p:spPr>
          <a:xfrm>
            <a:off x="8013570" y="2534239"/>
            <a:ext cx="2261646" cy="725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后端逻辑处理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8CBCC2-271C-4F8A-AA62-A85141218D0A}"/>
              </a:ext>
            </a:extLst>
          </p:cNvPr>
          <p:cNvSpPr/>
          <p:nvPr/>
        </p:nvSpPr>
        <p:spPr>
          <a:xfrm>
            <a:off x="2123386" y="4163505"/>
            <a:ext cx="2261646" cy="7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Android/Web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5A7E40-AD16-41E9-AA81-D07AF61F3B6F}"/>
              </a:ext>
            </a:extLst>
          </p:cNvPr>
          <p:cNvSpPr/>
          <p:nvPr/>
        </p:nvSpPr>
        <p:spPr>
          <a:xfrm>
            <a:off x="5068478" y="4163505"/>
            <a:ext cx="2261646" cy="7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Navicat(MySQL)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F2FB57-1190-47FD-8538-3592D771EAD1}"/>
              </a:ext>
            </a:extLst>
          </p:cNvPr>
          <p:cNvSpPr/>
          <p:nvPr/>
        </p:nvSpPr>
        <p:spPr>
          <a:xfrm>
            <a:off x="8013570" y="4163505"/>
            <a:ext cx="2261646" cy="7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Java/OS</a:t>
            </a:r>
            <a:endParaRPr lang="zh-CN" altLang="en-US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B65653B5-D51A-4DA4-8A0C-2DB6D8CA94E8}"/>
              </a:ext>
            </a:extLst>
          </p:cNvPr>
          <p:cNvSpPr/>
          <p:nvPr/>
        </p:nvSpPr>
        <p:spPr>
          <a:xfrm rot="5400000">
            <a:off x="5977770" y="3452174"/>
            <a:ext cx="443060" cy="5467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F9BDA163-34CE-4031-AAB9-935EB11B7834}"/>
              </a:ext>
            </a:extLst>
          </p:cNvPr>
          <p:cNvSpPr/>
          <p:nvPr/>
        </p:nvSpPr>
        <p:spPr>
          <a:xfrm rot="5400000">
            <a:off x="3032678" y="3438427"/>
            <a:ext cx="443060" cy="5467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C73D9946-8823-4578-A75F-B26384A1E13B}"/>
              </a:ext>
            </a:extLst>
          </p:cNvPr>
          <p:cNvSpPr/>
          <p:nvPr/>
        </p:nvSpPr>
        <p:spPr>
          <a:xfrm rot="5400000">
            <a:off x="8922862" y="3473386"/>
            <a:ext cx="443060" cy="5467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C5CE236-67A2-4885-B28E-84892825EDA6}"/>
              </a:ext>
            </a:extLst>
          </p:cNvPr>
          <p:cNvSpPr/>
          <p:nvPr/>
        </p:nvSpPr>
        <p:spPr>
          <a:xfrm>
            <a:off x="5983624" y="1732258"/>
            <a:ext cx="376678" cy="715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5BEBEB2-8BEC-4972-820C-381B50A1F16F}"/>
              </a:ext>
            </a:extLst>
          </p:cNvPr>
          <p:cNvSpPr/>
          <p:nvPr/>
        </p:nvSpPr>
        <p:spPr>
          <a:xfrm rot="2193749">
            <a:off x="3576026" y="1724711"/>
            <a:ext cx="376678" cy="715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E15EC68-A9E7-4EBA-9B41-C494BBE9FAA3}"/>
              </a:ext>
            </a:extLst>
          </p:cNvPr>
          <p:cNvSpPr/>
          <p:nvPr/>
        </p:nvSpPr>
        <p:spPr>
          <a:xfrm rot="20013920">
            <a:off x="8354733" y="1732259"/>
            <a:ext cx="376678" cy="715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8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BDA408-2669-49C5-AE65-C2461C022495}"/>
              </a:ext>
            </a:extLst>
          </p:cNvPr>
          <p:cNvSpPr/>
          <p:nvPr/>
        </p:nvSpPr>
        <p:spPr>
          <a:xfrm>
            <a:off x="3110845" y="1838228"/>
            <a:ext cx="546755" cy="2488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软件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8DB995-F397-4D65-BC56-C8D7F84A11ED}"/>
              </a:ext>
            </a:extLst>
          </p:cNvPr>
          <p:cNvSpPr/>
          <p:nvPr/>
        </p:nvSpPr>
        <p:spPr>
          <a:xfrm>
            <a:off x="8261024" y="1838228"/>
            <a:ext cx="546755" cy="2488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硬件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DB0B42-6F0D-49B1-A294-A069DD564DBD}"/>
              </a:ext>
            </a:extLst>
          </p:cNvPr>
          <p:cNvSpPr/>
          <p:nvPr/>
        </p:nvSpPr>
        <p:spPr>
          <a:xfrm>
            <a:off x="4936503" y="876693"/>
            <a:ext cx="2095892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人机交互</a:t>
            </a:r>
            <a:r>
              <a:rPr lang="en-US" altLang="zh-CN"/>
              <a:t>-</a:t>
            </a:r>
            <a:r>
              <a:rPr lang="zh-CN" altLang="en-US"/>
              <a:t>端系统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B65B6F-F8CB-41D9-8E9C-3ED8F5040D56}"/>
              </a:ext>
            </a:extLst>
          </p:cNvPr>
          <p:cNvSpPr/>
          <p:nvPr/>
        </p:nvSpPr>
        <p:spPr>
          <a:xfrm>
            <a:off x="4936503" y="2113174"/>
            <a:ext cx="2095892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数据存储</a:t>
            </a:r>
            <a:r>
              <a:rPr lang="en-US" altLang="zh-CN"/>
              <a:t>-</a:t>
            </a:r>
            <a:r>
              <a:rPr lang="zh-CN" altLang="en-US"/>
              <a:t>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8FF167-C4A9-45BC-8F32-7E70B0E8B556}"/>
              </a:ext>
            </a:extLst>
          </p:cNvPr>
          <p:cNvSpPr/>
          <p:nvPr/>
        </p:nvSpPr>
        <p:spPr>
          <a:xfrm>
            <a:off x="4936503" y="3315878"/>
            <a:ext cx="2095892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运算</a:t>
            </a:r>
            <a:r>
              <a:rPr lang="en-US" altLang="zh-CN"/>
              <a:t>-</a:t>
            </a:r>
            <a:r>
              <a:rPr lang="zh-CN" altLang="en-US"/>
              <a:t>服务器核心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EE6ECF-BBD7-4E7F-926C-31A55A39BE06}"/>
              </a:ext>
            </a:extLst>
          </p:cNvPr>
          <p:cNvSpPr/>
          <p:nvPr/>
        </p:nvSpPr>
        <p:spPr>
          <a:xfrm>
            <a:off x="4936503" y="4518582"/>
            <a:ext cx="2095892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备份管理</a:t>
            </a:r>
            <a:r>
              <a:rPr lang="en-US" altLang="zh-CN"/>
              <a:t>-</a:t>
            </a:r>
            <a:r>
              <a:rPr lang="zh-CN" altLang="en-US"/>
              <a:t>备份库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3ED6BD-85B5-4A1E-9560-BCFB153F953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657600" y="1145357"/>
            <a:ext cx="1278903" cy="1937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E0DCA9D-7930-4C73-8924-84A3983F4852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657600" y="2381838"/>
            <a:ext cx="1278903" cy="7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624EE3-E216-4A65-A89E-B179DFC9B7CA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3657600" y="3082567"/>
            <a:ext cx="1278903" cy="501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617CA1-02B1-4589-9AFF-5B5B70029261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3657600" y="3082567"/>
            <a:ext cx="1278903" cy="170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739C0A-A737-4B59-A5DE-93F406705C6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7032395" y="1145357"/>
            <a:ext cx="1228629" cy="1937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2EB310-0453-49D3-8DEC-6C27F9B27FD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7032395" y="2381838"/>
            <a:ext cx="1228629" cy="7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0D9526-F498-44F3-B26B-9D839D597B62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032395" y="3043285"/>
            <a:ext cx="1228630" cy="541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2186834-54FC-4EB0-B19D-BE0D8A59502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032395" y="3081779"/>
            <a:ext cx="1222348" cy="1705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7F2233-1CE0-4835-9FC4-52447EF6E97A}"/>
              </a:ext>
            </a:extLst>
          </p:cNvPr>
          <p:cNvSpPr/>
          <p:nvPr/>
        </p:nvSpPr>
        <p:spPr>
          <a:xfrm>
            <a:off x="3517770" y="1535001"/>
            <a:ext cx="2183876" cy="58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UserTable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17869-5CF0-409E-90F8-03BE288F52AF}"/>
              </a:ext>
            </a:extLst>
          </p:cNvPr>
          <p:cNvSpPr/>
          <p:nvPr/>
        </p:nvSpPr>
        <p:spPr>
          <a:xfrm>
            <a:off x="3517770" y="2762060"/>
            <a:ext cx="2183876" cy="58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ResourceTable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A5D7D-F496-4D8D-84DF-73F387153CD2}"/>
              </a:ext>
            </a:extLst>
          </p:cNvPr>
          <p:cNvSpPr/>
          <p:nvPr/>
        </p:nvSpPr>
        <p:spPr>
          <a:xfrm>
            <a:off x="6333241" y="2762060"/>
            <a:ext cx="2183876" cy="58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BookTable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7684D0-8223-4572-9BC1-7873E5636AA5}"/>
              </a:ext>
            </a:extLst>
          </p:cNvPr>
          <p:cNvSpPr/>
          <p:nvPr/>
        </p:nvSpPr>
        <p:spPr>
          <a:xfrm>
            <a:off x="3517770" y="3989119"/>
            <a:ext cx="2183876" cy="58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ResourceGRTable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1AC1A4-7C97-4CFF-8AA5-E837F2D5B2CB}"/>
              </a:ext>
            </a:extLst>
          </p:cNvPr>
          <p:cNvSpPr/>
          <p:nvPr/>
        </p:nvSpPr>
        <p:spPr>
          <a:xfrm>
            <a:off x="6333241" y="1535001"/>
            <a:ext cx="2183876" cy="58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BookGRTable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99BA10-7490-400E-B897-5A581A1AC307}"/>
              </a:ext>
            </a:extLst>
          </p:cNvPr>
          <p:cNvSpPr/>
          <p:nvPr/>
        </p:nvSpPr>
        <p:spPr>
          <a:xfrm>
            <a:off x="6333241" y="3989118"/>
            <a:ext cx="2183876" cy="58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InformTable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71E38B1-5B23-4F8B-BC5A-AAF27E99456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701646" y="1827232"/>
            <a:ext cx="631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5F48CF-3470-49D8-8A6A-0F0EA4AB8EF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7425179" y="2119462"/>
            <a:ext cx="0" cy="642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EFF295-449F-468A-83E6-80D302E12E3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609708" y="2119462"/>
            <a:ext cx="0" cy="642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2CF826-3BF1-4948-855F-953CC60573AE}"/>
              </a:ext>
            </a:extLst>
          </p:cNvPr>
          <p:cNvCxnSpPr>
            <a:cxnSpLocks/>
          </p:cNvCxnSpPr>
          <p:nvPr/>
        </p:nvCxnSpPr>
        <p:spPr>
          <a:xfrm>
            <a:off x="4609708" y="3346520"/>
            <a:ext cx="0" cy="642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0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7B1DC0-E2E7-413A-B405-65F556FDE3A4}"/>
              </a:ext>
            </a:extLst>
          </p:cNvPr>
          <p:cNvSpPr/>
          <p:nvPr/>
        </p:nvSpPr>
        <p:spPr>
          <a:xfrm>
            <a:off x="3371653" y="622168"/>
            <a:ext cx="5448693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图书馆管理系统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3DE5BC-62B1-41DD-BC0A-062508C97202}"/>
              </a:ext>
            </a:extLst>
          </p:cNvPr>
          <p:cNvSpPr/>
          <p:nvPr/>
        </p:nvSpPr>
        <p:spPr>
          <a:xfrm>
            <a:off x="3371653" y="1272618"/>
            <a:ext cx="2762054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子系统模块管理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5C0969-5373-444A-B746-9F25912886C7}"/>
              </a:ext>
            </a:extLst>
          </p:cNvPr>
          <p:cNvSpPr/>
          <p:nvPr/>
        </p:nvSpPr>
        <p:spPr>
          <a:xfrm>
            <a:off x="6114853" y="1272618"/>
            <a:ext cx="2705493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可视化综合管理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737C9-EECF-4035-BD12-B3F6B5139D3F}"/>
              </a:ext>
            </a:extLst>
          </p:cNvPr>
          <p:cNvSpPr/>
          <p:nvPr/>
        </p:nvSpPr>
        <p:spPr>
          <a:xfrm>
            <a:off x="3371653" y="1923068"/>
            <a:ext cx="657627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用户管理模块</a:t>
            </a:r>
            <a:endParaRPr lang="zh-CN" altLang="en-US" sz="1800" kern="10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25726E-55B8-403C-82D0-0BD2E291CF4A}"/>
              </a:ext>
            </a:extLst>
          </p:cNvPr>
          <p:cNvSpPr/>
          <p:nvPr/>
        </p:nvSpPr>
        <p:spPr>
          <a:xfrm>
            <a:off x="4029280" y="1923068"/>
            <a:ext cx="657627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书籍管理模块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FC827A-2882-4705-B90D-209970B0F44D}"/>
              </a:ext>
            </a:extLst>
          </p:cNvPr>
          <p:cNvSpPr/>
          <p:nvPr/>
        </p:nvSpPr>
        <p:spPr>
          <a:xfrm>
            <a:off x="4681277" y="1923068"/>
            <a:ext cx="657627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资源管理模块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DC211D-0F36-4DD4-8FF0-EB685B9A90BE}"/>
              </a:ext>
            </a:extLst>
          </p:cNvPr>
          <p:cNvSpPr/>
          <p:nvPr/>
        </p:nvSpPr>
        <p:spPr>
          <a:xfrm>
            <a:off x="5338904" y="1923068"/>
            <a:ext cx="775949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奖惩诚信计分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4FF59-24D1-4B6B-87AF-9CD4C50088A8}"/>
              </a:ext>
            </a:extLst>
          </p:cNvPr>
          <p:cNvSpPr/>
          <p:nvPr/>
        </p:nvSpPr>
        <p:spPr>
          <a:xfrm>
            <a:off x="6766388" y="1923068"/>
            <a:ext cx="651535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智能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书籍推荐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BE85D4-FFF4-4E1D-98C4-78309D25B532}"/>
              </a:ext>
            </a:extLst>
          </p:cNvPr>
          <p:cNvSpPr/>
          <p:nvPr/>
        </p:nvSpPr>
        <p:spPr>
          <a:xfrm>
            <a:off x="6106127" y="1923068"/>
            <a:ext cx="660261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图书统计管理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7F09F4-00AF-4021-BAB8-4AF6EEA11951}"/>
              </a:ext>
            </a:extLst>
          </p:cNvPr>
          <p:cNvSpPr/>
          <p:nvPr/>
        </p:nvSpPr>
        <p:spPr>
          <a:xfrm>
            <a:off x="8101420" y="1923068"/>
            <a:ext cx="718926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到期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提示系统</a:t>
            </a:r>
            <a:endParaRPr lang="zh-CN" altLang="en-US" sz="1800" kern="10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DCBEEC-EFBF-40E3-BF78-512DA5BD3E87}"/>
              </a:ext>
            </a:extLst>
          </p:cNvPr>
          <p:cNvSpPr/>
          <p:nvPr/>
        </p:nvSpPr>
        <p:spPr>
          <a:xfrm>
            <a:off x="7424477" y="1923068"/>
            <a:ext cx="670389" cy="198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通知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公告管理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FDCD7C-0657-4A2E-B298-60B9F875260C}"/>
              </a:ext>
            </a:extLst>
          </p:cNvPr>
          <p:cNvSpPr/>
          <p:nvPr/>
        </p:nvSpPr>
        <p:spPr>
          <a:xfrm>
            <a:off x="3372353" y="3906764"/>
            <a:ext cx="5448693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数据库系统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33E936-C90C-43E4-8617-1932B1F7F056}"/>
              </a:ext>
            </a:extLst>
          </p:cNvPr>
          <p:cNvSpPr/>
          <p:nvPr/>
        </p:nvSpPr>
        <p:spPr>
          <a:xfrm>
            <a:off x="3368702" y="4557214"/>
            <a:ext cx="5448693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操作系统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34B074-5417-420D-8C04-B60F6311BF3F}"/>
              </a:ext>
            </a:extLst>
          </p:cNvPr>
          <p:cNvSpPr/>
          <p:nvPr/>
        </p:nvSpPr>
        <p:spPr>
          <a:xfrm>
            <a:off x="3368701" y="5214410"/>
            <a:ext cx="5448693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硬件系统</a:t>
            </a:r>
          </a:p>
        </p:txBody>
      </p:sp>
    </p:spTree>
    <p:extLst>
      <p:ext uri="{BB962C8B-B14F-4D97-AF65-F5344CB8AC3E}">
        <p14:creationId xmlns:p14="http://schemas.microsoft.com/office/powerpoint/2010/main" val="419131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FFC002-228D-4DE3-87C6-6395B6691C69}"/>
              </a:ext>
            </a:extLst>
          </p:cNvPr>
          <p:cNvSpPr/>
          <p:nvPr/>
        </p:nvSpPr>
        <p:spPr>
          <a:xfrm>
            <a:off x="4771229" y="1338605"/>
            <a:ext cx="2649541" cy="71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用户管理模块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785B25-3075-4716-8058-2ED8A9C02AC2}"/>
              </a:ext>
            </a:extLst>
          </p:cNvPr>
          <p:cNvSpPr/>
          <p:nvPr/>
        </p:nvSpPr>
        <p:spPr>
          <a:xfrm>
            <a:off x="2556067" y="3058725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8CE29D-A6EE-4418-9C3B-8743E4D7847A}"/>
              </a:ext>
            </a:extLst>
          </p:cNvPr>
          <p:cNvSpPr/>
          <p:nvPr/>
        </p:nvSpPr>
        <p:spPr>
          <a:xfrm>
            <a:off x="7420770" y="3058725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460193-BC9E-4789-A6A5-F9BDFB832095}"/>
              </a:ext>
            </a:extLst>
          </p:cNvPr>
          <p:cNvCxnSpPr>
            <a:stCxn id="4" idx="2"/>
          </p:cNvCxnSpPr>
          <p:nvPr/>
        </p:nvCxnSpPr>
        <p:spPr>
          <a:xfrm flipH="1">
            <a:off x="6095999" y="2050001"/>
            <a:ext cx="1" cy="394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8358B5D-63DB-46B0-8E39-F7E0738B9053}"/>
              </a:ext>
            </a:extLst>
          </p:cNvPr>
          <p:cNvCxnSpPr>
            <a:cxnSpLocks/>
          </p:cNvCxnSpPr>
          <p:nvPr/>
        </p:nvCxnSpPr>
        <p:spPr>
          <a:xfrm>
            <a:off x="3663648" y="2444004"/>
            <a:ext cx="4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C69171-B6AC-4215-ADEE-47E5582683EE}"/>
              </a:ext>
            </a:extLst>
          </p:cNvPr>
          <p:cNvCxnSpPr/>
          <p:nvPr/>
        </p:nvCxnSpPr>
        <p:spPr>
          <a:xfrm>
            <a:off x="3663648" y="2444004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D543EC-6609-4E78-9F06-4A2C1FBF990B}"/>
              </a:ext>
            </a:extLst>
          </p:cNvPr>
          <p:cNvCxnSpPr/>
          <p:nvPr/>
        </p:nvCxnSpPr>
        <p:spPr>
          <a:xfrm>
            <a:off x="8528350" y="2444004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4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5DDF54F8-109A-4C5B-B7EA-32BF90A56A53}"/>
              </a:ext>
            </a:extLst>
          </p:cNvPr>
          <p:cNvSpPr/>
          <p:nvPr/>
        </p:nvSpPr>
        <p:spPr>
          <a:xfrm>
            <a:off x="2327635" y="3471421"/>
            <a:ext cx="2281286" cy="92147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云数据库</a:t>
            </a: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FD632705-DE60-4BB6-A0C3-8FB2A009EF46}"/>
              </a:ext>
            </a:extLst>
          </p:cNvPr>
          <p:cNvSpPr/>
          <p:nvPr/>
        </p:nvSpPr>
        <p:spPr>
          <a:xfrm>
            <a:off x="5467546" y="3129700"/>
            <a:ext cx="669303" cy="160491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C129A13D-390E-43F2-99E0-BE3C8E80AE28}"/>
              </a:ext>
            </a:extLst>
          </p:cNvPr>
          <p:cNvSpPr/>
          <p:nvPr/>
        </p:nvSpPr>
        <p:spPr>
          <a:xfrm>
            <a:off x="6242115" y="3129700"/>
            <a:ext cx="669303" cy="160491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ACEB900-B571-4C27-8762-62F27F40FB98}"/>
              </a:ext>
            </a:extLst>
          </p:cNvPr>
          <p:cNvSpPr/>
          <p:nvPr/>
        </p:nvSpPr>
        <p:spPr>
          <a:xfrm>
            <a:off x="5802197" y="3429000"/>
            <a:ext cx="669303" cy="160491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机房</a:t>
            </a:r>
          </a:p>
        </p:txBody>
      </p:sp>
      <p:sp>
        <p:nvSpPr>
          <p:cNvPr id="8" name="卷形: 垂直 7">
            <a:extLst>
              <a:ext uri="{FF2B5EF4-FFF2-40B4-BE49-F238E27FC236}">
                <a16:creationId xmlns:a16="http://schemas.microsoft.com/office/drawing/2014/main" id="{016E8E8D-DC93-4F04-BF6E-134DB6C097F3}"/>
              </a:ext>
            </a:extLst>
          </p:cNvPr>
          <p:cNvSpPr/>
          <p:nvPr/>
        </p:nvSpPr>
        <p:spPr>
          <a:xfrm>
            <a:off x="7795968" y="3129700"/>
            <a:ext cx="980387" cy="160491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端系统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824CE4-1ACC-4016-B688-7AE5FEDC9BF5}"/>
              </a:ext>
            </a:extLst>
          </p:cNvPr>
          <p:cNvSpPr/>
          <p:nvPr/>
        </p:nvSpPr>
        <p:spPr>
          <a:xfrm>
            <a:off x="4278982" y="791852"/>
            <a:ext cx="3187047" cy="60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存储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5B31D7A-800B-4495-987D-CA87AB6A8C37}"/>
              </a:ext>
            </a:extLst>
          </p:cNvPr>
          <p:cNvSpPr/>
          <p:nvPr/>
        </p:nvSpPr>
        <p:spPr>
          <a:xfrm rot="12893070">
            <a:off x="4053526" y="1640264"/>
            <a:ext cx="358218" cy="160491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8AB85BDF-0992-48D4-A30A-EB59CB097F00}"/>
              </a:ext>
            </a:extLst>
          </p:cNvPr>
          <p:cNvSpPr/>
          <p:nvPr/>
        </p:nvSpPr>
        <p:spPr>
          <a:xfrm rot="10800000">
            <a:off x="5831967" y="1758007"/>
            <a:ext cx="358218" cy="106311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277382ED-B873-4A64-9388-1730EC654DC2}"/>
              </a:ext>
            </a:extLst>
          </p:cNvPr>
          <p:cNvSpPr/>
          <p:nvPr/>
        </p:nvSpPr>
        <p:spPr>
          <a:xfrm rot="9336583">
            <a:off x="7443189" y="1674940"/>
            <a:ext cx="358218" cy="1408306"/>
          </a:xfrm>
          <a:prstGeom prst="upArrow">
            <a:avLst>
              <a:gd name="adj1" fmla="val 43479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30CD37-B893-4927-83E4-B586A87E844A}"/>
              </a:ext>
            </a:extLst>
          </p:cNvPr>
          <p:cNvSpPr txBox="1"/>
          <p:nvPr/>
        </p:nvSpPr>
        <p:spPr>
          <a:xfrm>
            <a:off x="2705002" y="210166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分布式数据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4774F2-DFCC-4239-8EA6-AA746BEEE003}"/>
              </a:ext>
            </a:extLst>
          </p:cNvPr>
          <p:cNvSpPr txBox="1"/>
          <p:nvPr/>
        </p:nvSpPr>
        <p:spPr>
          <a:xfrm>
            <a:off x="4953785" y="2760928"/>
            <a:ext cx="22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本地数据</a:t>
            </a:r>
            <a:r>
              <a:rPr lang="en-US" altLang="zh-CN"/>
              <a:t>+</a:t>
            </a:r>
            <a:r>
              <a:rPr lang="zh-CN" altLang="en-US"/>
              <a:t>冗余备份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3E906-94D6-4486-81D5-A01FFEF39206}"/>
              </a:ext>
            </a:extLst>
          </p:cNvPr>
          <p:cNvSpPr txBox="1"/>
          <p:nvPr/>
        </p:nvSpPr>
        <p:spPr>
          <a:xfrm>
            <a:off x="7795968" y="2073388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临时数据</a:t>
            </a:r>
          </a:p>
        </p:txBody>
      </p:sp>
    </p:spTree>
    <p:extLst>
      <p:ext uri="{BB962C8B-B14F-4D97-AF65-F5344CB8AC3E}">
        <p14:creationId xmlns:p14="http://schemas.microsoft.com/office/powerpoint/2010/main" val="362421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9C134-D90C-48CC-BD9F-7FF1ACA8F631}"/>
              </a:ext>
            </a:extLst>
          </p:cNvPr>
          <p:cNvSpPr/>
          <p:nvPr/>
        </p:nvSpPr>
        <p:spPr>
          <a:xfrm>
            <a:off x="2045616" y="1652048"/>
            <a:ext cx="1913641" cy="3968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输入文件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事务文件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9D73B2-C163-4B85-A012-EF9D9545929A}"/>
              </a:ext>
            </a:extLst>
          </p:cNvPr>
          <p:cNvSpPr/>
          <p:nvPr/>
        </p:nvSpPr>
        <p:spPr>
          <a:xfrm>
            <a:off x="5148606" y="1652048"/>
            <a:ext cx="1913641" cy="3968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1.</a:t>
            </a:r>
            <a:r>
              <a:rPr lang="zh-CN" altLang="en-US"/>
              <a:t>校验记录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2.</a:t>
            </a:r>
            <a:r>
              <a:rPr lang="zh-CN" altLang="en-US"/>
              <a:t>校验逻辑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3.</a:t>
            </a:r>
            <a:r>
              <a:rPr lang="zh-CN" altLang="en-US"/>
              <a:t>更新数据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13AFD8-E0BB-4D65-A0EE-C1A271C9567B}"/>
              </a:ext>
            </a:extLst>
          </p:cNvPr>
          <p:cNvSpPr/>
          <p:nvPr/>
        </p:nvSpPr>
        <p:spPr>
          <a:xfrm>
            <a:off x="8251596" y="1652048"/>
            <a:ext cx="1913641" cy="3968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有效数据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更新后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460F7-2066-4183-A8D0-2C384DC5F8A2}"/>
              </a:ext>
            </a:extLst>
          </p:cNvPr>
          <p:cNvSpPr txBox="1"/>
          <p:nvPr/>
        </p:nvSpPr>
        <p:spPr>
          <a:xfrm>
            <a:off x="2356700" y="1040090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输入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93097F-9148-4827-BB96-270CE3ECE8DC}"/>
              </a:ext>
            </a:extLst>
          </p:cNvPr>
          <p:cNvSpPr txBox="1"/>
          <p:nvPr/>
        </p:nvSpPr>
        <p:spPr>
          <a:xfrm>
            <a:off x="5450264" y="1040090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CA283B-438C-4558-81CD-3DF79B100FDC}"/>
              </a:ext>
            </a:extLst>
          </p:cNvPr>
          <p:cNvSpPr txBox="1"/>
          <p:nvPr/>
        </p:nvSpPr>
        <p:spPr>
          <a:xfrm>
            <a:off x="8562680" y="1040090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输出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EEA863C-BB6F-45F9-A8E2-837980291D95}"/>
              </a:ext>
            </a:extLst>
          </p:cNvPr>
          <p:cNvSpPr/>
          <p:nvPr/>
        </p:nvSpPr>
        <p:spPr>
          <a:xfrm>
            <a:off x="3959257" y="3212184"/>
            <a:ext cx="1189349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A2E872B-0328-4051-B79E-F3C04AD3E565}"/>
              </a:ext>
            </a:extLst>
          </p:cNvPr>
          <p:cNvSpPr/>
          <p:nvPr/>
        </p:nvSpPr>
        <p:spPr>
          <a:xfrm>
            <a:off x="3959257" y="3864204"/>
            <a:ext cx="1189349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0412AF3-0219-4250-B38E-2F67C0840F8F}"/>
              </a:ext>
            </a:extLst>
          </p:cNvPr>
          <p:cNvSpPr/>
          <p:nvPr/>
        </p:nvSpPr>
        <p:spPr>
          <a:xfrm>
            <a:off x="7062247" y="2978085"/>
            <a:ext cx="1189349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090E73D-F144-48F9-AC16-DC447279C024}"/>
              </a:ext>
            </a:extLst>
          </p:cNvPr>
          <p:cNvSpPr/>
          <p:nvPr/>
        </p:nvSpPr>
        <p:spPr>
          <a:xfrm>
            <a:off x="7062247" y="3571974"/>
            <a:ext cx="1189349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0AFDCCD-23C6-4F63-BCE5-978FC2EED4D3}"/>
              </a:ext>
            </a:extLst>
          </p:cNvPr>
          <p:cNvSpPr/>
          <p:nvPr/>
        </p:nvSpPr>
        <p:spPr>
          <a:xfrm>
            <a:off x="7062247" y="4125684"/>
            <a:ext cx="1189349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F95C16E-95BD-4842-9D2B-09CBFDAE7B29}"/>
              </a:ext>
            </a:extLst>
          </p:cNvPr>
          <p:cNvSpPr/>
          <p:nvPr/>
        </p:nvSpPr>
        <p:spPr>
          <a:xfrm rot="10480001">
            <a:off x="6652620" y="3869270"/>
            <a:ext cx="2184940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B18FE7D-FC7A-4232-AEE1-C0BEDCD1FEE4}"/>
              </a:ext>
            </a:extLst>
          </p:cNvPr>
          <p:cNvSpPr/>
          <p:nvPr/>
        </p:nvSpPr>
        <p:spPr>
          <a:xfrm rot="10480001">
            <a:off x="6600625" y="3261593"/>
            <a:ext cx="2112594" cy="3110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8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8FC08-27C0-4416-B2A5-AA948EE0AC18}"/>
              </a:ext>
            </a:extLst>
          </p:cNvPr>
          <p:cNvSpPr/>
          <p:nvPr/>
        </p:nvSpPr>
        <p:spPr>
          <a:xfrm>
            <a:off x="4771229" y="857838"/>
            <a:ext cx="2649541" cy="71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书籍管理模块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04493-80FB-42DE-83F6-1B1C14AFBABC}"/>
              </a:ext>
            </a:extLst>
          </p:cNvPr>
          <p:cNvSpPr/>
          <p:nvPr/>
        </p:nvSpPr>
        <p:spPr>
          <a:xfrm>
            <a:off x="2556067" y="2577958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69C5DA-92F0-4AFB-B376-C123BFE2EC86}"/>
              </a:ext>
            </a:extLst>
          </p:cNvPr>
          <p:cNvSpPr/>
          <p:nvPr/>
        </p:nvSpPr>
        <p:spPr>
          <a:xfrm>
            <a:off x="7420770" y="2577958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15D21EA-388B-46B1-886F-E61F55A31E09}"/>
              </a:ext>
            </a:extLst>
          </p:cNvPr>
          <p:cNvCxnSpPr>
            <a:stCxn id="4" idx="2"/>
          </p:cNvCxnSpPr>
          <p:nvPr/>
        </p:nvCxnSpPr>
        <p:spPr>
          <a:xfrm flipH="1">
            <a:off x="6095999" y="1569234"/>
            <a:ext cx="1" cy="394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999A3B-4670-43D1-9EF5-E23CAAB14E6B}"/>
              </a:ext>
            </a:extLst>
          </p:cNvPr>
          <p:cNvCxnSpPr>
            <a:cxnSpLocks/>
          </p:cNvCxnSpPr>
          <p:nvPr/>
        </p:nvCxnSpPr>
        <p:spPr>
          <a:xfrm>
            <a:off x="3663648" y="1963237"/>
            <a:ext cx="4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A18F8F-D84C-433E-9B35-5A33B4D452F5}"/>
              </a:ext>
            </a:extLst>
          </p:cNvPr>
          <p:cNvCxnSpPr/>
          <p:nvPr/>
        </p:nvCxnSpPr>
        <p:spPr>
          <a:xfrm>
            <a:off x="3663648" y="1963237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B45BF3-9420-422A-8B89-C00395244D73}"/>
              </a:ext>
            </a:extLst>
          </p:cNvPr>
          <p:cNvCxnSpPr/>
          <p:nvPr/>
        </p:nvCxnSpPr>
        <p:spPr>
          <a:xfrm>
            <a:off x="8528350" y="1963237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F2218EB-8B90-4C47-8088-B0A1D81A28B4}"/>
              </a:ext>
            </a:extLst>
          </p:cNvPr>
          <p:cNvSpPr/>
          <p:nvPr/>
        </p:nvSpPr>
        <p:spPr>
          <a:xfrm>
            <a:off x="2547587" y="3785508"/>
            <a:ext cx="605610" cy="55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60AB44-AFF5-4BC1-A382-2B3E51F92645}"/>
              </a:ext>
            </a:extLst>
          </p:cNvPr>
          <p:cNvSpPr/>
          <p:nvPr/>
        </p:nvSpPr>
        <p:spPr>
          <a:xfrm>
            <a:off x="4171224" y="3790974"/>
            <a:ext cx="605610" cy="55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3B0D2C-A50C-464D-924C-0DBB0E535892}"/>
              </a:ext>
            </a:extLst>
          </p:cNvPr>
          <p:cNvSpPr/>
          <p:nvPr/>
        </p:nvSpPr>
        <p:spPr>
          <a:xfrm>
            <a:off x="7637955" y="3785508"/>
            <a:ext cx="605610" cy="550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384CCF-5927-49B5-95B9-59CC8297C6FB}"/>
              </a:ext>
            </a:extLst>
          </p:cNvPr>
          <p:cNvSpPr/>
          <p:nvPr/>
        </p:nvSpPr>
        <p:spPr>
          <a:xfrm>
            <a:off x="6446567" y="3785508"/>
            <a:ext cx="605610" cy="550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2D812-7D60-42A0-BAA6-983F8899150F}"/>
              </a:ext>
            </a:extLst>
          </p:cNvPr>
          <p:cNvSpPr/>
          <p:nvPr/>
        </p:nvSpPr>
        <p:spPr>
          <a:xfrm>
            <a:off x="10020731" y="3785510"/>
            <a:ext cx="605610" cy="550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B55D5-19F7-4CB3-ABEB-45BCFC7E9781}"/>
              </a:ext>
            </a:extLst>
          </p:cNvPr>
          <p:cNvSpPr/>
          <p:nvPr/>
        </p:nvSpPr>
        <p:spPr>
          <a:xfrm>
            <a:off x="8829343" y="3785510"/>
            <a:ext cx="605610" cy="550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159D11-64A8-4A1D-9093-B961ADB0B1CB}"/>
              </a:ext>
            </a:extLst>
          </p:cNvPr>
          <p:cNvCxnSpPr>
            <a:cxnSpLocks/>
          </p:cNvCxnSpPr>
          <p:nvPr/>
        </p:nvCxnSpPr>
        <p:spPr>
          <a:xfrm>
            <a:off x="2849472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20360F-71FA-4EB0-A42E-49C1F4A7D3A4}"/>
              </a:ext>
            </a:extLst>
          </p:cNvPr>
          <p:cNvCxnSpPr>
            <a:cxnSpLocks/>
          </p:cNvCxnSpPr>
          <p:nvPr/>
        </p:nvCxnSpPr>
        <p:spPr>
          <a:xfrm>
            <a:off x="4483923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80FA37-7C40-4874-B018-72A56D257CA9}"/>
              </a:ext>
            </a:extLst>
          </p:cNvPr>
          <p:cNvCxnSpPr>
            <a:cxnSpLocks/>
          </p:cNvCxnSpPr>
          <p:nvPr/>
        </p:nvCxnSpPr>
        <p:spPr>
          <a:xfrm>
            <a:off x="6752077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C81D75-F67E-4CD9-A63C-B5EAF1361CF4}"/>
              </a:ext>
            </a:extLst>
          </p:cNvPr>
          <p:cNvCxnSpPr>
            <a:cxnSpLocks/>
          </p:cNvCxnSpPr>
          <p:nvPr/>
        </p:nvCxnSpPr>
        <p:spPr>
          <a:xfrm>
            <a:off x="7952482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CAF227-0B21-4AD9-B304-75E2919C2984}"/>
              </a:ext>
            </a:extLst>
          </p:cNvPr>
          <p:cNvCxnSpPr>
            <a:cxnSpLocks/>
          </p:cNvCxnSpPr>
          <p:nvPr/>
        </p:nvCxnSpPr>
        <p:spPr>
          <a:xfrm>
            <a:off x="9131258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7DDFE1-24EA-4B9D-BAD6-1BFFC2C7483E}"/>
              </a:ext>
            </a:extLst>
          </p:cNvPr>
          <p:cNvCxnSpPr>
            <a:cxnSpLocks/>
          </p:cNvCxnSpPr>
          <p:nvPr/>
        </p:nvCxnSpPr>
        <p:spPr>
          <a:xfrm>
            <a:off x="10329860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FD74FD9-27F5-408A-A0FB-AC81B8065C8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59140" y="3170788"/>
            <a:ext cx="4509" cy="28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E4B993A-7378-46AF-8D5C-4FDED8EEC528}"/>
              </a:ext>
            </a:extLst>
          </p:cNvPr>
          <p:cNvCxnSpPr>
            <a:cxnSpLocks/>
          </p:cNvCxnSpPr>
          <p:nvPr/>
        </p:nvCxnSpPr>
        <p:spPr>
          <a:xfrm flipH="1">
            <a:off x="8549530" y="3170788"/>
            <a:ext cx="4509" cy="28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DC4374B-4D5A-4ACD-9694-0C7CDC78DDDB}"/>
              </a:ext>
            </a:extLst>
          </p:cNvPr>
          <p:cNvCxnSpPr>
            <a:cxnSpLocks/>
          </p:cNvCxnSpPr>
          <p:nvPr/>
        </p:nvCxnSpPr>
        <p:spPr>
          <a:xfrm>
            <a:off x="2849472" y="3453517"/>
            <a:ext cx="1632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7117814-CC31-418A-B84E-214B838511F2}"/>
              </a:ext>
            </a:extLst>
          </p:cNvPr>
          <p:cNvCxnSpPr>
            <a:cxnSpLocks/>
          </p:cNvCxnSpPr>
          <p:nvPr/>
        </p:nvCxnSpPr>
        <p:spPr>
          <a:xfrm>
            <a:off x="6752077" y="3429000"/>
            <a:ext cx="3577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42AEF2-E2E0-4819-BEBF-F7096FCF96FA}"/>
              </a:ext>
            </a:extLst>
          </p:cNvPr>
          <p:cNvSpPr/>
          <p:nvPr/>
        </p:nvSpPr>
        <p:spPr>
          <a:xfrm>
            <a:off x="4771229" y="857838"/>
            <a:ext cx="2649541" cy="71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资源管理模块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C8F9F4-F226-4931-9959-ABAB9F360163}"/>
              </a:ext>
            </a:extLst>
          </p:cNvPr>
          <p:cNvSpPr/>
          <p:nvPr/>
        </p:nvSpPr>
        <p:spPr>
          <a:xfrm>
            <a:off x="2556067" y="2577958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预定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035D98-2A28-4730-A217-91373DC2FFF9}"/>
              </a:ext>
            </a:extLst>
          </p:cNvPr>
          <p:cNvSpPr/>
          <p:nvPr/>
        </p:nvSpPr>
        <p:spPr>
          <a:xfrm>
            <a:off x="7420770" y="2577958"/>
            <a:ext cx="2215162" cy="592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撤销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E9E7D13-E5D1-45DF-A38F-3F0CFF15C8C8}"/>
              </a:ext>
            </a:extLst>
          </p:cNvPr>
          <p:cNvCxnSpPr>
            <a:stCxn id="4" idx="2"/>
          </p:cNvCxnSpPr>
          <p:nvPr/>
        </p:nvCxnSpPr>
        <p:spPr>
          <a:xfrm flipH="1">
            <a:off x="6095999" y="1569234"/>
            <a:ext cx="1" cy="394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12F2AB-1553-4394-A6E6-2309F0F56FF2}"/>
              </a:ext>
            </a:extLst>
          </p:cNvPr>
          <p:cNvCxnSpPr>
            <a:cxnSpLocks/>
          </p:cNvCxnSpPr>
          <p:nvPr/>
        </p:nvCxnSpPr>
        <p:spPr>
          <a:xfrm>
            <a:off x="3663648" y="1963237"/>
            <a:ext cx="4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61C0A6-580C-402F-A068-9EB81AD83E8C}"/>
              </a:ext>
            </a:extLst>
          </p:cNvPr>
          <p:cNvCxnSpPr/>
          <p:nvPr/>
        </p:nvCxnSpPr>
        <p:spPr>
          <a:xfrm>
            <a:off x="3663648" y="1963237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49DE3CF-6435-4E39-A0ED-0A6500075114}"/>
              </a:ext>
            </a:extLst>
          </p:cNvPr>
          <p:cNvCxnSpPr/>
          <p:nvPr/>
        </p:nvCxnSpPr>
        <p:spPr>
          <a:xfrm>
            <a:off x="8528350" y="1963237"/>
            <a:ext cx="0" cy="61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4F06C60-9D41-4C1B-940E-6D1FF34AC02D}"/>
              </a:ext>
            </a:extLst>
          </p:cNvPr>
          <p:cNvSpPr/>
          <p:nvPr/>
        </p:nvSpPr>
        <p:spPr>
          <a:xfrm>
            <a:off x="2547587" y="3785507"/>
            <a:ext cx="605610" cy="1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7A456-BF10-4819-A63F-E63CD7688C91}"/>
              </a:ext>
            </a:extLst>
          </p:cNvPr>
          <p:cNvSpPr/>
          <p:nvPr/>
        </p:nvSpPr>
        <p:spPr>
          <a:xfrm>
            <a:off x="4171224" y="3790973"/>
            <a:ext cx="605610" cy="1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座位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C6631F-3E95-4A43-BF9C-46D8DDA9E5E7}"/>
              </a:ext>
            </a:extLst>
          </p:cNvPr>
          <p:cNvCxnSpPr>
            <a:cxnSpLocks/>
          </p:cNvCxnSpPr>
          <p:nvPr/>
        </p:nvCxnSpPr>
        <p:spPr>
          <a:xfrm>
            <a:off x="2849472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152599-1FB7-43D5-A17E-FD6A729BFF2D}"/>
              </a:ext>
            </a:extLst>
          </p:cNvPr>
          <p:cNvCxnSpPr>
            <a:cxnSpLocks/>
          </p:cNvCxnSpPr>
          <p:nvPr/>
        </p:nvCxnSpPr>
        <p:spPr>
          <a:xfrm>
            <a:off x="4483923" y="3453517"/>
            <a:ext cx="0" cy="33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7BB950C-8E78-436D-812D-C49CA79D31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59140" y="3170788"/>
            <a:ext cx="4509" cy="28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2E13C0-1C45-4A20-8209-FC8D1D9A1566}"/>
              </a:ext>
            </a:extLst>
          </p:cNvPr>
          <p:cNvCxnSpPr>
            <a:cxnSpLocks/>
          </p:cNvCxnSpPr>
          <p:nvPr/>
        </p:nvCxnSpPr>
        <p:spPr>
          <a:xfrm>
            <a:off x="2849472" y="3453517"/>
            <a:ext cx="1632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7A9249-9EBE-49E5-92D2-C9F17D6607B0}"/>
              </a:ext>
            </a:extLst>
          </p:cNvPr>
          <p:cNvSpPr/>
          <p:nvPr/>
        </p:nvSpPr>
        <p:spPr>
          <a:xfrm>
            <a:off x="4364609" y="3231037"/>
            <a:ext cx="2592371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输入预定时间范围</a:t>
            </a: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D86A0DE-34CF-4CAA-B492-F2DFE693C9DE}"/>
              </a:ext>
            </a:extLst>
          </p:cNvPr>
          <p:cNvSpPr/>
          <p:nvPr/>
        </p:nvSpPr>
        <p:spPr>
          <a:xfrm>
            <a:off x="4364610" y="1960776"/>
            <a:ext cx="2592371" cy="6598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查询书目书否剩余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1CC09C1A-E748-46C5-8659-9D08B368D811}"/>
              </a:ext>
            </a:extLst>
          </p:cNvPr>
          <p:cNvSpPr/>
          <p:nvPr/>
        </p:nvSpPr>
        <p:spPr>
          <a:xfrm>
            <a:off x="4364608" y="4416457"/>
            <a:ext cx="2592371" cy="6598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范围是否超时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9387EA-1777-4D33-9BD6-6E967E75DDBC}"/>
              </a:ext>
            </a:extLst>
          </p:cNvPr>
          <p:cNvSpPr/>
          <p:nvPr/>
        </p:nvSpPr>
        <p:spPr>
          <a:xfrm>
            <a:off x="4364610" y="692871"/>
            <a:ext cx="2592371" cy="659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预定操作开始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50FFD9-DBE6-44AF-851C-800F10276D0A}"/>
              </a:ext>
            </a:extLst>
          </p:cNvPr>
          <p:cNvSpPr/>
          <p:nvPr/>
        </p:nvSpPr>
        <p:spPr>
          <a:xfrm>
            <a:off x="4364607" y="5684362"/>
            <a:ext cx="2592371" cy="659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预定操作成功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4F7536-8E02-44AA-946E-2DE80C0EA48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660796" y="1352747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F256E5-9514-48D7-B968-5E3BFB5DE058}"/>
              </a:ext>
            </a:extLst>
          </p:cNvPr>
          <p:cNvCxnSpPr/>
          <p:nvPr/>
        </p:nvCxnSpPr>
        <p:spPr>
          <a:xfrm>
            <a:off x="5660792" y="2623008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6A267DD-390C-49E7-A6C9-27BFD39E235F}"/>
              </a:ext>
            </a:extLst>
          </p:cNvPr>
          <p:cNvSpPr txBox="1"/>
          <p:nvPr/>
        </p:nvSpPr>
        <p:spPr>
          <a:xfrm>
            <a:off x="5660792" y="2760366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1BE514A-2723-42F7-ADCA-D5C42B3CA05C}"/>
              </a:ext>
            </a:extLst>
          </p:cNvPr>
          <p:cNvCxnSpPr>
            <a:stCxn id="5" idx="2"/>
          </p:cNvCxnSpPr>
          <p:nvPr/>
        </p:nvCxnSpPr>
        <p:spPr>
          <a:xfrm>
            <a:off x="6874497" y="2290714"/>
            <a:ext cx="2137528" cy="339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F554B08-8CD6-4BF4-BB62-D24BA63754B1}"/>
              </a:ext>
            </a:extLst>
          </p:cNvPr>
          <p:cNvSpPr/>
          <p:nvPr/>
        </p:nvSpPr>
        <p:spPr>
          <a:xfrm>
            <a:off x="7715839" y="5684362"/>
            <a:ext cx="2592371" cy="659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预定操作失败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2B5D38-7EA5-4E86-9000-80FABC8998AC}"/>
              </a:ext>
            </a:extLst>
          </p:cNvPr>
          <p:cNvSpPr txBox="1"/>
          <p:nvPr/>
        </p:nvSpPr>
        <p:spPr>
          <a:xfrm>
            <a:off x="7673419" y="1925251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B6233B-79AC-407A-B7D5-D700500408F2}"/>
              </a:ext>
            </a:extLst>
          </p:cNvPr>
          <p:cNvCxnSpPr>
            <a:cxnSpLocks/>
          </p:cNvCxnSpPr>
          <p:nvPr/>
        </p:nvCxnSpPr>
        <p:spPr>
          <a:xfrm>
            <a:off x="5660792" y="3808428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0D3122D-E1A5-4484-9FF7-62A04997B8D6}"/>
              </a:ext>
            </a:extLst>
          </p:cNvPr>
          <p:cNvSpPr txBox="1"/>
          <p:nvPr/>
        </p:nvSpPr>
        <p:spPr>
          <a:xfrm>
            <a:off x="5638792" y="5195681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C410E4-CA51-4294-810C-20B491843438}"/>
              </a:ext>
            </a:extLst>
          </p:cNvPr>
          <p:cNvCxnSpPr>
            <a:cxnSpLocks/>
          </p:cNvCxnSpPr>
          <p:nvPr/>
        </p:nvCxnSpPr>
        <p:spPr>
          <a:xfrm>
            <a:off x="5638792" y="5076333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8787F81-12A0-4DBD-9AFB-298E2221DCF4}"/>
              </a:ext>
            </a:extLst>
          </p:cNvPr>
          <p:cNvCxnSpPr>
            <a:stCxn id="6" idx="2"/>
            <a:endCxn id="4" idx="3"/>
          </p:cNvCxnSpPr>
          <p:nvPr/>
        </p:nvCxnSpPr>
        <p:spPr>
          <a:xfrm flipV="1">
            <a:off x="6874495" y="3518555"/>
            <a:ext cx="82485" cy="1227840"/>
          </a:xfrm>
          <a:prstGeom prst="bentConnector3">
            <a:avLst>
              <a:gd name="adj1" fmla="val 14399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546DB8-8209-4AE9-9C02-30C0F96AB956}"/>
              </a:ext>
            </a:extLst>
          </p:cNvPr>
          <p:cNvSpPr txBox="1"/>
          <p:nvPr/>
        </p:nvSpPr>
        <p:spPr>
          <a:xfrm>
            <a:off x="7293987" y="4377819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23DE75-C6B7-4642-9123-83F67CCE7D00}"/>
              </a:ext>
            </a:extLst>
          </p:cNvPr>
          <p:cNvSpPr/>
          <p:nvPr/>
        </p:nvSpPr>
        <p:spPr>
          <a:xfrm>
            <a:off x="4289198" y="1838228"/>
            <a:ext cx="2592371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输入判定操作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80C79C01-C071-41EC-8342-2CD949FC1D6C}"/>
              </a:ext>
            </a:extLst>
          </p:cNvPr>
          <p:cNvSpPr/>
          <p:nvPr/>
        </p:nvSpPr>
        <p:spPr>
          <a:xfrm>
            <a:off x="4289197" y="3023648"/>
            <a:ext cx="2592371" cy="6598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是否违规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5C59B-DA6E-43A6-AAF5-404EB1438B2E}"/>
              </a:ext>
            </a:extLst>
          </p:cNvPr>
          <p:cNvSpPr/>
          <p:nvPr/>
        </p:nvSpPr>
        <p:spPr>
          <a:xfrm>
            <a:off x="4289196" y="570323"/>
            <a:ext cx="2592371" cy="659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奖惩判定操作开始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86C7367-D179-4914-9EF0-96B9A0EA1054}"/>
              </a:ext>
            </a:extLst>
          </p:cNvPr>
          <p:cNvSpPr/>
          <p:nvPr/>
        </p:nvSpPr>
        <p:spPr>
          <a:xfrm>
            <a:off x="4289196" y="4291553"/>
            <a:ext cx="2592371" cy="608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不进行惩罚</a:t>
            </a:r>
            <a:r>
              <a:rPr lang="en-US" altLang="zh-CN"/>
              <a:t>/</a:t>
            </a:r>
            <a:r>
              <a:rPr lang="zh-CN" altLang="en-US"/>
              <a:t>恢复部分诚信分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E82D27-69AD-4808-9F25-BD3ADAC2EB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85382" y="1230199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9F97471-39AE-42C6-BAA5-2136EA0125B6}"/>
              </a:ext>
            </a:extLst>
          </p:cNvPr>
          <p:cNvSpPr/>
          <p:nvPr/>
        </p:nvSpPr>
        <p:spPr>
          <a:xfrm>
            <a:off x="7640428" y="4291553"/>
            <a:ext cx="2592371" cy="608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扣除诚信分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F71DA0-D0A0-4F01-8C3B-4D38C6A0D576}"/>
              </a:ext>
            </a:extLst>
          </p:cNvPr>
          <p:cNvCxnSpPr>
            <a:cxnSpLocks/>
          </p:cNvCxnSpPr>
          <p:nvPr/>
        </p:nvCxnSpPr>
        <p:spPr>
          <a:xfrm>
            <a:off x="5585381" y="2415619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A6E56A0-BF9D-440A-853D-5B9258BC900A}"/>
              </a:ext>
            </a:extLst>
          </p:cNvPr>
          <p:cNvSpPr txBox="1"/>
          <p:nvPr/>
        </p:nvSpPr>
        <p:spPr>
          <a:xfrm>
            <a:off x="5563381" y="3802872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CD2916-F870-4E73-81BF-14A128208577}"/>
              </a:ext>
            </a:extLst>
          </p:cNvPr>
          <p:cNvCxnSpPr>
            <a:cxnSpLocks/>
          </p:cNvCxnSpPr>
          <p:nvPr/>
        </p:nvCxnSpPr>
        <p:spPr>
          <a:xfrm>
            <a:off x="5563381" y="3683524"/>
            <a:ext cx="0" cy="6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6C8A0A5-2DF1-4436-8511-ADD0B8E740C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799084" y="3353586"/>
            <a:ext cx="2137530" cy="93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A69EDF2-1FD2-4D54-9CD2-B6EFDC6516D8}"/>
              </a:ext>
            </a:extLst>
          </p:cNvPr>
          <p:cNvSpPr txBox="1"/>
          <p:nvPr/>
        </p:nvSpPr>
        <p:spPr>
          <a:xfrm>
            <a:off x="7753549" y="3003951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1F9CDA76-767A-49B4-B463-1D50E6851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36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51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50F1D42-A5BD-45B7-8D3E-B38094DD2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465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21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17C605-162C-4EA4-A028-6C3EF368B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6827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7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342</Words>
  <Application>Microsoft Office PowerPoint</Application>
  <PresentationFormat>宽屏</PresentationFormat>
  <Paragraphs>153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帅文</dc:creator>
  <cp:lastModifiedBy>余 帅文</cp:lastModifiedBy>
  <cp:revision>84</cp:revision>
  <dcterms:created xsi:type="dcterms:W3CDTF">2021-04-13T11:49:44Z</dcterms:created>
  <dcterms:modified xsi:type="dcterms:W3CDTF">2021-05-09T14:18:46Z</dcterms:modified>
</cp:coreProperties>
</file>