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54" r:id="rId1"/>
  </p:sldMasterIdLst>
  <p:sldIdLst>
    <p:sldId id="260" r:id="rId2"/>
    <p:sldId id="261" r:id="rId3"/>
    <p:sldId id="262" r:id="rId4"/>
    <p:sldId id="257" r:id="rId5"/>
    <p:sldId id="258" r:id="rId6"/>
    <p:sldId id="259" r:id="rId7"/>
    <p:sldId id="263" r:id="rId8"/>
    <p:sldId id="264" r:id="rId9"/>
    <p:sldId id="265" r:id="rId10"/>
    <p:sldId id="275" r:id="rId11"/>
    <p:sldId id="276" r:id="rId12"/>
    <p:sldId id="270" r:id="rId13"/>
    <p:sldId id="278" r:id="rId14"/>
    <p:sldId id="269" r:id="rId15"/>
    <p:sldId id="277" r:id="rId16"/>
    <p:sldId id="271" r:id="rId17"/>
    <p:sldId id="279" r:id="rId18"/>
    <p:sldId id="268" r:id="rId19"/>
    <p:sldId id="272" r:id="rId20"/>
  </p:sldIdLst>
  <p:sldSz cx="25600025" cy="14400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2" d="100"/>
          <a:sy n="32"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436674" y="5280079"/>
            <a:ext cx="18720016" cy="4751316"/>
          </a:xfrm>
        </p:spPr>
        <p:txBody>
          <a:bodyPr anchor="b">
            <a:normAutofit/>
          </a:bodyPr>
          <a:lstStyle>
            <a:lvl1pPr>
              <a:defRPr sz="11338"/>
            </a:lvl1pPr>
          </a:lstStyle>
          <a:p>
            <a:r>
              <a:rPr lang="zh-CN" altLang="en-US"/>
              <a:t>单击此处编辑母版标题样式</a:t>
            </a:r>
            <a:endParaRPr lang="en-US" dirty="0"/>
          </a:p>
        </p:txBody>
      </p:sp>
      <p:sp>
        <p:nvSpPr>
          <p:cNvPr id="3" name="Subtitle 2"/>
          <p:cNvSpPr>
            <a:spLocks noGrp="1"/>
          </p:cNvSpPr>
          <p:nvPr>
            <p:ph type="subTitle" idx="1"/>
          </p:nvPr>
        </p:nvSpPr>
        <p:spPr>
          <a:xfrm>
            <a:off x="5436674" y="10031391"/>
            <a:ext cx="18720016" cy="2364934"/>
          </a:xfrm>
        </p:spPr>
        <p:txBody>
          <a:bodyPr anchor="t"/>
          <a:lstStyle>
            <a:lvl1pPr marL="0" indent="0" algn="l">
              <a:buNone/>
              <a:defRPr>
                <a:solidFill>
                  <a:schemeClr val="tx1">
                    <a:lumMod val="65000"/>
                    <a:lumOff val="35000"/>
                  </a:schemeClr>
                </a:solidFill>
              </a:defRPr>
            </a:lvl1pPr>
            <a:lvl2pPr marL="959983" indent="0" algn="ctr">
              <a:buNone/>
              <a:defRPr>
                <a:solidFill>
                  <a:schemeClr val="tx1">
                    <a:tint val="75000"/>
                  </a:schemeClr>
                </a:solidFill>
              </a:defRPr>
            </a:lvl2pPr>
            <a:lvl3pPr marL="1919966" indent="0" algn="ctr">
              <a:buNone/>
              <a:defRPr>
                <a:solidFill>
                  <a:schemeClr val="tx1">
                    <a:tint val="75000"/>
                  </a:schemeClr>
                </a:solidFill>
              </a:defRPr>
            </a:lvl3pPr>
            <a:lvl4pPr marL="2879949" indent="0" algn="ctr">
              <a:buNone/>
              <a:defRPr>
                <a:solidFill>
                  <a:schemeClr val="tx1">
                    <a:tint val="75000"/>
                  </a:schemeClr>
                </a:solidFill>
              </a:defRPr>
            </a:lvl4pPr>
            <a:lvl5pPr marL="3839931" indent="0" algn="ctr">
              <a:buNone/>
              <a:defRPr>
                <a:solidFill>
                  <a:schemeClr val="tx1">
                    <a:tint val="75000"/>
                  </a:schemeClr>
                </a:solidFill>
              </a:defRPr>
            </a:lvl5pPr>
            <a:lvl6pPr marL="4799914" indent="0" algn="ctr">
              <a:buNone/>
              <a:defRPr>
                <a:solidFill>
                  <a:schemeClr val="tx1">
                    <a:tint val="75000"/>
                  </a:schemeClr>
                </a:solidFill>
              </a:defRPr>
            </a:lvl6pPr>
            <a:lvl7pPr marL="5759897" indent="0" algn="ctr">
              <a:buNone/>
              <a:defRPr>
                <a:solidFill>
                  <a:schemeClr val="tx1">
                    <a:tint val="75000"/>
                  </a:schemeClr>
                </a:solidFill>
              </a:defRPr>
            </a:lvl7pPr>
            <a:lvl8pPr marL="6719880" indent="0" algn="ctr">
              <a:buNone/>
              <a:defRPr>
                <a:solidFill>
                  <a:schemeClr val="tx1">
                    <a:tint val="75000"/>
                  </a:schemeClr>
                </a:solidFill>
              </a:defRPr>
            </a:lvl8pPr>
            <a:lvl9pPr marL="7679863"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E360EFF-53CB-422D-88CF-9BF56B661CE6}" type="datetimeFigureOut">
              <a:rPr lang="zh-CN" altLang="en-US" smtClean="0"/>
              <a:t>2019/6/18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9079001"/>
            <a:ext cx="3663315" cy="1634857"/>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1116668" y="9510987"/>
            <a:ext cx="1637308" cy="766678"/>
          </a:xfrm>
        </p:spPr>
        <p:txBody>
          <a:bodyPr/>
          <a:lstStyle/>
          <a:p>
            <a:fld id="{2FDE18F8-F988-4F44-8240-EE498DF89CFA}" type="slidenum">
              <a:rPr lang="zh-CN" altLang="en-US" smtClean="0"/>
              <a:t>‹#›</a:t>
            </a:fld>
            <a:endParaRPr lang="zh-CN" altLang="en-US"/>
          </a:p>
        </p:txBody>
      </p:sp>
    </p:spTree>
    <p:extLst>
      <p:ext uri="{BB962C8B-B14F-4D97-AF65-F5344CB8AC3E}">
        <p14:creationId xmlns:p14="http://schemas.microsoft.com/office/powerpoint/2010/main" val="2436060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5436672" y="1280019"/>
            <a:ext cx="18720016" cy="6545063"/>
          </a:xfrm>
        </p:spPr>
        <p:txBody>
          <a:bodyPr anchor="ctr">
            <a:normAutofit/>
          </a:bodyPr>
          <a:lstStyle>
            <a:lvl1pPr algn="l">
              <a:defRPr sz="10079"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5436672" y="9142489"/>
            <a:ext cx="18720016" cy="3266954"/>
          </a:xfrm>
        </p:spPr>
        <p:txBody>
          <a:bodyPr anchor="ctr">
            <a:normAutofit/>
          </a:bodyPr>
          <a:lstStyle>
            <a:lvl1pPr marL="0" indent="0" algn="l">
              <a:buNone/>
              <a:defRPr sz="3779">
                <a:solidFill>
                  <a:schemeClr val="tx1">
                    <a:lumMod val="65000"/>
                    <a:lumOff val="35000"/>
                  </a:schemeClr>
                </a:solidFill>
              </a:defRPr>
            </a:lvl1pPr>
            <a:lvl2pPr marL="959983" indent="0">
              <a:buNone/>
              <a:defRPr sz="3779">
                <a:solidFill>
                  <a:schemeClr val="tx1">
                    <a:tint val="75000"/>
                  </a:schemeClr>
                </a:solidFill>
              </a:defRPr>
            </a:lvl2pPr>
            <a:lvl3pPr marL="1919966" indent="0">
              <a:buNone/>
              <a:defRPr sz="3360">
                <a:solidFill>
                  <a:schemeClr val="tx1">
                    <a:tint val="75000"/>
                  </a:schemeClr>
                </a:solidFill>
              </a:defRPr>
            </a:lvl3pPr>
            <a:lvl4pPr marL="2879949" indent="0">
              <a:buNone/>
              <a:defRPr sz="2940">
                <a:solidFill>
                  <a:schemeClr val="tx1">
                    <a:tint val="75000"/>
                  </a:schemeClr>
                </a:solidFill>
              </a:defRPr>
            </a:lvl4pPr>
            <a:lvl5pPr marL="3839931" indent="0">
              <a:buNone/>
              <a:defRPr sz="2940">
                <a:solidFill>
                  <a:schemeClr val="tx1">
                    <a:tint val="75000"/>
                  </a:schemeClr>
                </a:solidFill>
              </a:defRPr>
            </a:lvl5pPr>
            <a:lvl6pPr marL="4799914" indent="0">
              <a:buNone/>
              <a:defRPr sz="2940">
                <a:solidFill>
                  <a:schemeClr val="tx1">
                    <a:tint val="75000"/>
                  </a:schemeClr>
                </a:solidFill>
              </a:defRPr>
            </a:lvl6pPr>
            <a:lvl7pPr marL="5759897" indent="0">
              <a:buNone/>
              <a:defRPr sz="2940">
                <a:solidFill>
                  <a:schemeClr val="tx1">
                    <a:tint val="75000"/>
                  </a:schemeClr>
                </a:solidFill>
              </a:defRPr>
            </a:lvl7pPr>
            <a:lvl8pPr marL="6719880" indent="0">
              <a:buNone/>
              <a:defRPr sz="2940">
                <a:solidFill>
                  <a:schemeClr val="tx1">
                    <a:tint val="75000"/>
                  </a:schemeClr>
                </a:solidFill>
              </a:defRPr>
            </a:lvl8pPr>
            <a:lvl9pPr marL="7679863" indent="0">
              <a:buNone/>
              <a:defRPr sz="294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E360EFF-53CB-422D-88CF-9BF56B661CE6}" type="datetimeFigureOut">
              <a:rPr lang="zh-CN" altLang="en-US" smtClean="0"/>
              <a:t>2019/6/18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8795" y="6673433"/>
            <a:ext cx="3335493" cy="106520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1116668" y="6811942"/>
            <a:ext cx="1637308" cy="766678"/>
          </a:xfrm>
        </p:spPr>
        <p:txBody>
          <a:bodyPr/>
          <a:lstStyle/>
          <a:p>
            <a:fld id="{2FDE18F8-F988-4F44-8240-EE498DF89CFA}" type="slidenum">
              <a:rPr lang="zh-CN" altLang="en-US" smtClean="0"/>
              <a:t>‹#›</a:t>
            </a:fld>
            <a:endParaRPr lang="zh-CN" altLang="en-US"/>
          </a:p>
        </p:txBody>
      </p:sp>
    </p:spTree>
    <p:extLst>
      <p:ext uri="{BB962C8B-B14F-4D97-AF65-F5344CB8AC3E}">
        <p14:creationId xmlns:p14="http://schemas.microsoft.com/office/powerpoint/2010/main" val="3905186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5984151" y="1280019"/>
            <a:ext cx="17625059" cy="6080090"/>
          </a:xfrm>
        </p:spPr>
        <p:txBody>
          <a:bodyPr anchor="ctr">
            <a:normAutofit/>
          </a:bodyPr>
          <a:lstStyle>
            <a:lvl1pPr algn="l">
              <a:defRPr sz="10079"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6876672" y="7360109"/>
            <a:ext cx="15824801" cy="800012"/>
          </a:xfrm>
        </p:spPr>
        <p:txBody>
          <a:bodyPr anchor="ctr">
            <a:noAutofit/>
          </a:bodyPr>
          <a:lstStyle>
            <a:lvl1pPr marL="0" indent="0">
              <a:buFontTx/>
              <a:buNone/>
              <a:defRPr sz="3360">
                <a:solidFill>
                  <a:schemeClr val="tx1">
                    <a:lumMod val="50000"/>
                    <a:lumOff val="50000"/>
                  </a:schemeClr>
                </a:solidFill>
              </a:defRPr>
            </a:lvl1pPr>
            <a:lvl2pPr marL="959983" indent="0">
              <a:buFontTx/>
              <a:buNone/>
              <a:defRPr/>
            </a:lvl2pPr>
            <a:lvl3pPr marL="1919966" indent="0">
              <a:buFontTx/>
              <a:buNone/>
              <a:defRPr/>
            </a:lvl3pPr>
            <a:lvl4pPr marL="2879949" indent="0">
              <a:buFontTx/>
              <a:buNone/>
              <a:defRPr/>
            </a:lvl4pPr>
            <a:lvl5pPr marL="3839931"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5436672" y="9142489"/>
            <a:ext cx="18720016" cy="3266954"/>
          </a:xfrm>
        </p:spPr>
        <p:txBody>
          <a:bodyPr anchor="ctr">
            <a:normAutofit/>
          </a:bodyPr>
          <a:lstStyle>
            <a:lvl1pPr marL="0" indent="0" algn="l">
              <a:buNone/>
              <a:defRPr sz="3779">
                <a:solidFill>
                  <a:schemeClr val="tx1">
                    <a:lumMod val="65000"/>
                    <a:lumOff val="35000"/>
                  </a:schemeClr>
                </a:solidFill>
              </a:defRPr>
            </a:lvl1pPr>
            <a:lvl2pPr marL="959983" indent="0">
              <a:buNone/>
              <a:defRPr sz="3779">
                <a:solidFill>
                  <a:schemeClr val="tx1">
                    <a:tint val="75000"/>
                  </a:schemeClr>
                </a:solidFill>
              </a:defRPr>
            </a:lvl2pPr>
            <a:lvl3pPr marL="1919966" indent="0">
              <a:buNone/>
              <a:defRPr sz="3360">
                <a:solidFill>
                  <a:schemeClr val="tx1">
                    <a:tint val="75000"/>
                  </a:schemeClr>
                </a:solidFill>
              </a:defRPr>
            </a:lvl3pPr>
            <a:lvl4pPr marL="2879949" indent="0">
              <a:buNone/>
              <a:defRPr sz="2940">
                <a:solidFill>
                  <a:schemeClr val="tx1">
                    <a:tint val="75000"/>
                  </a:schemeClr>
                </a:solidFill>
              </a:defRPr>
            </a:lvl4pPr>
            <a:lvl5pPr marL="3839931" indent="0">
              <a:buNone/>
              <a:defRPr sz="2940">
                <a:solidFill>
                  <a:schemeClr val="tx1">
                    <a:tint val="75000"/>
                  </a:schemeClr>
                </a:solidFill>
              </a:defRPr>
            </a:lvl5pPr>
            <a:lvl6pPr marL="4799914" indent="0">
              <a:buNone/>
              <a:defRPr sz="2940">
                <a:solidFill>
                  <a:schemeClr val="tx1">
                    <a:tint val="75000"/>
                  </a:schemeClr>
                </a:solidFill>
              </a:defRPr>
            </a:lvl6pPr>
            <a:lvl7pPr marL="5759897" indent="0">
              <a:buNone/>
              <a:defRPr sz="2940">
                <a:solidFill>
                  <a:schemeClr val="tx1">
                    <a:tint val="75000"/>
                  </a:schemeClr>
                </a:solidFill>
              </a:defRPr>
            </a:lvl7pPr>
            <a:lvl8pPr marL="6719880" indent="0">
              <a:buNone/>
              <a:defRPr sz="2940">
                <a:solidFill>
                  <a:schemeClr val="tx1">
                    <a:tint val="75000"/>
                  </a:schemeClr>
                </a:solidFill>
              </a:defRPr>
            </a:lvl8pPr>
            <a:lvl9pPr marL="7679863" indent="0">
              <a:buNone/>
              <a:defRPr sz="294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E360EFF-53CB-422D-88CF-9BF56B661CE6}" type="datetimeFigureOut">
              <a:rPr lang="zh-CN" altLang="en-US" smtClean="0"/>
              <a:t>2019/6/18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8795" y="6673433"/>
            <a:ext cx="3335493" cy="106520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1116668" y="6811942"/>
            <a:ext cx="1637308" cy="766678"/>
          </a:xfrm>
        </p:spPr>
        <p:txBody>
          <a:bodyPr/>
          <a:lstStyle/>
          <a:p>
            <a:fld id="{2FDE18F8-F988-4F44-8240-EE498DF89CFA}" type="slidenum">
              <a:rPr lang="zh-CN" altLang="en-US" smtClean="0"/>
              <a:t>‹#›</a:t>
            </a:fld>
            <a:endParaRPr lang="zh-CN" altLang="en-US"/>
          </a:p>
        </p:txBody>
      </p:sp>
      <p:sp>
        <p:nvSpPr>
          <p:cNvPr id="14" name="TextBox 13"/>
          <p:cNvSpPr txBox="1"/>
          <p:nvPr/>
        </p:nvSpPr>
        <p:spPr>
          <a:xfrm>
            <a:off x="5181427" y="1360661"/>
            <a:ext cx="1280001" cy="1227894"/>
          </a:xfrm>
          <a:prstGeom prst="rect">
            <a:avLst/>
          </a:prstGeom>
        </p:spPr>
        <p:txBody>
          <a:bodyPr vert="horz" lIns="192000" tIns="96000" rIns="192000" bIns="96000" rtlCol="0" anchor="ctr">
            <a:noAutofit/>
          </a:bodyPr>
          <a:lstStyle/>
          <a:p>
            <a:pPr lvl="0"/>
            <a:r>
              <a:rPr lang="en-US" sz="16798" baseline="0" dirty="0">
                <a:ln w="3175" cmpd="sng">
                  <a:noFill/>
                </a:ln>
                <a:solidFill>
                  <a:schemeClr val="accent1"/>
                </a:solidFill>
                <a:effectLst/>
                <a:latin typeface="Arial"/>
              </a:rPr>
              <a:t>“</a:t>
            </a:r>
          </a:p>
        </p:txBody>
      </p:sp>
      <p:sp>
        <p:nvSpPr>
          <p:cNvPr id="15" name="TextBox 14"/>
          <p:cNvSpPr txBox="1"/>
          <p:nvPr/>
        </p:nvSpPr>
        <p:spPr>
          <a:xfrm>
            <a:off x="23338295" y="6100470"/>
            <a:ext cx="1280001" cy="1227894"/>
          </a:xfrm>
          <a:prstGeom prst="rect">
            <a:avLst/>
          </a:prstGeom>
        </p:spPr>
        <p:txBody>
          <a:bodyPr vert="horz" lIns="192000" tIns="96000" rIns="192000" bIns="96000" rtlCol="0" anchor="ctr">
            <a:noAutofit/>
          </a:bodyPr>
          <a:lstStyle/>
          <a:p>
            <a:pPr lvl="0"/>
            <a:r>
              <a:rPr lang="en-US" sz="16798"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48262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5436673" y="5120077"/>
            <a:ext cx="18720018" cy="5721544"/>
          </a:xfrm>
        </p:spPr>
        <p:txBody>
          <a:bodyPr anchor="b">
            <a:normAutofit/>
          </a:bodyPr>
          <a:lstStyle>
            <a:lvl1pPr algn="l">
              <a:defRPr sz="10079"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436673" y="10880161"/>
            <a:ext cx="18720018" cy="153203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3E360EFF-53CB-422D-88CF-9BF56B661CE6}" type="datetimeFigureOut">
              <a:rPr lang="zh-CN" altLang="en-US" smtClean="0"/>
              <a:t>2019/6/18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8795" y="10313487"/>
            <a:ext cx="3335493" cy="106520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1116668" y="10463331"/>
            <a:ext cx="1637308" cy="766678"/>
          </a:xfrm>
        </p:spPr>
        <p:txBody>
          <a:bodyPr/>
          <a:lstStyle/>
          <a:p>
            <a:fld id="{2FDE18F8-F988-4F44-8240-EE498DF89CFA}" type="slidenum">
              <a:rPr lang="zh-CN" altLang="en-US" smtClean="0"/>
              <a:t>‹#›</a:t>
            </a:fld>
            <a:endParaRPr lang="zh-CN" altLang="en-US"/>
          </a:p>
        </p:txBody>
      </p:sp>
    </p:spTree>
    <p:extLst>
      <p:ext uri="{BB962C8B-B14F-4D97-AF65-F5344CB8AC3E}">
        <p14:creationId xmlns:p14="http://schemas.microsoft.com/office/powerpoint/2010/main" val="3871405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5984151" y="1280019"/>
            <a:ext cx="17625059" cy="6080090"/>
          </a:xfrm>
        </p:spPr>
        <p:txBody>
          <a:bodyPr anchor="ctr">
            <a:normAutofit/>
          </a:bodyPr>
          <a:lstStyle>
            <a:lvl1pPr algn="l">
              <a:defRPr sz="10079"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5436671" y="9120135"/>
            <a:ext cx="18720018" cy="1760026"/>
          </a:xfrm>
        </p:spPr>
        <p:txBody>
          <a:bodyPr anchor="b">
            <a:noAutofit/>
          </a:bodyPr>
          <a:lstStyle>
            <a:lvl1pPr marL="0" indent="0">
              <a:buFontTx/>
              <a:buNone/>
              <a:defRPr sz="5039">
                <a:solidFill>
                  <a:schemeClr val="accent1"/>
                </a:solidFill>
              </a:defRPr>
            </a:lvl1pPr>
            <a:lvl2pPr marL="959983" indent="0">
              <a:buFontTx/>
              <a:buNone/>
              <a:defRPr/>
            </a:lvl2pPr>
            <a:lvl3pPr marL="1919966" indent="0">
              <a:buFontTx/>
              <a:buNone/>
              <a:defRPr/>
            </a:lvl3pPr>
            <a:lvl4pPr marL="2879949" indent="0">
              <a:buFontTx/>
              <a:buNone/>
              <a:defRPr/>
            </a:lvl4pPr>
            <a:lvl5pPr marL="3839931"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5436673" y="10880161"/>
            <a:ext cx="18720018" cy="153203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3E360EFF-53CB-422D-88CF-9BF56B661CE6}" type="datetimeFigureOut">
              <a:rPr lang="zh-CN" altLang="en-US" smtClean="0"/>
              <a:t>2019/6/18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8795" y="10313487"/>
            <a:ext cx="3335493" cy="106520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1116668" y="10463331"/>
            <a:ext cx="1637308" cy="766678"/>
          </a:xfrm>
        </p:spPr>
        <p:txBody>
          <a:bodyPr/>
          <a:lstStyle/>
          <a:p>
            <a:fld id="{2FDE18F8-F988-4F44-8240-EE498DF89CFA}" type="slidenum">
              <a:rPr lang="zh-CN" altLang="en-US" smtClean="0"/>
              <a:t>‹#›</a:t>
            </a:fld>
            <a:endParaRPr lang="zh-CN" altLang="en-US"/>
          </a:p>
        </p:txBody>
      </p:sp>
      <p:sp>
        <p:nvSpPr>
          <p:cNvPr id="17" name="TextBox 16"/>
          <p:cNvSpPr txBox="1"/>
          <p:nvPr/>
        </p:nvSpPr>
        <p:spPr>
          <a:xfrm>
            <a:off x="5181427" y="1360661"/>
            <a:ext cx="1280001" cy="1227894"/>
          </a:xfrm>
          <a:prstGeom prst="rect">
            <a:avLst/>
          </a:prstGeom>
        </p:spPr>
        <p:txBody>
          <a:bodyPr vert="horz" lIns="192000" tIns="96000" rIns="192000" bIns="96000" rtlCol="0" anchor="ctr">
            <a:noAutofit/>
          </a:bodyPr>
          <a:lstStyle/>
          <a:p>
            <a:pPr lvl="0"/>
            <a:r>
              <a:rPr lang="en-US" sz="16798" baseline="0" dirty="0">
                <a:ln w="3175" cmpd="sng">
                  <a:noFill/>
                </a:ln>
                <a:solidFill>
                  <a:schemeClr val="accent1"/>
                </a:solidFill>
                <a:effectLst/>
                <a:latin typeface="Arial"/>
              </a:rPr>
              <a:t>“</a:t>
            </a:r>
          </a:p>
        </p:txBody>
      </p:sp>
      <p:sp>
        <p:nvSpPr>
          <p:cNvPr id="18" name="TextBox 17"/>
          <p:cNvSpPr txBox="1"/>
          <p:nvPr/>
        </p:nvSpPr>
        <p:spPr>
          <a:xfrm>
            <a:off x="23338295" y="6100470"/>
            <a:ext cx="1280001" cy="1227894"/>
          </a:xfrm>
          <a:prstGeom prst="rect">
            <a:avLst/>
          </a:prstGeom>
        </p:spPr>
        <p:txBody>
          <a:bodyPr vert="horz" lIns="192000" tIns="96000" rIns="192000" bIns="96000" rtlCol="0" anchor="ctr">
            <a:noAutofit/>
          </a:bodyPr>
          <a:lstStyle/>
          <a:p>
            <a:pPr lvl="0"/>
            <a:r>
              <a:rPr lang="en-US" sz="16798"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7052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5436672" y="1317409"/>
            <a:ext cx="18720016" cy="6047376"/>
          </a:xfrm>
        </p:spPr>
        <p:txBody>
          <a:bodyPr anchor="ctr">
            <a:normAutofit/>
          </a:bodyPr>
          <a:lstStyle>
            <a:lvl1pPr algn="l">
              <a:defRPr sz="10079"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5436671" y="9120135"/>
            <a:ext cx="18720018" cy="1760026"/>
          </a:xfrm>
        </p:spPr>
        <p:txBody>
          <a:bodyPr anchor="b">
            <a:noAutofit/>
          </a:bodyPr>
          <a:lstStyle>
            <a:lvl1pPr marL="0" indent="0">
              <a:buFontTx/>
              <a:buNone/>
              <a:defRPr sz="5039">
                <a:solidFill>
                  <a:schemeClr val="accent1"/>
                </a:solidFill>
              </a:defRPr>
            </a:lvl1pPr>
            <a:lvl2pPr marL="959983" indent="0">
              <a:buFontTx/>
              <a:buNone/>
              <a:defRPr/>
            </a:lvl2pPr>
            <a:lvl3pPr marL="1919966" indent="0">
              <a:buFontTx/>
              <a:buNone/>
              <a:defRPr/>
            </a:lvl3pPr>
            <a:lvl4pPr marL="2879949" indent="0">
              <a:buFontTx/>
              <a:buNone/>
              <a:defRPr/>
            </a:lvl4pPr>
            <a:lvl5pPr marL="3839931"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5436673" y="10880161"/>
            <a:ext cx="18720018" cy="153203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3E360EFF-53CB-422D-88CF-9BF56B661CE6}" type="datetimeFigureOut">
              <a:rPr lang="zh-CN" altLang="en-US" smtClean="0"/>
              <a:t>2019/6/18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8795" y="10313487"/>
            <a:ext cx="3335493" cy="106520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1116668" y="10463331"/>
            <a:ext cx="1637308" cy="766678"/>
          </a:xfrm>
        </p:spPr>
        <p:txBody>
          <a:bodyPr/>
          <a:lstStyle/>
          <a:p>
            <a:fld id="{2FDE18F8-F988-4F44-8240-EE498DF89CFA}" type="slidenum">
              <a:rPr lang="zh-CN" altLang="en-US" smtClean="0"/>
              <a:t>‹#›</a:t>
            </a:fld>
            <a:endParaRPr lang="zh-CN" altLang="en-US"/>
          </a:p>
        </p:txBody>
      </p:sp>
    </p:spTree>
    <p:extLst>
      <p:ext uri="{BB962C8B-B14F-4D97-AF65-F5344CB8AC3E}">
        <p14:creationId xmlns:p14="http://schemas.microsoft.com/office/powerpoint/2010/main" val="2691780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E360EFF-53CB-422D-88CF-9BF56B661CE6}" type="datetimeFigureOut">
              <a:rPr lang="zh-CN" altLang="en-US" smtClean="0"/>
              <a:t>2019/6/18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8795" y="1500023"/>
            <a:ext cx="3335493" cy="106520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FDE18F8-F988-4F44-8240-EE498DF89CFA}" type="slidenum">
              <a:rPr lang="zh-CN" altLang="en-US" smtClean="0"/>
              <a:t>‹#›</a:t>
            </a:fld>
            <a:endParaRPr lang="zh-CN" altLang="en-US"/>
          </a:p>
        </p:txBody>
      </p:sp>
    </p:spTree>
    <p:extLst>
      <p:ext uri="{BB962C8B-B14F-4D97-AF65-F5344CB8AC3E}">
        <p14:creationId xmlns:p14="http://schemas.microsoft.com/office/powerpoint/2010/main" val="3234283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516686" y="1317406"/>
            <a:ext cx="4635387" cy="11094793"/>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436671" y="1317406"/>
            <a:ext cx="13600013" cy="11094793"/>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E360EFF-53CB-422D-88CF-9BF56B661CE6}" type="datetimeFigureOut">
              <a:rPr lang="zh-CN" altLang="en-US" smtClean="0"/>
              <a:t>2019/6/18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8795" y="1500023"/>
            <a:ext cx="3335493" cy="106520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FDE18F8-F988-4F44-8240-EE498DF89CFA}" type="slidenum">
              <a:rPr lang="zh-CN" altLang="en-US" smtClean="0"/>
              <a:t>‹#›</a:t>
            </a:fld>
            <a:endParaRPr lang="zh-CN" altLang="en-US"/>
          </a:p>
        </p:txBody>
      </p:sp>
    </p:spTree>
    <p:extLst>
      <p:ext uri="{BB962C8B-B14F-4D97-AF65-F5344CB8AC3E}">
        <p14:creationId xmlns:p14="http://schemas.microsoft.com/office/powerpoint/2010/main" val="3013871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5444468" y="1310486"/>
            <a:ext cx="18712222" cy="2689573"/>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5436671" y="4480066"/>
            <a:ext cx="18720018" cy="793213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E360EFF-53CB-422D-88CF-9BF56B661CE6}" type="datetimeFigureOut">
              <a:rPr lang="zh-CN" altLang="en-US" smtClean="0"/>
              <a:t>2019/6/18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8795" y="1500023"/>
            <a:ext cx="3335493" cy="106520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FDE18F8-F988-4F44-8240-EE498DF89CFA}" type="slidenum">
              <a:rPr lang="zh-CN" altLang="en-US" smtClean="0"/>
              <a:t>‹#›</a:t>
            </a:fld>
            <a:endParaRPr lang="zh-CN" altLang="en-US"/>
          </a:p>
        </p:txBody>
      </p:sp>
    </p:spTree>
    <p:extLst>
      <p:ext uri="{BB962C8B-B14F-4D97-AF65-F5344CB8AC3E}">
        <p14:creationId xmlns:p14="http://schemas.microsoft.com/office/powerpoint/2010/main" val="839570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436672" y="4322899"/>
            <a:ext cx="18720016" cy="3084140"/>
          </a:xfrm>
        </p:spPr>
        <p:txBody>
          <a:bodyPr anchor="b"/>
          <a:lstStyle>
            <a:lvl1pPr algn="l">
              <a:defRPr sz="8399"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5436672" y="7412454"/>
            <a:ext cx="18720016" cy="1806641"/>
          </a:xfrm>
        </p:spPr>
        <p:txBody>
          <a:bodyPr anchor="t"/>
          <a:lstStyle>
            <a:lvl1pPr marL="0" indent="0" algn="l">
              <a:buNone/>
              <a:defRPr sz="4199">
                <a:solidFill>
                  <a:schemeClr val="tx1">
                    <a:lumMod val="65000"/>
                    <a:lumOff val="35000"/>
                  </a:schemeClr>
                </a:solidFill>
              </a:defRPr>
            </a:lvl1pPr>
            <a:lvl2pPr marL="959983" indent="0">
              <a:buNone/>
              <a:defRPr sz="3779">
                <a:solidFill>
                  <a:schemeClr val="tx1">
                    <a:tint val="75000"/>
                  </a:schemeClr>
                </a:solidFill>
              </a:defRPr>
            </a:lvl2pPr>
            <a:lvl3pPr marL="1919966" indent="0">
              <a:buNone/>
              <a:defRPr sz="3360">
                <a:solidFill>
                  <a:schemeClr val="tx1">
                    <a:tint val="75000"/>
                  </a:schemeClr>
                </a:solidFill>
              </a:defRPr>
            </a:lvl3pPr>
            <a:lvl4pPr marL="2879949" indent="0">
              <a:buNone/>
              <a:defRPr sz="2940">
                <a:solidFill>
                  <a:schemeClr val="tx1">
                    <a:tint val="75000"/>
                  </a:schemeClr>
                </a:solidFill>
              </a:defRPr>
            </a:lvl4pPr>
            <a:lvl5pPr marL="3839931" indent="0">
              <a:buNone/>
              <a:defRPr sz="2940">
                <a:solidFill>
                  <a:schemeClr val="tx1">
                    <a:tint val="75000"/>
                  </a:schemeClr>
                </a:solidFill>
              </a:defRPr>
            </a:lvl5pPr>
            <a:lvl6pPr marL="4799914" indent="0">
              <a:buNone/>
              <a:defRPr sz="2940">
                <a:solidFill>
                  <a:schemeClr val="tx1">
                    <a:tint val="75000"/>
                  </a:schemeClr>
                </a:solidFill>
              </a:defRPr>
            </a:lvl6pPr>
            <a:lvl7pPr marL="5759897" indent="0">
              <a:buNone/>
              <a:defRPr sz="2940">
                <a:solidFill>
                  <a:schemeClr val="tx1">
                    <a:tint val="75000"/>
                  </a:schemeClr>
                </a:solidFill>
              </a:defRPr>
            </a:lvl7pPr>
            <a:lvl8pPr marL="6719880" indent="0">
              <a:buNone/>
              <a:defRPr sz="2940">
                <a:solidFill>
                  <a:schemeClr val="tx1">
                    <a:tint val="75000"/>
                  </a:schemeClr>
                </a:solidFill>
              </a:defRPr>
            </a:lvl8pPr>
            <a:lvl9pPr marL="7679863" indent="0">
              <a:buNone/>
              <a:defRPr sz="294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E360EFF-53CB-422D-88CF-9BF56B661CE6}" type="datetimeFigureOut">
              <a:rPr lang="zh-CN" altLang="en-US" smtClean="0"/>
              <a:t>2019/6/18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8795" y="6673433"/>
            <a:ext cx="3335493" cy="106520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1116668" y="6811942"/>
            <a:ext cx="1637308" cy="766678"/>
          </a:xfrm>
        </p:spPr>
        <p:txBody>
          <a:bodyPr/>
          <a:lstStyle/>
          <a:p>
            <a:fld id="{2FDE18F8-F988-4F44-8240-EE498DF89CFA}" type="slidenum">
              <a:rPr lang="zh-CN" altLang="en-US" smtClean="0"/>
              <a:t>‹#›</a:t>
            </a:fld>
            <a:endParaRPr lang="zh-CN" altLang="en-US"/>
          </a:p>
        </p:txBody>
      </p:sp>
    </p:spTree>
    <p:extLst>
      <p:ext uri="{BB962C8B-B14F-4D97-AF65-F5344CB8AC3E}">
        <p14:creationId xmlns:p14="http://schemas.microsoft.com/office/powerpoint/2010/main" val="1899616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436671" y="4480066"/>
            <a:ext cx="9057991" cy="793213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15098696" y="4464574"/>
            <a:ext cx="9057991" cy="793213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3E360EFF-53CB-422D-88CF-9BF56B661CE6}" type="datetimeFigureOut">
              <a:rPr lang="zh-CN" altLang="en-US" smtClean="0"/>
              <a:t>2019/6/18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8795" y="1500023"/>
            <a:ext cx="3335493" cy="106520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1116668" y="1654161"/>
            <a:ext cx="1637308" cy="766678"/>
          </a:xfrm>
        </p:spPr>
        <p:txBody>
          <a:bodyPr/>
          <a:lstStyle/>
          <a:p>
            <a:fld id="{2FDE18F8-F988-4F44-8240-EE498DF89CFA}" type="slidenum">
              <a:rPr lang="zh-CN" altLang="en-US" smtClean="0"/>
              <a:t>‹#›</a:t>
            </a:fld>
            <a:endParaRPr lang="zh-CN" altLang="en-US"/>
          </a:p>
        </p:txBody>
      </p:sp>
    </p:spTree>
    <p:extLst>
      <p:ext uri="{BB962C8B-B14F-4D97-AF65-F5344CB8AC3E}">
        <p14:creationId xmlns:p14="http://schemas.microsoft.com/office/powerpoint/2010/main" val="1744516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171918" y="4142220"/>
            <a:ext cx="8383697" cy="1210017"/>
          </a:xfrm>
        </p:spPr>
        <p:txBody>
          <a:bodyPr anchor="b">
            <a:noAutofit/>
          </a:bodyPr>
          <a:lstStyle>
            <a:lvl1pPr marL="0" indent="0">
              <a:buNone/>
              <a:defRPr sz="5039" b="0"/>
            </a:lvl1pPr>
            <a:lvl2pPr marL="959983" indent="0">
              <a:buNone/>
              <a:defRPr sz="4199" b="1"/>
            </a:lvl2pPr>
            <a:lvl3pPr marL="1919966" indent="0">
              <a:buNone/>
              <a:defRPr sz="3779" b="1"/>
            </a:lvl3pPr>
            <a:lvl4pPr marL="2879949" indent="0">
              <a:buNone/>
              <a:defRPr sz="3360" b="1"/>
            </a:lvl4pPr>
            <a:lvl5pPr marL="3839931" indent="0">
              <a:buNone/>
              <a:defRPr sz="3360" b="1"/>
            </a:lvl5pPr>
            <a:lvl6pPr marL="4799914" indent="0">
              <a:buNone/>
              <a:defRPr sz="3360" b="1"/>
            </a:lvl6pPr>
            <a:lvl7pPr marL="5759897" indent="0">
              <a:buNone/>
              <a:defRPr sz="3360" b="1"/>
            </a:lvl7pPr>
            <a:lvl8pPr marL="6719880" indent="0">
              <a:buNone/>
              <a:defRPr sz="3360" b="1"/>
            </a:lvl8pPr>
            <a:lvl9pPr marL="7679863" indent="0">
              <a:buNone/>
              <a:defRPr sz="3360" b="1"/>
            </a:lvl9pPr>
          </a:lstStyle>
          <a:p>
            <a:pPr lvl="0"/>
            <a:r>
              <a:rPr lang="zh-CN" altLang="en-US"/>
              <a:t>单击此处编辑母版文本样式</a:t>
            </a:r>
          </a:p>
        </p:txBody>
      </p:sp>
      <p:sp>
        <p:nvSpPr>
          <p:cNvPr id="4" name="Content Placeholder 3"/>
          <p:cNvSpPr>
            <a:spLocks noGrp="1"/>
          </p:cNvSpPr>
          <p:nvPr>
            <p:ph sz="half" idx="2"/>
          </p:nvPr>
        </p:nvSpPr>
        <p:spPr>
          <a:xfrm>
            <a:off x="5436672" y="5352239"/>
            <a:ext cx="9118944" cy="704275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15761967" y="4135442"/>
            <a:ext cx="8396861" cy="1210017"/>
          </a:xfrm>
        </p:spPr>
        <p:txBody>
          <a:bodyPr anchor="b">
            <a:noAutofit/>
          </a:bodyPr>
          <a:lstStyle>
            <a:lvl1pPr marL="0" indent="0">
              <a:buNone/>
              <a:defRPr sz="5039" b="0"/>
            </a:lvl1pPr>
            <a:lvl2pPr marL="959983" indent="0">
              <a:buNone/>
              <a:defRPr sz="4199" b="1"/>
            </a:lvl2pPr>
            <a:lvl3pPr marL="1919966" indent="0">
              <a:buNone/>
              <a:defRPr sz="3779" b="1"/>
            </a:lvl3pPr>
            <a:lvl4pPr marL="2879949" indent="0">
              <a:buNone/>
              <a:defRPr sz="3360" b="1"/>
            </a:lvl4pPr>
            <a:lvl5pPr marL="3839931" indent="0">
              <a:buNone/>
              <a:defRPr sz="3360" b="1"/>
            </a:lvl5pPr>
            <a:lvl6pPr marL="4799914" indent="0">
              <a:buNone/>
              <a:defRPr sz="3360" b="1"/>
            </a:lvl6pPr>
            <a:lvl7pPr marL="5759897" indent="0">
              <a:buNone/>
              <a:defRPr sz="3360" b="1"/>
            </a:lvl7pPr>
            <a:lvl8pPr marL="6719880" indent="0">
              <a:buNone/>
              <a:defRPr sz="3360" b="1"/>
            </a:lvl8pPr>
            <a:lvl9pPr marL="7679863" indent="0">
              <a:buNone/>
              <a:defRPr sz="3360" b="1"/>
            </a:lvl9pPr>
          </a:lstStyle>
          <a:p>
            <a:pPr lvl="0"/>
            <a:r>
              <a:rPr lang="zh-CN" altLang="en-US"/>
              <a:t>单击此处编辑母版文本样式</a:t>
            </a:r>
          </a:p>
        </p:txBody>
      </p:sp>
      <p:sp>
        <p:nvSpPr>
          <p:cNvPr id="6" name="Content Placeholder 5"/>
          <p:cNvSpPr>
            <a:spLocks noGrp="1"/>
          </p:cNvSpPr>
          <p:nvPr>
            <p:ph sz="quarter" idx="4"/>
          </p:nvPr>
        </p:nvSpPr>
        <p:spPr>
          <a:xfrm>
            <a:off x="15048743" y="5345461"/>
            <a:ext cx="9110086" cy="704275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3E360EFF-53CB-422D-88CF-9BF56B661CE6}" type="datetimeFigureOut">
              <a:rPr lang="zh-CN" altLang="en-US" smtClean="0"/>
              <a:t>2019/6/18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8795" y="1500023"/>
            <a:ext cx="3335493" cy="106520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1116668" y="1654161"/>
            <a:ext cx="1637308" cy="766678"/>
          </a:xfrm>
        </p:spPr>
        <p:txBody>
          <a:bodyPr/>
          <a:lstStyle/>
          <a:p>
            <a:fld id="{2FDE18F8-F988-4F44-8240-EE498DF89CFA}" type="slidenum">
              <a:rPr lang="zh-CN" altLang="en-US" smtClean="0"/>
              <a:t>‹#›</a:t>
            </a:fld>
            <a:endParaRPr lang="zh-CN" altLang="en-US"/>
          </a:p>
        </p:txBody>
      </p:sp>
    </p:spTree>
    <p:extLst>
      <p:ext uri="{BB962C8B-B14F-4D97-AF65-F5344CB8AC3E}">
        <p14:creationId xmlns:p14="http://schemas.microsoft.com/office/powerpoint/2010/main" val="3434011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E360EFF-53CB-422D-88CF-9BF56B661CE6}" type="datetimeFigureOut">
              <a:rPr lang="zh-CN" altLang="en-US" smtClean="0"/>
              <a:t>2019/6/18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8795" y="1500023"/>
            <a:ext cx="3335493" cy="106520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FDE18F8-F988-4F44-8240-EE498DF89CFA}" type="slidenum">
              <a:rPr lang="zh-CN" altLang="en-US" smtClean="0"/>
              <a:t>‹#›</a:t>
            </a:fld>
            <a:endParaRPr lang="zh-CN" altLang="en-US"/>
          </a:p>
        </p:txBody>
      </p:sp>
    </p:spTree>
    <p:extLst>
      <p:ext uri="{BB962C8B-B14F-4D97-AF65-F5344CB8AC3E}">
        <p14:creationId xmlns:p14="http://schemas.microsoft.com/office/powerpoint/2010/main" val="304196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360EFF-53CB-422D-88CF-9BF56B661CE6}" type="datetimeFigureOut">
              <a:rPr lang="zh-CN" altLang="en-US" smtClean="0"/>
              <a:t>2019/6/18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8795" y="1500023"/>
            <a:ext cx="3335493" cy="106520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FDE18F8-F988-4F44-8240-EE498DF89CFA}" type="slidenum">
              <a:rPr lang="zh-CN" altLang="en-US" smtClean="0"/>
              <a:t>‹#›</a:t>
            </a:fld>
            <a:endParaRPr lang="zh-CN" altLang="en-US"/>
          </a:p>
        </p:txBody>
      </p:sp>
    </p:spTree>
    <p:extLst>
      <p:ext uri="{BB962C8B-B14F-4D97-AF65-F5344CB8AC3E}">
        <p14:creationId xmlns:p14="http://schemas.microsoft.com/office/powerpoint/2010/main" val="2095473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436672" y="936682"/>
            <a:ext cx="7360005" cy="2050029"/>
          </a:xfrm>
        </p:spPr>
        <p:txBody>
          <a:bodyPr anchor="b"/>
          <a:lstStyle>
            <a:lvl1pPr algn="l">
              <a:defRPr sz="4199" b="0"/>
            </a:lvl1pPr>
          </a:lstStyle>
          <a:p>
            <a:r>
              <a:rPr lang="zh-CN" altLang="en-US"/>
              <a:t>单击此处编辑母版标题样式</a:t>
            </a:r>
            <a:endParaRPr lang="en-US" dirty="0"/>
          </a:p>
        </p:txBody>
      </p:sp>
      <p:sp>
        <p:nvSpPr>
          <p:cNvPr id="3" name="Content Placeholder 2"/>
          <p:cNvSpPr>
            <a:spLocks noGrp="1"/>
          </p:cNvSpPr>
          <p:nvPr>
            <p:ph idx="1"/>
          </p:nvPr>
        </p:nvSpPr>
        <p:spPr>
          <a:xfrm>
            <a:off x="13276678" y="936683"/>
            <a:ext cx="10880011" cy="11370169"/>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5436672" y="3356717"/>
            <a:ext cx="7360005" cy="8950129"/>
          </a:xfrm>
        </p:spPr>
        <p:txBody>
          <a:bodyPr/>
          <a:lstStyle>
            <a:lvl1pPr marL="0" indent="0">
              <a:buNone/>
              <a:defRPr sz="2940"/>
            </a:lvl1pPr>
            <a:lvl2pPr marL="959983" indent="0">
              <a:buNone/>
              <a:defRPr sz="2520"/>
            </a:lvl2pPr>
            <a:lvl3pPr marL="1919966" indent="0">
              <a:buNone/>
              <a:defRPr sz="2100"/>
            </a:lvl3pPr>
            <a:lvl4pPr marL="2879949" indent="0">
              <a:buNone/>
              <a:defRPr sz="1890"/>
            </a:lvl4pPr>
            <a:lvl5pPr marL="3839931" indent="0">
              <a:buNone/>
              <a:defRPr sz="1890"/>
            </a:lvl5pPr>
            <a:lvl6pPr marL="4799914" indent="0">
              <a:buNone/>
              <a:defRPr sz="1890"/>
            </a:lvl6pPr>
            <a:lvl7pPr marL="5759897" indent="0">
              <a:buNone/>
              <a:defRPr sz="1890"/>
            </a:lvl7pPr>
            <a:lvl8pPr marL="6719880" indent="0">
              <a:buNone/>
              <a:defRPr sz="1890"/>
            </a:lvl8pPr>
            <a:lvl9pPr marL="7679863" indent="0">
              <a:buNone/>
              <a:defRPr sz="189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E360EFF-53CB-422D-88CF-9BF56B661CE6}" type="datetimeFigureOut">
              <a:rPr lang="zh-CN" altLang="en-US" smtClean="0"/>
              <a:t>2019/6/18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8795" y="1500023"/>
            <a:ext cx="3335493" cy="106520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FDE18F8-F988-4F44-8240-EE498DF89CFA}" type="slidenum">
              <a:rPr lang="zh-CN" altLang="en-US" smtClean="0"/>
              <a:t>‹#›</a:t>
            </a:fld>
            <a:endParaRPr lang="zh-CN" altLang="en-US"/>
          </a:p>
        </p:txBody>
      </p:sp>
    </p:spTree>
    <p:extLst>
      <p:ext uri="{BB962C8B-B14F-4D97-AF65-F5344CB8AC3E}">
        <p14:creationId xmlns:p14="http://schemas.microsoft.com/office/powerpoint/2010/main" val="119728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436673" y="10080149"/>
            <a:ext cx="18720018" cy="1190019"/>
          </a:xfrm>
        </p:spPr>
        <p:txBody>
          <a:bodyPr anchor="b">
            <a:normAutofit/>
          </a:bodyPr>
          <a:lstStyle>
            <a:lvl1pPr algn="l">
              <a:defRPr sz="5039"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436671" y="1333280"/>
            <a:ext cx="18720018" cy="8094545"/>
          </a:xfrm>
        </p:spPr>
        <p:txBody>
          <a:bodyPr anchor="t">
            <a:normAutofit/>
          </a:bodyPr>
          <a:lstStyle>
            <a:lvl1pPr marL="0" indent="0" algn="ctr">
              <a:buNone/>
              <a:defRPr sz="3360"/>
            </a:lvl1pPr>
            <a:lvl2pPr marL="959983" indent="0">
              <a:buNone/>
              <a:defRPr sz="3360"/>
            </a:lvl2pPr>
            <a:lvl3pPr marL="1919966" indent="0">
              <a:buNone/>
              <a:defRPr sz="3360"/>
            </a:lvl3pPr>
            <a:lvl4pPr marL="2879949" indent="0">
              <a:buNone/>
              <a:defRPr sz="3360"/>
            </a:lvl4pPr>
            <a:lvl5pPr marL="3839931" indent="0">
              <a:buNone/>
              <a:defRPr sz="3360"/>
            </a:lvl5pPr>
            <a:lvl6pPr marL="4799914" indent="0">
              <a:buNone/>
              <a:defRPr sz="3360"/>
            </a:lvl6pPr>
            <a:lvl7pPr marL="5759897" indent="0">
              <a:buNone/>
              <a:defRPr sz="3360"/>
            </a:lvl7pPr>
            <a:lvl8pPr marL="6719880" indent="0">
              <a:buNone/>
              <a:defRPr sz="3360"/>
            </a:lvl8pPr>
            <a:lvl9pPr marL="7679863" indent="0">
              <a:buNone/>
              <a:defRPr sz="3360"/>
            </a:lvl9pPr>
          </a:lstStyle>
          <a:p>
            <a:r>
              <a:rPr lang="zh-CN" altLang="en-US"/>
              <a:t>单击图标添加图片</a:t>
            </a:r>
            <a:endParaRPr lang="en-US" dirty="0"/>
          </a:p>
        </p:txBody>
      </p:sp>
      <p:sp>
        <p:nvSpPr>
          <p:cNvPr id="4" name="Text Placeholder 3"/>
          <p:cNvSpPr>
            <a:spLocks noGrp="1"/>
          </p:cNvSpPr>
          <p:nvPr>
            <p:ph type="body" sz="half" idx="2"/>
          </p:nvPr>
        </p:nvSpPr>
        <p:spPr>
          <a:xfrm>
            <a:off x="5436673" y="11270168"/>
            <a:ext cx="18720018" cy="1036681"/>
          </a:xfrm>
        </p:spPr>
        <p:txBody>
          <a:bodyPr>
            <a:normAutofit/>
          </a:bodyPr>
          <a:lstStyle>
            <a:lvl1pPr marL="0" indent="0">
              <a:buNone/>
              <a:defRPr sz="2520"/>
            </a:lvl1pPr>
            <a:lvl2pPr marL="959983" indent="0">
              <a:buNone/>
              <a:defRPr sz="2520"/>
            </a:lvl2pPr>
            <a:lvl3pPr marL="1919966" indent="0">
              <a:buNone/>
              <a:defRPr sz="2100"/>
            </a:lvl3pPr>
            <a:lvl4pPr marL="2879949" indent="0">
              <a:buNone/>
              <a:defRPr sz="1890"/>
            </a:lvl4pPr>
            <a:lvl5pPr marL="3839931" indent="0">
              <a:buNone/>
              <a:defRPr sz="1890"/>
            </a:lvl5pPr>
            <a:lvl6pPr marL="4799914" indent="0">
              <a:buNone/>
              <a:defRPr sz="1890"/>
            </a:lvl6pPr>
            <a:lvl7pPr marL="5759897" indent="0">
              <a:buNone/>
              <a:defRPr sz="1890"/>
            </a:lvl7pPr>
            <a:lvl8pPr marL="6719880" indent="0">
              <a:buNone/>
              <a:defRPr sz="1890"/>
            </a:lvl8pPr>
            <a:lvl9pPr marL="7679863" indent="0">
              <a:buNone/>
              <a:defRPr sz="189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E360EFF-53CB-422D-88CF-9BF56B661CE6}" type="datetimeFigureOut">
              <a:rPr lang="zh-CN" altLang="en-US" smtClean="0"/>
              <a:t>2019/6/18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8795" y="10313487"/>
            <a:ext cx="3335493" cy="106520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1116668" y="10463331"/>
            <a:ext cx="1637308" cy="766678"/>
          </a:xfrm>
        </p:spPr>
        <p:txBody>
          <a:bodyPr/>
          <a:lstStyle/>
          <a:p>
            <a:fld id="{2FDE18F8-F988-4F44-8240-EE498DF89CFA}" type="slidenum">
              <a:rPr lang="zh-CN" altLang="en-US" smtClean="0"/>
              <a:t>‹#›</a:t>
            </a:fld>
            <a:endParaRPr lang="zh-CN" altLang="en-US"/>
          </a:p>
        </p:txBody>
      </p:sp>
    </p:spTree>
    <p:extLst>
      <p:ext uri="{BB962C8B-B14F-4D97-AF65-F5344CB8AC3E}">
        <p14:creationId xmlns:p14="http://schemas.microsoft.com/office/powerpoint/2010/main" val="3452442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2" y="480007"/>
            <a:ext cx="5987441" cy="13939583"/>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57157" y="-1649"/>
            <a:ext cx="4948402" cy="14391896"/>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384000" cy="1440021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5444466" y="1310486"/>
            <a:ext cx="18712222" cy="2689573"/>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436671" y="4480066"/>
            <a:ext cx="18720018" cy="816012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21756688" y="12872499"/>
            <a:ext cx="2406896" cy="777746"/>
          </a:xfrm>
          <a:prstGeom prst="rect">
            <a:avLst/>
          </a:prstGeom>
        </p:spPr>
        <p:txBody>
          <a:bodyPr vert="horz" lIns="91440" tIns="45720" rIns="91440" bIns="45720" rtlCol="0" anchor="ctr"/>
          <a:lstStyle>
            <a:lvl1pPr algn="r">
              <a:defRPr sz="1890">
                <a:solidFill>
                  <a:schemeClr val="tx1">
                    <a:tint val="75000"/>
                  </a:schemeClr>
                </a:solidFill>
              </a:defRPr>
            </a:lvl1pPr>
          </a:lstStyle>
          <a:p>
            <a:fld id="{3E360EFF-53CB-422D-88CF-9BF56B661CE6}" type="datetimeFigureOut">
              <a:rPr lang="zh-CN" altLang="en-US" smtClean="0"/>
              <a:t>2019/6/18</a:t>
            </a:fld>
            <a:endParaRPr lang="zh-CN" altLang="en-US"/>
          </a:p>
        </p:txBody>
      </p:sp>
      <p:sp>
        <p:nvSpPr>
          <p:cNvPr id="5" name="Footer Placeholder 4"/>
          <p:cNvSpPr>
            <a:spLocks noGrp="1"/>
          </p:cNvSpPr>
          <p:nvPr>
            <p:ph type="ftr" sz="quarter" idx="3"/>
          </p:nvPr>
        </p:nvSpPr>
        <p:spPr>
          <a:xfrm>
            <a:off x="5436672" y="12883778"/>
            <a:ext cx="16000014" cy="766678"/>
          </a:xfrm>
          <a:prstGeom prst="rect">
            <a:avLst/>
          </a:prstGeom>
        </p:spPr>
        <p:txBody>
          <a:bodyPr vert="horz" lIns="91440" tIns="45720" rIns="91440" bIns="45720" rtlCol="0" anchor="ctr"/>
          <a:lstStyle>
            <a:lvl1pPr algn="l">
              <a:defRPr sz="189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1116668" y="1654161"/>
            <a:ext cx="1637308" cy="766678"/>
          </a:xfrm>
          <a:prstGeom prst="rect">
            <a:avLst/>
          </a:prstGeom>
        </p:spPr>
        <p:txBody>
          <a:bodyPr vert="horz" lIns="91440" tIns="45720" rIns="91440" bIns="45720" rtlCol="0" anchor="ctr"/>
          <a:lstStyle>
            <a:lvl1pPr algn="r">
              <a:defRPr sz="4199">
                <a:solidFill>
                  <a:srgbClr val="FEFFFF"/>
                </a:solidFill>
              </a:defRPr>
            </a:lvl1pPr>
          </a:lstStyle>
          <a:p>
            <a:fld id="{2FDE18F8-F988-4F44-8240-EE498DF89CFA}" type="slidenum">
              <a:rPr lang="zh-CN" altLang="en-US" smtClean="0"/>
              <a:t>‹#›</a:t>
            </a:fld>
            <a:endParaRPr lang="zh-CN" altLang="en-US"/>
          </a:p>
        </p:txBody>
      </p:sp>
    </p:spTree>
    <p:extLst>
      <p:ext uri="{BB962C8B-B14F-4D97-AF65-F5344CB8AC3E}">
        <p14:creationId xmlns:p14="http://schemas.microsoft.com/office/powerpoint/2010/main" val="144327492"/>
      </p:ext>
    </p:extLst>
  </p:cSld>
  <p:clrMap bg1="lt1" tx1="dk1" bg2="lt2" tx2="dk2" accent1="accent1" accent2="accent2" accent3="accent3" accent4="accent4" accent5="accent5" accent6="accent6" hlink="hlink" folHlink="folHlink"/>
  <p:sldLayoutIdLst>
    <p:sldLayoutId id="2147484355" r:id="rId1"/>
    <p:sldLayoutId id="2147484356" r:id="rId2"/>
    <p:sldLayoutId id="2147484357" r:id="rId3"/>
    <p:sldLayoutId id="2147484358" r:id="rId4"/>
    <p:sldLayoutId id="2147484359" r:id="rId5"/>
    <p:sldLayoutId id="2147484360" r:id="rId6"/>
    <p:sldLayoutId id="2147484361" r:id="rId7"/>
    <p:sldLayoutId id="2147484362" r:id="rId8"/>
    <p:sldLayoutId id="2147484363" r:id="rId9"/>
    <p:sldLayoutId id="2147484364" r:id="rId10"/>
    <p:sldLayoutId id="2147484365" r:id="rId11"/>
    <p:sldLayoutId id="2147484366" r:id="rId12"/>
    <p:sldLayoutId id="2147484367" r:id="rId13"/>
    <p:sldLayoutId id="2147484368" r:id="rId14"/>
    <p:sldLayoutId id="2147484369" r:id="rId15"/>
    <p:sldLayoutId id="2147484370" r:id="rId16"/>
  </p:sldLayoutIdLst>
  <p:txStyles>
    <p:titleStyle>
      <a:lvl1pPr algn="l" defTabSz="959983" rtl="0" eaLnBrk="1" latinLnBrk="0" hangingPunct="1">
        <a:spcBef>
          <a:spcPct val="0"/>
        </a:spcBef>
        <a:buNone/>
        <a:defRPr sz="7559"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719987" indent="-719987" algn="l" defTabSz="959983" rtl="0" eaLnBrk="1" latinLnBrk="0" hangingPunct="1">
        <a:spcBef>
          <a:spcPts val="2100"/>
        </a:spcBef>
        <a:spcAft>
          <a:spcPts val="0"/>
        </a:spcAft>
        <a:buClr>
          <a:schemeClr val="accent1"/>
        </a:buClr>
        <a:buFont typeface="Wingdings 3" charset="2"/>
        <a:buChar char=""/>
        <a:defRPr sz="3779" kern="1200">
          <a:solidFill>
            <a:schemeClr val="tx1">
              <a:lumMod val="75000"/>
              <a:lumOff val="25000"/>
            </a:schemeClr>
          </a:solidFill>
          <a:latin typeface="+mn-lt"/>
          <a:ea typeface="+mn-ea"/>
          <a:cs typeface="+mn-cs"/>
        </a:defRPr>
      </a:lvl1pPr>
      <a:lvl2pPr marL="1559972" indent="-599989" algn="l" defTabSz="959983" rtl="0" eaLnBrk="1" latinLnBrk="0" hangingPunct="1">
        <a:spcBef>
          <a:spcPts val="2100"/>
        </a:spcBef>
        <a:spcAft>
          <a:spcPts val="0"/>
        </a:spcAft>
        <a:buClr>
          <a:schemeClr val="accent1"/>
        </a:buClr>
        <a:buFont typeface="Wingdings 3" charset="2"/>
        <a:buChar char=""/>
        <a:defRPr sz="3360" kern="1200">
          <a:solidFill>
            <a:schemeClr val="tx1">
              <a:lumMod val="75000"/>
              <a:lumOff val="25000"/>
            </a:schemeClr>
          </a:solidFill>
          <a:latin typeface="+mn-lt"/>
          <a:ea typeface="+mn-ea"/>
          <a:cs typeface="+mn-cs"/>
        </a:defRPr>
      </a:lvl2pPr>
      <a:lvl3pPr marL="2399957" indent="-479991" algn="l" defTabSz="959983" rtl="0" eaLnBrk="1" latinLnBrk="0" hangingPunct="1">
        <a:spcBef>
          <a:spcPts val="2100"/>
        </a:spcBef>
        <a:spcAft>
          <a:spcPts val="0"/>
        </a:spcAft>
        <a:buClr>
          <a:schemeClr val="accent1"/>
        </a:buClr>
        <a:buFont typeface="Wingdings 3" charset="2"/>
        <a:buChar char=""/>
        <a:defRPr sz="2940" kern="1200">
          <a:solidFill>
            <a:schemeClr val="tx1">
              <a:lumMod val="75000"/>
              <a:lumOff val="25000"/>
            </a:schemeClr>
          </a:solidFill>
          <a:latin typeface="+mn-lt"/>
          <a:ea typeface="+mn-ea"/>
          <a:cs typeface="+mn-cs"/>
        </a:defRPr>
      </a:lvl3pPr>
      <a:lvl4pPr marL="3359940" indent="-479991" algn="l" defTabSz="959983" rtl="0" eaLnBrk="1" latinLnBrk="0" hangingPunct="1">
        <a:spcBef>
          <a:spcPts val="2100"/>
        </a:spcBef>
        <a:spcAft>
          <a:spcPts val="0"/>
        </a:spcAft>
        <a:buClr>
          <a:schemeClr val="accent1"/>
        </a:buClr>
        <a:buFont typeface="Wingdings 3" charset="2"/>
        <a:buChar char=""/>
        <a:defRPr sz="2520" kern="1200">
          <a:solidFill>
            <a:schemeClr val="tx1">
              <a:lumMod val="75000"/>
              <a:lumOff val="25000"/>
            </a:schemeClr>
          </a:solidFill>
          <a:latin typeface="+mn-lt"/>
          <a:ea typeface="+mn-ea"/>
          <a:cs typeface="+mn-cs"/>
        </a:defRPr>
      </a:lvl4pPr>
      <a:lvl5pPr marL="4319923" indent="-479991" algn="l" defTabSz="959983" rtl="0" eaLnBrk="1" latinLnBrk="0" hangingPunct="1">
        <a:spcBef>
          <a:spcPts val="2100"/>
        </a:spcBef>
        <a:spcAft>
          <a:spcPts val="0"/>
        </a:spcAft>
        <a:buClr>
          <a:schemeClr val="accent1"/>
        </a:buClr>
        <a:buFont typeface="Wingdings 3" charset="2"/>
        <a:buChar char=""/>
        <a:defRPr sz="2520" kern="1200">
          <a:solidFill>
            <a:schemeClr val="tx1">
              <a:lumMod val="75000"/>
              <a:lumOff val="25000"/>
            </a:schemeClr>
          </a:solidFill>
          <a:latin typeface="+mn-lt"/>
          <a:ea typeface="+mn-ea"/>
          <a:cs typeface="+mn-cs"/>
        </a:defRPr>
      </a:lvl5pPr>
      <a:lvl6pPr marL="5279906" indent="-479991" algn="l" defTabSz="959983" rtl="0" eaLnBrk="1" latinLnBrk="0" hangingPunct="1">
        <a:spcBef>
          <a:spcPts val="2100"/>
        </a:spcBef>
        <a:spcAft>
          <a:spcPts val="0"/>
        </a:spcAft>
        <a:buClr>
          <a:schemeClr val="accent1"/>
        </a:buClr>
        <a:buFont typeface="Wingdings 3" charset="2"/>
        <a:buChar char=""/>
        <a:defRPr sz="2520" kern="1200">
          <a:solidFill>
            <a:schemeClr val="tx1">
              <a:lumMod val="75000"/>
              <a:lumOff val="25000"/>
            </a:schemeClr>
          </a:solidFill>
          <a:latin typeface="+mn-lt"/>
          <a:ea typeface="+mn-ea"/>
          <a:cs typeface="+mn-cs"/>
        </a:defRPr>
      </a:lvl6pPr>
      <a:lvl7pPr marL="6239888" indent="-479991" algn="l" defTabSz="959983" rtl="0" eaLnBrk="1" latinLnBrk="0" hangingPunct="1">
        <a:spcBef>
          <a:spcPts val="2100"/>
        </a:spcBef>
        <a:spcAft>
          <a:spcPts val="0"/>
        </a:spcAft>
        <a:buClr>
          <a:schemeClr val="accent1"/>
        </a:buClr>
        <a:buFont typeface="Wingdings 3" charset="2"/>
        <a:buChar char=""/>
        <a:defRPr sz="2520" kern="1200">
          <a:solidFill>
            <a:schemeClr val="tx1">
              <a:lumMod val="75000"/>
              <a:lumOff val="25000"/>
            </a:schemeClr>
          </a:solidFill>
          <a:latin typeface="+mn-lt"/>
          <a:ea typeface="+mn-ea"/>
          <a:cs typeface="+mn-cs"/>
        </a:defRPr>
      </a:lvl7pPr>
      <a:lvl8pPr marL="7199871" indent="-479991" algn="l" defTabSz="959983" rtl="0" eaLnBrk="1" latinLnBrk="0" hangingPunct="1">
        <a:spcBef>
          <a:spcPts val="2100"/>
        </a:spcBef>
        <a:spcAft>
          <a:spcPts val="0"/>
        </a:spcAft>
        <a:buClr>
          <a:schemeClr val="accent1"/>
        </a:buClr>
        <a:buFont typeface="Wingdings 3" charset="2"/>
        <a:buChar char=""/>
        <a:defRPr sz="2520" kern="1200">
          <a:solidFill>
            <a:schemeClr val="tx1">
              <a:lumMod val="75000"/>
              <a:lumOff val="25000"/>
            </a:schemeClr>
          </a:solidFill>
          <a:latin typeface="+mn-lt"/>
          <a:ea typeface="+mn-ea"/>
          <a:cs typeface="+mn-cs"/>
        </a:defRPr>
      </a:lvl8pPr>
      <a:lvl9pPr marL="8159854" indent="-479991" algn="l" defTabSz="959983" rtl="0" eaLnBrk="1" latinLnBrk="0" hangingPunct="1">
        <a:spcBef>
          <a:spcPts val="2100"/>
        </a:spcBef>
        <a:spcAft>
          <a:spcPts val="0"/>
        </a:spcAft>
        <a:buClr>
          <a:schemeClr val="accent1"/>
        </a:buClr>
        <a:buFont typeface="Wingdings 3" charset="2"/>
        <a:buChar char=""/>
        <a:defRPr sz="2520" kern="1200">
          <a:solidFill>
            <a:schemeClr val="tx1">
              <a:lumMod val="75000"/>
              <a:lumOff val="25000"/>
            </a:schemeClr>
          </a:solidFill>
          <a:latin typeface="+mn-lt"/>
          <a:ea typeface="+mn-ea"/>
          <a:cs typeface="+mn-cs"/>
        </a:defRPr>
      </a:lvl9pPr>
    </p:bodyStyle>
    <p:otherStyle>
      <a:defPPr>
        <a:defRPr lang="en-US"/>
      </a:defPPr>
      <a:lvl1pPr marL="0" algn="l" defTabSz="959983" rtl="0" eaLnBrk="1" latinLnBrk="0" hangingPunct="1">
        <a:defRPr sz="3779" kern="1200">
          <a:solidFill>
            <a:schemeClr val="tx1"/>
          </a:solidFill>
          <a:latin typeface="+mn-lt"/>
          <a:ea typeface="+mn-ea"/>
          <a:cs typeface="+mn-cs"/>
        </a:defRPr>
      </a:lvl1pPr>
      <a:lvl2pPr marL="959983" algn="l" defTabSz="959983" rtl="0" eaLnBrk="1" latinLnBrk="0" hangingPunct="1">
        <a:defRPr sz="3779" kern="1200">
          <a:solidFill>
            <a:schemeClr val="tx1"/>
          </a:solidFill>
          <a:latin typeface="+mn-lt"/>
          <a:ea typeface="+mn-ea"/>
          <a:cs typeface="+mn-cs"/>
        </a:defRPr>
      </a:lvl2pPr>
      <a:lvl3pPr marL="1919966" algn="l" defTabSz="959983" rtl="0" eaLnBrk="1" latinLnBrk="0" hangingPunct="1">
        <a:defRPr sz="3779" kern="1200">
          <a:solidFill>
            <a:schemeClr val="tx1"/>
          </a:solidFill>
          <a:latin typeface="+mn-lt"/>
          <a:ea typeface="+mn-ea"/>
          <a:cs typeface="+mn-cs"/>
        </a:defRPr>
      </a:lvl3pPr>
      <a:lvl4pPr marL="2879949" algn="l" defTabSz="959983" rtl="0" eaLnBrk="1" latinLnBrk="0" hangingPunct="1">
        <a:defRPr sz="3779" kern="1200">
          <a:solidFill>
            <a:schemeClr val="tx1"/>
          </a:solidFill>
          <a:latin typeface="+mn-lt"/>
          <a:ea typeface="+mn-ea"/>
          <a:cs typeface="+mn-cs"/>
        </a:defRPr>
      </a:lvl4pPr>
      <a:lvl5pPr marL="3839931" algn="l" defTabSz="959983" rtl="0" eaLnBrk="1" latinLnBrk="0" hangingPunct="1">
        <a:defRPr sz="3779" kern="1200">
          <a:solidFill>
            <a:schemeClr val="tx1"/>
          </a:solidFill>
          <a:latin typeface="+mn-lt"/>
          <a:ea typeface="+mn-ea"/>
          <a:cs typeface="+mn-cs"/>
        </a:defRPr>
      </a:lvl5pPr>
      <a:lvl6pPr marL="4799914" algn="l" defTabSz="959983" rtl="0" eaLnBrk="1" latinLnBrk="0" hangingPunct="1">
        <a:defRPr sz="3779" kern="1200">
          <a:solidFill>
            <a:schemeClr val="tx1"/>
          </a:solidFill>
          <a:latin typeface="+mn-lt"/>
          <a:ea typeface="+mn-ea"/>
          <a:cs typeface="+mn-cs"/>
        </a:defRPr>
      </a:lvl6pPr>
      <a:lvl7pPr marL="5759897" algn="l" defTabSz="959983" rtl="0" eaLnBrk="1" latinLnBrk="0" hangingPunct="1">
        <a:defRPr sz="3779" kern="1200">
          <a:solidFill>
            <a:schemeClr val="tx1"/>
          </a:solidFill>
          <a:latin typeface="+mn-lt"/>
          <a:ea typeface="+mn-ea"/>
          <a:cs typeface="+mn-cs"/>
        </a:defRPr>
      </a:lvl7pPr>
      <a:lvl8pPr marL="6719880" algn="l" defTabSz="959983" rtl="0" eaLnBrk="1" latinLnBrk="0" hangingPunct="1">
        <a:defRPr sz="3779" kern="1200">
          <a:solidFill>
            <a:schemeClr val="tx1"/>
          </a:solidFill>
          <a:latin typeface="+mn-lt"/>
          <a:ea typeface="+mn-ea"/>
          <a:cs typeface="+mn-cs"/>
        </a:defRPr>
      </a:lvl8pPr>
      <a:lvl9pPr marL="7679863" algn="l" defTabSz="959983" rtl="0" eaLnBrk="1" latinLnBrk="0" hangingPunct="1">
        <a:defRPr sz="377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mailto:git@github.com:Lolita-Sian/Lolita.gi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EE0E33-8ABB-40A6-BA32-7D7A23E0009F}"/>
              </a:ext>
            </a:extLst>
          </p:cNvPr>
          <p:cNvSpPr>
            <a:spLocks noGrp="1"/>
          </p:cNvSpPr>
          <p:nvPr>
            <p:ph type="title"/>
          </p:nvPr>
        </p:nvSpPr>
        <p:spPr/>
        <p:txBody>
          <a:bodyPr>
            <a:normAutofit/>
          </a:bodyPr>
          <a:lstStyle/>
          <a:p>
            <a:r>
              <a:rPr lang="zh-CN" altLang="en-US" sz="9600" dirty="0">
                <a:latin typeface="华文隶书" panose="02010800040101010101" pitchFamily="2" charset="-122"/>
                <a:ea typeface="华文隶书" panose="02010800040101010101" pitchFamily="2" charset="-122"/>
              </a:rPr>
              <a:t>输入用户和注册邮箱</a:t>
            </a:r>
          </a:p>
        </p:txBody>
      </p:sp>
      <p:sp>
        <p:nvSpPr>
          <p:cNvPr id="6" name="内容占位符 5">
            <a:extLst>
              <a:ext uri="{FF2B5EF4-FFF2-40B4-BE49-F238E27FC236}">
                <a16:creationId xmlns:a16="http://schemas.microsoft.com/office/drawing/2014/main" id="{0CDF4322-6749-41E2-92DF-EE5C940458A7}"/>
              </a:ext>
            </a:extLst>
          </p:cNvPr>
          <p:cNvSpPr>
            <a:spLocks noGrp="1"/>
          </p:cNvSpPr>
          <p:nvPr>
            <p:ph idx="1"/>
          </p:nvPr>
        </p:nvSpPr>
        <p:spPr>
          <a:xfrm>
            <a:off x="5444468" y="5826642"/>
            <a:ext cx="18720018" cy="7263085"/>
          </a:xfrm>
        </p:spPr>
        <p:txBody>
          <a:bodyPr>
            <a:normAutofit/>
          </a:bodyPr>
          <a:lstStyle/>
          <a:p>
            <a:r>
              <a:rPr lang="zh-CN" altLang="en-US" sz="4800" dirty="0"/>
              <a:t>输入用户名</a:t>
            </a:r>
            <a:endParaRPr lang="en-US" altLang="zh-CN" sz="4800" dirty="0"/>
          </a:p>
          <a:p>
            <a:r>
              <a:rPr lang="en-US" altLang="zh-CN" sz="4800" dirty="0">
                <a:latin typeface="新宋体" panose="02010609030101010101" pitchFamily="49" charset="-122"/>
                <a:ea typeface="新宋体" panose="02010609030101010101" pitchFamily="49" charset="-122"/>
              </a:rPr>
              <a:t>$git config - -global user.name “name”</a:t>
            </a:r>
          </a:p>
          <a:p>
            <a:r>
              <a:rPr lang="en-US" altLang="zh-CN" sz="4800" dirty="0">
                <a:latin typeface="新宋体" panose="02010609030101010101" pitchFamily="49" charset="-122"/>
                <a:ea typeface="新宋体" panose="02010609030101010101" pitchFamily="49" charset="-122"/>
              </a:rPr>
              <a:t>$git config - -global </a:t>
            </a:r>
            <a:r>
              <a:rPr lang="en-US" altLang="zh-CN" sz="4800" dirty="0" err="1">
                <a:latin typeface="新宋体" panose="02010609030101010101" pitchFamily="49" charset="-122"/>
                <a:ea typeface="新宋体" panose="02010609030101010101" pitchFamily="49" charset="-122"/>
              </a:rPr>
              <a:t>user.email</a:t>
            </a:r>
            <a:r>
              <a:rPr lang="en-US" altLang="zh-CN" sz="4800" dirty="0">
                <a:latin typeface="新宋体" panose="02010609030101010101" pitchFamily="49" charset="-122"/>
                <a:ea typeface="新宋体" panose="02010609030101010101" pitchFamily="49" charset="-122"/>
              </a:rPr>
              <a:t> “123@163.com”</a:t>
            </a:r>
          </a:p>
          <a:p>
            <a:endParaRPr lang="zh-CN" altLang="en-US" sz="4800" dirty="0">
              <a:latin typeface="新宋体" panose="02010609030101010101" pitchFamily="49" charset="-122"/>
              <a:ea typeface="新宋体" panose="02010609030101010101" pitchFamily="49" charset="-122"/>
            </a:endParaRPr>
          </a:p>
        </p:txBody>
      </p:sp>
      <p:pic>
        <p:nvPicPr>
          <p:cNvPr id="7" name="图片 6">
            <a:extLst>
              <a:ext uri="{FF2B5EF4-FFF2-40B4-BE49-F238E27FC236}">
                <a16:creationId xmlns:a16="http://schemas.microsoft.com/office/drawing/2014/main" id="{2002D547-4AAA-423E-9B36-26CAF81873DC}"/>
              </a:ext>
            </a:extLst>
          </p:cNvPr>
          <p:cNvPicPr>
            <a:picLocks noChangeAspect="1"/>
          </p:cNvPicPr>
          <p:nvPr/>
        </p:nvPicPr>
        <p:blipFill>
          <a:blip r:embed="rId2"/>
          <a:stretch>
            <a:fillRect/>
          </a:stretch>
        </p:blipFill>
        <p:spPr>
          <a:xfrm>
            <a:off x="6314077" y="9160473"/>
            <a:ext cx="12971870" cy="4405054"/>
          </a:xfrm>
          <a:prstGeom prst="rect">
            <a:avLst/>
          </a:prstGeom>
        </p:spPr>
      </p:pic>
    </p:spTree>
    <p:extLst>
      <p:ext uri="{BB962C8B-B14F-4D97-AF65-F5344CB8AC3E}">
        <p14:creationId xmlns:p14="http://schemas.microsoft.com/office/powerpoint/2010/main" val="3055235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CAA191-2D51-4175-ADB1-741144579067}"/>
              </a:ext>
            </a:extLst>
          </p:cNvPr>
          <p:cNvSpPr>
            <a:spLocks noGrp="1"/>
          </p:cNvSpPr>
          <p:nvPr>
            <p:ph type="title"/>
          </p:nvPr>
        </p:nvSpPr>
        <p:spPr/>
        <p:txBody>
          <a:bodyPr>
            <a:normAutofit/>
          </a:bodyPr>
          <a:lstStyle/>
          <a:p>
            <a:r>
              <a:rPr lang="zh-CN" altLang="en-US" sz="9600" dirty="0">
                <a:latin typeface="华文隶书" panose="02010800040101010101" pitchFamily="2" charset="-122"/>
                <a:ea typeface="华文隶书" panose="02010800040101010101" pitchFamily="2" charset="-122"/>
              </a:rPr>
              <a:t>删除</a:t>
            </a:r>
            <a:r>
              <a:rPr lang="en-US" altLang="zh-CN" sz="9600" dirty="0">
                <a:latin typeface="华文隶书" panose="02010800040101010101" pitchFamily="2" charset="-122"/>
                <a:ea typeface="华文隶书" panose="02010800040101010101" pitchFamily="2" charset="-122"/>
              </a:rPr>
              <a:t>/</a:t>
            </a:r>
            <a:r>
              <a:rPr lang="zh-CN" altLang="en-US" sz="9600" dirty="0">
                <a:latin typeface="华文隶书" panose="02010800040101010101" pitchFamily="2" charset="-122"/>
                <a:ea typeface="华文隶书" panose="02010800040101010101" pitchFamily="2" charset="-122"/>
              </a:rPr>
              <a:t>恢复文件</a:t>
            </a:r>
            <a:endParaRPr lang="zh-CN" altLang="en-US" sz="9600" dirty="0"/>
          </a:p>
        </p:txBody>
      </p:sp>
      <p:sp>
        <p:nvSpPr>
          <p:cNvPr id="3" name="内容占位符 2">
            <a:extLst>
              <a:ext uri="{FF2B5EF4-FFF2-40B4-BE49-F238E27FC236}">
                <a16:creationId xmlns:a16="http://schemas.microsoft.com/office/drawing/2014/main" id="{73423D50-C13B-41F1-9515-B5EC2B3B7266}"/>
              </a:ext>
            </a:extLst>
          </p:cNvPr>
          <p:cNvSpPr>
            <a:spLocks noGrp="1"/>
          </p:cNvSpPr>
          <p:nvPr>
            <p:ph idx="1"/>
          </p:nvPr>
        </p:nvSpPr>
        <p:spPr>
          <a:xfrm>
            <a:off x="5436672" y="2987040"/>
            <a:ext cx="18720018" cy="9394678"/>
          </a:xfrm>
        </p:spPr>
        <p:txBody>
          <a:bodyPr/>
          <a:lstStyle/>
          <a:p>
            <a:r>
              <a:rPr lang="zh-CN" altLang="en-US" dirty="0"/>
              <a:t>删除文件的方式有两种</a:t>
            </a:r>
            <a:endParaRPr lang="en-US" altLang="zh-CN" dirty="0"/>
          </a:p>
          <a:p>
            <a:r>
              <a:rPr lang="en-US" altLang="zh-CN" dirty="0"/>
              <a:t>1.</a:t>
            </a:r>
            <a:r>
              <a:rPr lang="zh-CN" altLang="en-US" dirty="0"/>
              <a:t>在文件管理器中直接把没有用的文件删除</a:t>
            </a:r>
            <a:endParaRPr lang="en-US" altLang="zh-CN" dirty="0"/>
          </a:p>
          <a:p>
            <a:r>
              <a:rPr lang="en-US" altLang="zh-CN" dirty="0"/>
              <a:t>2.</a:t>
            </a:r>
            <a:r>
              <a:rPr lang="zh-CN" altLang="en-US" dirty="0"/>
              <a:t>使用命令</a:t>
            </a:r>
            <a:r>
              <a:rPr lang="en-US" altLang="zh-CN" dirty="0"/>
              <a:t>$ rm test.txt</a:t>
            </a:r>
          </a:p>
          <a:p>
            <a:r>
              <a:rPr lang="zh-CN" altLang="en-US" dirty="0"/>
              <a:t>注：使用此方法删除文件时，工作区和版本库不一致，使用</a:t>
            </a:r>
            <a:r>
              <a:rPr lang="en-US" altLang="zh-CN" dirty="0"/>
              <a:t>$git status</a:t>
            </a:r>
            <a:r>
              <a:rPr lang="zh-CN" altLang="en-US" dirty="0"/>
              <a:t>命令可以查看到哪些文件被删除。</a:t>
            </a:r>
          </a:p>
        </p:txBody>
      </p:sp>
      <p:pic>
        <p:nvPicPr>
          <p:cNvPr id="4" name="图片 3">
            <a:extLst>
              <a:ext uri="{FF2B5EF4-FFF2-40B4-BE49-F238E27FC236}">
                <a16:creationId xmlns:a16="http://schemas.microsoft.com/office/drawing/2014/main" id="{572B0666-1171-4840-B122-25CD067FB6BC}"/>
              </a:ext>
            </a:extLst>
          </p:cNvPr>
          <p:cNvPicPr>
            <a:picLocks noChangeAspect="1"/>
          </p:cNvPicPr>
          <p:nvPr/>
        </p:nvPicPr>
        <p:blipFill>
          <a:blip r:embed="rId2"/>
          <a:stretch>
            <a:fillRect/>
          </a:stretch>
        </p:blipFill>
        <p:spPr>
          <a:xfrm>
            <a:off x="5444468" y="6766901"/>
            <a:ext cx="18620312" cy="4646272"/>
          </a:xfrm>
          <a:prstGeom prst="rect">
            <a:avLst/>
          </a:prstGeom>
        </p:spPr>
      </p:pic>
    </p:spTree>
    <p:extLst>
      <p:ext uri="{BB962C8B-B14F-4D97-AF65-F5344CB8AC3E}">
        <p14:creationId xmlns:p14="http://schemas.microsoft.com/office/powerpoint/2010/main" val="4148611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8402C3-D35B-4AC8-8FE4-13B0E8020BF3}"/>
              </a:ext>
            </a:extLst>
          </p:cNvPr>
          <p:cNvSpPr>
            <a:spLocks noGrp="1"/>
          </p:cNvSpPr>
          <p:nvPr>
            <p:ph type="title"/>
          </p:nvPr>
        </p:nvSpPr>
        <p:spPr/>
        <p:txBody>
          <a:bodyPr>
            <a:normAutofit/>
          </a:bodyPr>
          <a:lstStyle/>
          <a:p>
            <a:r>
              <a:rPr lang="zh-CN" altLang="en-US" sz="9600" dirty="0">
                <a:latin typeface="华文隶书" panose="02010800040101010101" pitchFamily="2" charset="-122"/>
                <a:ea typeface="华文隶书" panose="02010800040101010101" pitchFamily="2" charset="-122"/>
              </a:rPr>
              <a:t>删除</a:t>
            </a:r>
            <a:r>
              <a:rPr lang="en-US" altLang="zh-CN" sz="9600" dirty="0">
                <a:latin typeface="华文隶书" panose="02010800040101010101" pitchFamily="2" charset="-122"/>
                <a:ea typeface="华文隶书" panose="02010800040101010101" pitchFamily="2" charset="-122"/>
              </a:rPr>
              <a:t>/</a:t>
            </a:r>
            <a:r>
              <a:rPr lang="zh-CN" altLang="en-US" sz="9600" dirty="0">
                <a:latin typeface="华文隶书" panose="02010800040101010101" pitchFamily="2" charset="-122"/>
                <a:ea typeface="华文隶书" panose="02010800040101010101" pitchFamily="2" charset="-122"/>
              </a:rPr>
              <a:t>恢复文件</a:t>
            </a:r>
            <a:endParaRPr lang="zh-CN" altLang="en-US" sz="9600" dirty="0"/>
          </a:p>
        </p:txBody>
      </p:sp>
      <p:sp>
        <p:nvSpPr>
          <p:cNvPr id="3" name="内容占位符 2">
            <a:extLst>
              <a:ext uri="{FF2B5EF4-FFF2-40B4-BE49-F238E27FC236}">
                <a16:creationId xmlns:a16="http://schemas.microsoft.com/office/drawing/2014/main" id="{3B616E1C-8D43-4505-9D02-D627436AD240}"/>
              </a:ext>
            </a:extLst>
          </p:cNvPr>
          <p:cNvSpPr>
            <a:spLocks noGrp="1"/>
          </p:cNvSpPr>
          <p:nvPr>
            <p:ph idx="1"/>
          </p:nvPr>
        </p:nvSpPr>
        <p:spPr>
          <a:xfrm>
            <a:off x="5436671" y="3444240"/>
            <a:ext cx="18720018" cy="8967958"/>
          </a:xfrm>
        </p:spPr>
        <p:txBody>
          <a:bodyPr/>
          <a:lstStyle/>
          <a:p>
            <a:r>
              <a:rPr lang="zh-CN" altLang="en-US" dirty="0"/>
              <a:t>使用</a:t>
            </a:r>
            <a:r>
              <a:rPr lang="en-US" altLang="zh-CN" dirty="0"/>
              <a:t>git status</a:t>
            </a:r>
            <a:r>
              <a:rPr lang="zh-CN" altLang="en-US" dirty="0"/>
              <a:t>命令查看状态后此时有两种选择</a:t>
            </a:r>
            <a:endParaRPr lang="en-US" altLang="zh-CN" dirty="0"/>
          </a:p>
          <a:p>
            <a:r>
              <a:rPr lang="en-US" altLang="zh-CN" dirty="0"/>
              <a:t>1.</a:t>
            </a:r>
            <a:r>
              <a:rPr lang="zh-CN" altLang="en-US" dirty="0"/>
              <a:t>误删除文件恢复</a:t>
            </a:r>
            <a:endParaRPr lang="en-US" altLang="zh-CN" dirty="0"/>
          </a:p>
          <a:p>
            <a:r>
              <a:rPr lang="zh-CN" altLang="en-US" dirty="0"/>
              <a:t>使用命令</a:t>
            </a:r>
            <a:r>
              <a:rPr lang="en-US" altLang="zh-CN" dirty="0"/>
              <a:t>$</a:t>
            </a:r>
            <a:r>
              <a:rPr lang="en-US" altLang="zh-CN" dirty="0">
                <a:latin typeface="华文中宋" panose="02010600040101010101" pitchFamily="2" charset="-122"/>
                <a:ea typeface="华文中宋" panose="02010600040101010101" pitchFamily="2" charset="-122"/>
              </a:rPr>
              <a:t>git checkout -- test.txt</a:t>
            </a:r>
          </a:p>
          <a:p>
            <a:r>
              <a:rPr lang="en-US" altLang="zh-CN" dirty="0">
                <a:latin typeface="华文中宋" panose="02010600040101010101" pitchFamily="2" charset="-122"/>
                <a:ea typeface="华文中宋" panose="02010600040101010101" pitchFamily="2" charset="-122"/>
              </a:rPr>
              <a:t> </a:t>
            </a:r>
            <a:r>
              <a:rPr lang="zh-CN" altLang="en-US" dirty="0">
                <a:latin typeface="华文宋体" panose="02010600040101010101" pitchFamily="2" charset="-122"/>
                <a:ea typeface="华文宋体" panose="02010600040101010101" pitchFamily="2" charset="-122"/>
              </a:rPr>
              <a:t>注：此命令其实就是用版本库内的的版本替换工作区的版本，无论是修改还是删除都可以一键还原</a:t>
            </a:r>
            <a:endParaRPr lang="en-US" altLang="zh-CN" dirty="0">
              <a:latin typeface="华文宋体" panose="02010600040101010101" pitchFamily="2" charset="-122"/>
              <a:ea typeface="华文宋体" panose="02010600040101010101" pitchFamily="2" charset="-122"/>
            </a:endParaRPr>
          </a:p>
          <a:p>
            <a:r>
              <a:rPr lang="en-US" altLang="zh-CN" dirty="0">
                <a:latin typeface="华文宋体" panose="02010600040101010101" pitchFamily="2" charset="-122"/>
                <a:ea typeface="华文宋体" panose="02010600040101010101" pitchFamily="2" charset="-122"/>
              </a:rPr>
              <a:t>2.</a:t>
            </a:r>
            <a:r>
              <a:rPr lang="zh-CN" altLang="en-US" dirty="0">
                <a:latin typeface="华文宋体" panose="02010600040101010101" pitchFamily="2" charset="-122"/>
                <a:ea typeface="华文宋体" panose="02010600040101010101" pitchFamily="2" charset="-122"/>
              </a:rPr>
              <a:t>的确需要删除文件</a:t>
            </a:r>
            <a:endParaRPr lang="en-US" altLang="zh-CN" dirty="0">
              <a:latin typeface="华文宋体" panose="02010600040101010101" pitchFamily="2" charset="-122"/>
              <a:ea typeface="华文宋体" panose="02010600040101010101" pitchFamily="2" charset="-122"/>
            </a:endParaRPr>
          </a:p>
          <a:p>
            <a:r>
              <a:rPr lang="zh-CN" altLang="en-US" dirty="0">
                <a:latin typeface="华文宋体" panose="02010600040101010101" pitchFamily="2" charset="-122"/>
                <a:ea typeface="华文宋体" panose="02010600040101010101" pitchFamily="2" charset="-122"/>
              </a:rPr>
              <a:t>使用命令</a:t>
            </a:r>
            <a:r>
              <a:rPr lang="en-US" altLang="zh-CN" dirty="0">
                <a:latin typeface="华文中宋" panose="02010600040101010101" pitchFamily="2" charset="-122"/>
                <a:ea typeface="华文中宋" panose="02010600040101010101" pitchFamily="2" charset="-122"/>
              </a:rPr>
              <a:t>$git rm test.txt</a:t>
            </a:r>
          </a:p>
          <a:p>
            <a:r>
              <a:rPr lang="zh-CN" altLang="en-US" dirty="0">
                <a:latin typeface="华文宋体" panose="02010600040101010101" pitchFamily="2" charset="-122"/>
                <a:ea typeface="华文宋体" panose="02010600040101010101" pitchFamily="2" charset="-122"/>
              </a:rPr>
              <a:t>使用命令</a:t>
            </a:r>
            <a:r>
              <a:rPr lang="en-US" altLang="zh-CN" dirty="0">
                <a:latin typeface="华文中宋" panose="02010600040101010101" pitchFamily="2" charset="-122"/>
                <a:ea typeface="华文中宋" panose="02010600040101010101" pitchFamily="2" charset="-122"/>
              </a:rPr>
              <a:t>$git commit –m “</a:t>
            </a:r>
            <a:r>
              <a:rPr lang="zh-CN" altLang="en-US" dirty="0">
                <a:latin typeface="华文中宋" panose="02010600040101010101" pitchFamily="2" charset="-122"/>
                <a:ea typeface="华文中宋" panose="02010600040101010101" pitchFamily="2" charset="-122"/>
              </a:rPr>
              <a:t>提交到版本库</a:t>
            </a:r>
            <a:r>
              <a:rPr lang="en-US" altLang="zh-CN" dirty="0">
                <a:latin typeface="华文中宋" panose="02010600040101010101" pitchFamily="2" charset="-122"/>
                <a:ea typeface="华文中宋" panose="02010600040101010101" pitchFamily="2" charset="-122"/>
              </a:rPr>
              <a:t>”</a:t>
            </a:r>
          </a:p>
          <a:p>
            <a:r>
              <a:rPr lang="zh-CN" altLang="en-US" dirty="0">
                <a:latin typeface="华文中宋" panose="02010600040101010101" pitchFamily="2" charset="-122"/>
                <a:ea typeface="华文中宋" panose="02010600040101010101" pitchFamily="2" charset="-122"/>
              </a:rPr>
              <a:t>注：</a:t>
            </a:r>
            <a:r>
              <a:rPr lang="en-US" altLang="zh-CN" dirty="0">
                <a:latin typeface="华文中宋" panose="02010600040101010101" pitchFamily="2" charset="-122"/>
                <a:ea typeface="华文中宋" panose="02010600040101010101" pitchFamily="2" charset="-122"/>
              </a:rPr>
              <a:t>git rm </a:t>
            </a:r>
            <a:r>
              <a:rPr lang="zh-CN" altLang="en-US" dirty="0">
                <a:latin typeface="华文中宋" panose="02010600040101010101" pitchFamily="2" charset="-122"/>
                <a:ea typeface="华文中宋" panose="02010600040101010101" pitchFamily="2" charset="-122"/>
              </a:rPr>
              <a:t>用于删除一个文件。如果文件已经被提交到版本库中，那么不用担心误删除，但是只能恢复到最新的版本且会丢失最近一次提交后修改的内容。</a:t>
            </a:r>
          </a:p>
        </p:txBody>
      </p:sp>
    </p:spTree>
    <p:extLst>
      <p:ext uri="{BB962C8B-B14F-4D97-AF65-F5344CB8AC3E}">
        <p14:creationId xmlns:p14="http://schemas.microsoft.com/office/powerpoint/2010/main" val="3618442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0FA94-4DF5-439F-A66C-CEADE666176C}"/>
              </a:ext>
            </a:extLst>
          </p:cNvPr>
          <p:cNvSpPr>
            <a:spLocks noGrp="1"/>
          </p:cNvSpPr>
          <p:nvPr>
            <p:ph type="title"/>
          </p:nvPr>
        </p:nvSpPr>
        <p:spPr/>
        <p:txBody>
          <a:bodyPr>
            <a:normAutofit/>
          </a:bodyPr>
          <a:lstStyle/>
          <a:p>
            <a:r>
              <a:rPr lang="zh-CN" altLang="en-US" sz="9600" dirty="0">
                <a:latin typeface="华文隶书" panose="02010800040101010101" pitchFamily="2" charset="-122"/>
                <a:ea typeface="华文隶书" panose="02010800040101010101" pitchFamily="2" charset="-122"/>
              </a:rPr>
              <a:t>连接远程仓库</a:t>
            </a:r>
          </a:p>
        </p:txBody>
      </p:sp>
      <p:sp>
        <p:nvSpPr>
          <p:cNvPr id="3" name="内容占位符 2">
            <a:extLst>
              <a:ext uri="{FF2B5EF4-FFF2-40B4-BE49-F238E27FC236}">
                <a16:creationId xmlns:a16="http://schemas.microsoft.com/office/drawing/2014/main" id="{092EB063-C8C1-4F83-8C27-DD8FDEAB5D71}"/>
              </a:ext>
            </a:extLst>
          </p:cNvPr>
          <p:cNvSpPr>
            <a:spLocks noGrp="1"/>
          </p:cNvSpPr>
          <p:nvPr>
            <p:ph idx="1"/>
          </p:nvPr>
        </p:nvSpPr>
        <p:spPr/>
        <p:txBody>
          <a:bodyPr/>
          <a:lstStyle/>
          <a:p>
            <a:r>
              <a:rPr lang="en-US" altLang="zh-CN" dirty="0"/>
              <a:t>1.</a:t>
            </a:r>
            <a:r>
              <a:rPr lang="zh-CN" altLang="en-US" dirty="0"/>
              <a:t>连接远程仓库命令</a:t>
            </a:r>
            <a:endParaRPr lang="en-US" altLang="zh-CN" dirty="0"/>
          </a:p>
          <a:p>
            <a:r>
              <a:rPr lang="en-US" altLang="zh-CN" dirty="0">
                <a:latin typeface="华文宋体" panose="02010600040101010101" pitchFamily="2" charset="-122"/>
                <a:ea typeface="华文宋体" panose="02010600040101010101" pitchFamily="2" charset="-122"/>
              </a:rPr>
              <a:t>$git</a:t>
            </a:r>
            <a:r>
              <a:rPr lang="zh-CN" altLang="en-US" dirty="0">
                <a:latin typeface="华文宋体" panose="02010600040101010101" pitchFamily="2" charset="-122"/>
                <a:ea typeface="华文宋体" panose="02010600040101010101" pitchFamily="2" charset="-122"/>
              </a:rPr>
              <a:t> </a:t>
            </a:r>
            <a:r>
              <a:rPr lang="en-US" altLang="zh-CN" dirty="0">
                <a:latin typeface="华文宋体" panose="02010600040101010101" pitchFamily="2" charset="-122"/>
                <a:ea typeface="华文宋体" panose="02010600040101010101" pitchFamily="2" charset="-122"/>
              </a:rPr>
              <a:t>remote</a:t>
            </a:r>
            <a:r>
              <a:rPr lang="zh-CN" altLang="en-US" dirty="0">
                <a:latin typeface="华文宋体" panose="02010600040101010101" pitchFamily="2" charset="-122"/>
                <a:ea typeface="华文宋体" panose="02010600040101010101" pitchFamily="2" charset="-122"/>
              </a:rPr>
              <a:t> </a:t>
            </a:r>
            <a:r>
              <a:rPr lang="en-US" altLang="zh-CN" dirty="0">
                <a:latin typeface="华文宋体" panose="02010600040101010101" pitchFamily="2" charset="-122"/>
                <a:ea typeface="华文宋体" panose="02010600040101010101" pitchFamily="2" charset="-122"/>
              </a:rPr>
              <a:t>add</a:t>
            </a:r>
            <a:r>
              <a:rPr lang="zh-CN" altLang="en-US" dirty="0">
                <a:latin typeface="华文宋体" panose="02010600040101010101" pitchFamily="2" charset="-122"/>
                <a:ea typeface="华文宋体" panose="02010600040101010101" pitchFamily="2" charset="-122"/>
              </a:rPr>
              <a:t> </a:t>
            </a:r>
            <a:r>
              <a:rPr lang="en-US" altLang="zh-CN" dirty="0">
                <a:latin typeface="华文宋体" panose="02010600040101010101" pitchFamily="2" charset="-122"/>
                <a:ea typeface="华文宋体" panose="02010600040101010101" pitchFamily="2" charset="-122"/>
              </a:rPr>
              <a:t>origin</a:t>
            </a:r>
            <a:r>
              <a:rPr lang="zh-CN" altLang="en-US" dirty="0">
                <a:latin typeface="华文宋体" panose="02010600040101010101" pitchFamily="2" charset="-122"/>
                <a:ea typeface="华文宋体" panose="02010600040101010101" pitchFamily="2" charset="-122"/>
              </a:rPr>
              <a:t> </a:t>
            </a:r>
            <a:r>
              <a:rPr lang="en-US" altLang="zh-CN" dirty="0">
                <a:latin typeface="华文宋体" panose="02010600040101010101" pitchFamily="2" charset="-122"/>
                <a:ea typeface="华文宋体" panose="02010600040101010101" pitchFamily="2" charset="-122"/>
              </a:rPr>
              <a:t>+ </a:t>
            </a:r>
            <a:r>
              <a:rPr lang="zh-CN" altLang="en-US" dirty="0">
                <a:latin typeface="华文宋体" panose="02010600040101010101" pitchFamily="2" charset="-122"/>
                <a:ea typeface="华文宋体" panose="02010600040101010101" pitchFamily="2" charset="-122"/>
              </a:rPr>
              <a:t>所复制的</a:t>
            </a:r>
            <a:r>
              <a:rPr lang="en-US" altLang="zh-CN" dirty="0" err="1">
                <a:latin typeface="华文宋体" panose="02010600040101010101" pitchFamily="2" charset="-122"/>
                <a:ea typeface="华文宋体" panose="02010600040101010101" pitchFamily="2" charset="-122"/>
              </a:rPr>
              <a:t>ssh</a:t>
            </a:r>
            <a:r>
              <a:rPr lang="zh-CN" altLang="en-US" dirty="0">
                <a:latin typeface="华文宋体" panose="02010600040101010101" pitchFamily="2" charset="-122"/>
                <a:ea typeface="华文宋体" panose="02010600040101010101" pitchFamily="2" charset="-122"/>
              </a:rPr>
              <a:t>连接例如：</a:t>
            </a:r>
            <a:endParaRPr lang="en-US" altLang="zh-CN" dirty="0">
              <a:latin typeface="华文宋体" panose="02010600040101010101" pitchFamily="2" charset="-122"/>
              <a:ea typeface="华文宋体" panose="02010600040101010101" pitchFamily="2" charset="-122"/>
            </a:endParaRPr>
          </a:p>
          <a:p>
            <a:r>
              <a:rPr lang="en-US" altLang="zh-CN" dirty="0">
                <a:latin typeface="华文宋体" panose="02010600040101010101" pitchFamily="2" charset="-122"/>
                <a:ea typeface="华文宋体" panose="02010600040101010101" pitchFamily="2" charset="-122"/>
              </a:rPr>
              <a:t>$ git remote add origin </a:t>
            </a:r>
            <a:r>
              <a:rPr lang="en-US" altLang="zh-CN" dirty="0" err="1">
                <a:latin typeface="华文宋体" panose="02010600040101010101" pitchFamily="2" charset="-122"/>
                <a:ea typeface="华文宋体" panose="02010600040101010101" pitchFamily="2" charset="-122"/>
                <a:hlinkClick r:id="rId2"/>
              </a:rPr>
              <a:t>git@github.com:Lolita-Sian</a:t>
            </a:r>
            <a:r>
              <a:rPr lang="en-US" altLang="zh-CN" dirty="0">
                <a:latin typeface="华文宋体" panose="02010600040101010101" pitchFamily="2" charset="-122"/>
                <a:ea typeface="华文宋体" panose="02010600040101010101" pitchFamily="2" charset="-122"/>
                <a:hlinkClick r:id="rId2"/>
              </a:rPr>
              <a:t>/</a:t>
            </a:r>
            <a:r>
              <a:rPr lang="en-US" altLang="zh-CN" dirty="0" err="1">
                <a:latin typeface="华文宋体" panose="02010600040101010101" pitchFamily="2" charset="-122"/>
                <a:ea typeface="华文宋体" panose="02010600040101010101" pitchFamily="2" charset="-122"/>
                <a:hlinkClick r:id="rId2"/>
              </a:rPr>
              <a:t>Lolita.git</a:t>
            </a:r>
            <a:endParaRPr lang="en-US" altLang="zh-CN" dirty="0">
              <a:latin typeface="华文宋体" panose="02010600040101010101" pitchFamily="2" charset="-122"/>
              <a:ea typeface="华文宋体" panose="02010600040101010101" pitchFamily="2" charset="-122"/>
            </a:endParaRPr>
          </a:p>
          <a:p>
            <a:r>
              <a:rPr lang="zh-CN" altLang="en-US" dirty="0">
                <a:latin typeface="华文宋体" panose="02010600040101010101" pitchFamily="2" charset="-122"/>
                <a:ea typeface="华文宋体" panose="02010600040101010101" pitchFamily="2" charset="-122"/>
              </a:rPr>
              <a:t>注：</a:t>
            </a:r>
            <a:r>
              <a:rPr lang="en-US" altLang="zh-CN" dirty="0" err="1">
                <a:latin typeface="华文宋体" panose="02010600040101010101" pitchFamily="2" charset="-122"/>
                <a:ea typeface="华文宋体" panose="02010600040101010101" pitchFamily="2" charset="-122"/>
              </a:rPr>
              <a:t>ssh</a:t>
            </a:r>
            <a:r>
              <a:rPr lang="zh-CN" altLang="en-US" dirty="0">
                <a:latin typeface="华文宋体" panose="02010600040101010101" pitchFamily="2" charset="-122"/>
                <a:ea typeface="华文宋体" panose="02010600040101010101" pitchFamily="2" charset="-122"/>
              </a:rPr>
              <a:t>连接需要在网页版的</a:t>
            </a:r>
            <a:r>
              <a:rPr lang="en-US" altLang="zh-CN" dirty="0" err="1">
                <a:latin typeface="华文宋体" panose="02010600040101010101" pitchFamily="2" charset="-122"/>
                <a:ea typeface="华文宋体" panose="02010600040101010101" pitchFamily="2" charset="-122"/>
              </a:rPr>
              <a:t>Github</a:t>
            </a:r>
            <a:r>
              <a:rPr lang="zh-CN" altLang="en-US" dirty="0">
                <a:latin typeface="华文宋体" panose="02010600040101010101" pitchFamily="2" charset="-122"/>
                <a:ea typeface="华文宋体" panose="02010600040101010101" pitchFamily="2" charset="-122"/>
              </a:rPr>
              <a:t>查找或注册。</a:t>
            </a:r>
            <a:r>
              <a:rPr lang="en-US" altLang="zh-CN" dirty="0">
                <a:latin typeface="华文宋体" panose="02010600040101010101" pitchFamily="2" charset="-122"/>
                <a:ea typeface="华文宋体" panose="02010600040101010101" pitchFamily="2" charset="-122"/>
              </a:rPr>
              <a:t>origin</a:t>
            </a:r>
            <a:r>
              <a:rPr lang="zh-CN" altLang="en-US" dirty="0">
                <a:latin typeface="华文宋体" panose="02010600040101010101" pitchFamily="2" charset="-122"/>
                <a:ea typeface="华文宋体" panose="02010600040101010101" pitchFamily="2" charset="-122"/>
              </a:rPr>
              <a:t>是远程仓库的代称，可修改</a:t>
            </a:r>
            <a:endParaRPr lang="en-US" altLang="zh-CN" dirty="0">
              <a:latin typeface="华文宋体" panose="02010600040101010101" pitchFamily="2" charset="-122"/>
              <a:ea typeface="华文宋体" panose="02010600040101010101" pitchFamily="2" charset="-122"/>
            </a:endParaRPr>
          </a:p>
          <a:p>
            <a:r>
              <a:rPr lang="en-US" altLang="zh-CN" dirty="0">
                <a:latin typeface="华文宋体" panose="02010600040101010101" pitchFamily="2" charset="-122"/>
                <a:ea typeface="华文宋体" panose="02010600040101010101" pitchFamily="2" charset="-122"/>
              </a:rPr>
              <a:t>2.</a:t>
            </a:r>
            <a:r>
              <a:rPr lang="zh-CN" altLang="en-US" dirty="0">
                <a:latin typeface="华文宋体" panose="02010600040101010101" pitchFamily="2" charset="-122"/>
                <a:ea typeface="华文宋体" panose="02010600040101010101" pitchFamily="2" charset="-122"/>
              </a:rPr>
              <a:t>验证远程连接是否成功</a:t>
            </a:r>
            <a:endParaRPr lang="en-US" altLang="zh-CN" dirty="0">
              <a:latin typeface="华文宋体" panose="02010600040101010101" pitchFamily="2" charset="-122"/>
              <a:ea typeface="华文宋体" panose="02010600040101010101" pitchFamily="2" charset="-122"/>
            </a:endParaRPr>
          </a:p>
          <a:p>
            <a:r>
              <a:rPr lang="en-US" altLang="zh-CN" dirty="0">
                <a:latin typeface="华文宋体" panose="02010600040101010101" pitchFamily="2" charset="-122"/>
                <a:ea typeface="华文宋体" panose="02010600040101010101" pitchFamily="2" charset="-122"/>
              </a:rPr>
              <a:t>$ git remote –v</a:t>
            </a:r>
          </a:p>
          <a:p>
            <a:r>
              <a:rPr lang="en-US" altLang="zh-CN" dirty="0">
                <a:latin typeface="华文宋体" panose="02010600040101010101" pitchFamily="2" charset="-122"/>
                <a:ea typeface="华文宋体" panose="02010600040101010101" pitchFamily="2" charset="-122"/>
              </a:rPr>
              <a:t>3.</a:t>
            </a:r>
            <a:r>
              <a:rPr lang="zh-CN" altLang="en-US" dirty="0">
                <a:latin typeface="华文宋体" panose="02010600040101010101" pitchFamily="2" charset="-122"/>
                <a:ea typeface="华文宋体" panose="02010600040101010101" pitchFamily="2" charset="-122"/>
              </a:rPr>
              <a:t>断开远程连接</a:t>
            </a:r>
            <a:endParaRPr lang="en-US" altLang="zh-CN" dirty="0">
              <a:latin typeface="华文宋体" panose="02010600040101010101" pitchFamily="2" charset="-122"/>
              <a:ea typeface="华文宋体" panose="02010600040101010101" pitchFamily="2" charset="-122"/>
            </a:endParaRPr>
          </a:p>
          <a:p>
            <a:r>
              <a:rPr lang="en-US" altLang="zh-CN" dirty="0">
                <a:latin typeface="华文宋体" panose="02010600040101010101" pitchFamily="2" charset="-122"/>
                <a:ea typeface="华文宋体" panose="02010600040101010101" pitchFamily="2" charset="-122"/>
              </a:rPr>
              <a:t>$ git remote remove origin</a:t>
            </a:r>
          </a:p>
          <a:p>
            <a:endParaRPr lang="en-US" altLang="zh-CN"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2128368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163540-F30D-4C44-83FF-6BE1674B1AC0}"/>
              </a:ext>
            </a:extLst>
          </p:cNvPr>
          <p:cNvSpPr>
            <a:spLocks noGrp="1"/>
          </p:cNvSpPr>
          <p:nvPr>
            <p:ph type="title"/>
          </p:nvPr>
        </p:nvSpPr>
        <p:spPr>
          <a:xfrm>
            <a:off x="5444468" y="1310486"/>
            <a:ext cx="18712222" cy="1737514"/>
          </a:xfrm>
        </p:spPr>
        <p:txBody>
          <a:bodyPr>
            <a:normAutofit/>
          </a:bodyPr>
          <a:lstStyle/>
          <a:p>
            <a:r>
              <a:rPr lang="en-US" altLang="zh-CN" sz="9600" dirty="0">
                <a:latin typeface="华文隶书" panose="02010800040101010101" pitchFamily="2" charset="-122"/>
                <a:ea typeface="华文隶书" panose="02010800040101010101" pitchFamily="2" charset="-122"/>
              </a:rPr>
              <a:t>SSH</a:t>
            </a:r>
            <a:r>
              <a:rPr lang="zh-CN" altLang="en-US" sz="9600" dirty="0">
                <a:latin typeface="华文隶书" panose="02010800040101010101" pitchFamily="2" charset="-122"/>
                <a:ea typeface="华文隶书" panose="02010800040101010101" pitchFamily="2" charset="-122"/>
              </a:rPr>
              <a:t>警告</a:t>
            </a:r>
          </a:p>
        </p:txBody>
      </p:sp>
      <p:pic>
        <p:nvPicPr>
          <p:cNvPr id="4" name="内容占位符 3">
            <a:extLst>
              <a:ext uri="{FF2B5EF4-FFF2-40B4-BE49-F238E27FC236}">
                <a16:creationId xmlns:a16="http://schemas.microsoft.com/office/drawing/2014/main" id="{439B05C5-BAAD-4FBE-8395-3893E175F643}"/>
              </a:ext>
            </a:extLst>
          </p:cNvPr>
          <p:cNvPicPr>
            <a:picLocks noGrp="1" noChangeAspect="1"/>
          </p:cNvPicPr>
          <p:nvPr>
            <p:ph idx="1"/>
          </p:nvPr>
        </p:nvPicPr>
        <p:blipFill>
          <a:blip r:embed="rId2"/>
          <a:stretch>
            <a:fillRect/>
          </a:stretch>
        </p:blipFill>
        <p:spPr>
          <a:xfrm>
            <a:off x="5444468" y="3536474"/>
            <a:ext cx="15982972" cy="4608512"/>
          </a:xfrm>
          <a:prstGeom prst="rect">
            <a:avLst/>
          </a:prstGeom>
        </p:spPr>
      </p:pic>
      <p:pic>
        <p:nvPicPr>
          <p:cNvPr id="5" name="图片 4">
            <a:extLst>
              <a:ext uri="{FF2B5EF4-FFF2-40B4-BE49-F238E27FC236}">
                <a16:creationId xmlns:a16="http://schemas.microsoft.com/office/drawing/2014/main" id="{7986C86F-C347-4D27-801C-688DAAC3F36E}"/>
              </a:ext>
            </a:extLst>
          </p:cNvPr>
          <p:cNvPicPr>
            <a:picLocks noChangeAspect="1"/>
          </p:cNvPicPr>
          <p:nvPr/>
        </p:nvPicPr>
        <p:blipFill>
          <a:blip r:embed="rId3"/>
          <a:stretch>
            <a:fillRect/>
          </a:stretch>
        </p:blipFill>
        <p:spPr>
          <a:xfrm>
            <a:off x="5444469" y="8144986"/>
            <a:ext cx="15982972" cy="3833654"/>
          </a:xfrm>
          <a:prstGeom prst="rect">
            <a:avLst/>
          </a:prstGeom>
        </p:spPr>
      </p:pic>
    </p:spTree>
    <p:extLst>
      <p:ext uri="{BB962C8B-B14F-4D97-AF65-F5344CB8AC3E}">
        <p14:creationId xmlns:p14="http://schemas.microsoft.com/office/powerpoint/2010/main" val="1756921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700104-4DF3-49EF-889F-4B890A467606}"/>
              </a:ext>
            </a:extLst>
          </p:cNvPr>
          <p:cNvSpPr>
            <a:spLocks noGrp="1"/>
          </p:cNvSpPr>
          <p:nvPr>
            <p:ph type="title"/>
          </p:nvPr>
        </p:nvSpPr>
        <p:spPr/>
        <p:txBody>
          <a:bodyPr>
            <a:normAutofit/>
          </a:bodyPr>
          <a:lstStyle/>
          <a:p>
            <a:r>
              <a:rPr lang="zh-CN" altLang="en-US" sz="9600" dirty="0">
                <a:latin typeface="华文隶书" panose="02010800040101010101" pitchFamily="2" charset="-122"/>
                <a:ea typeface="华文隶书" panose="02010800040101010101" pitchFamily="2" charset="-122"/>
              </a:rPr>
              <a:t>克隆远程仓库</a:t>
            </a:r>
          </a:p>
        </p:txBody>
      </p:sp>
      <p:sp>
        <p:nvSpPr>
          <p:cNvPr id="3" name="内容占位符 2">
            <a:extLst>
              <a:ext uri="{FF2B5EF4-FFF2-40B4-BE49-F238E27FC236}">
                <a16:creationId xmlns:a16="http://schemas.microsoft.com/office/drawing/2014/main" id="{1C1DA71E-AA80-46E4-B042-47CB4EB4FBE3}"/>
              </a:ext>
            </a:extLst>
          </p:cNvPr>
          <p:cNvSpPr>
            <a:spLocks noGrp="1"/>
          </p:cNvSpPr>
          <p:nvPr>
            <p:ph idx="1"/>
          </p:nvPr>
        </p:nvSpPr>
        <p:spPr>
          <a:xfrm>
            <a:off x="5436671" y="3200400"/>
            <a:ext cx="18720018" cy="9211798"/>
          </a:xfrm>
        </p:spPr>
        <p:txBody>
          <a:bodyPr>
            <a:normAutofit/>
          </a:bodyPr>
          <a:lstStyle/>
          <a:p>
            <a:r>
              <a:rPr lang="zh-CN" altLang="en-US" dirty="0"/>
              <a:t>克隆库之前需要建立一个需要放置克隆文件的本地仓库的文件夹。</a:t>
            </a:r>
            <a:endParaRPr lang="en-US" altLang="zh-CN" dirty="0"/>
          </a:p>
          <a:p>
            <a:r>
              <a:rPr lang="zh-CN" altLang="en-US" dirty="0"/>
              <a:t>打开所需放置文件地址的命令行：在文件夹内右键</a:t>
            </a:r>
            <a:r>
              <a:rPr lang="en-US" altLang="zh-CN" dirty="0"/>
              <a:t>Git Bash Here</a:t>
            </a:r>
            <a:r>
              <a:rPr lang="zh-CN" altLang="en-US" dirty="0"/>
              <a:t>或手动输入地址。</a:t>
            </a:r>
            <a:endParaRPr lang="en-US" altLang="zh-CN" dirty="0"/>
          </a:p>
          <a:p>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 </a:t>
            </a:r>
            <a:r>
              <a:rPr lang="en-US" altLang="zh-CN" dirty="0">
                <a:latin typeface="新宋体" panose="02010609030101010101" pitchFamily="49" charset="-122"/>
                <a:ea typeface="新宋体" panose="02010609030101010101" pitchFamily="49" charset="-122"/>
              </a:rPr>
              <a:t>git</a:t>
            </a:r>
            <a:r>
              <a:rPr lang="zh-CN" altLang="en-US" dirty="0">
                <a:latin typeface="新宋体" panose="02010609030101010101" pitchFamily="49" charset="-122"/>
                <a:ea typeface="新宋体" panose="02010609030101010101" pitchFamily="49" charset="-122"/>
              </a:rPr>
              <a:t> </a:t>
            </a:r>
            <a:r>
              <a:rPr lang="en-US" altLang="zh-CN" dirty="0">
                <a:latin typeface="新宋体" panose="02010609030101010101" pitchFamily="49" charset="-122"/>
                <a:ea typeface="新宋体" panose="02010609030101010101" pitchFamily="49" charset="-122"/>
              </a:rPr>
              <a:t>clone </a:t>
            </a:r>
            <a:r>
              <a:rPr lang="en-US" altLang="zh-CN" dirty="0"/>
              <a:t>+</a:t>
            </a:r>
            <a:r>
              <a:rPr lang="zh-CN" altLang="en-US" dirty="0"/>
              <a:t>所需要克隆的远程仓库的地址</a:t>
            </a:r>
            <a:endParaRPr lang="en-US" altLang="zh-CN" dirty="0"/>
          </a:p>
          <a:p>
            <a:r>
              <a:rPr lang="zh-CN" altLang="en-US" dirty="0"/>
              <a:t>使用此命令后查看放置到文件夹即可发现文件已经下载到本地</a:t>
            </a:r>
            <a:endParaRPr lang="en-US" altLang="zh-CN" dirty="0"/>
          </a:p>
          <a:p>
            <a:r>
              <a:rPr lang="zh-CN" altLang="en-US" dirty="0"/>
              <a:t>也可用取回远程文件命令</a:t>
            </a:r>
            <a:endParaRPr lang="en-US" altLang="zh-CN" dirty="0"/>
          </a:p>
          <a:p>
            <a:r>
              <a:rPr lang="en-US" altLang="zh-CN" dirty="0">
                <a:latin typeface="新宋体" panose="02010609030101010101" pitchFamily="49" charset="-122"/>
                <a:ea typeface="新宋体" panose="02010609030101010101" pitchFamily="49" charset="-122"/>
              </a:rPr>
              <a:t>$ git pull origin</a:t>
            </a:r>
          </a:p>
          <a:p>
            <a:r>
              <a:rPr lang="zh-CN" altLang="en-US" dirty="0"/>
              <a:t>或者输入另一种命令</a:t>
            </a:r>
            <a:endParaRPr lang="en-US" altLang="zh-CN" dirty="0"/>
          </a:p>
          <a:p>
            <a:r>
              <a:rPr lang="en-US" altLang="zh-CN" dirty="0"/>
              <a:t>$ git fetch     </a:t>
            </a:r>
            <a:r>
              <a:rPr lang="zh-CN" altLang="en-US" dirty="0"/>
              <a:t>此命令输入之后不会立即改变内容 </a:t>
            </a:r>
            <a:endParaRPr lang="en-US" altLang="zh-CN" dirty="0"/>
          </a:p>
          <a:p>
            <a:r>
              <a:rPr lang="en-US" altLang="zh-CN" dirty="0"/>
              <a:t>$ git marge  </a:t>
            </a:r>
            <a:r>
              <a:rPr lang="zh-CN" altLang="en-US" dirty="0"/>
              <a:t>需要配合此命令输入后才会改变内容</a:t>
            </a:r>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702430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4D2AA-F4C0-4A70-B7E7-759CFFFFF97F}"/>
              </a:ext>
            </a:extLst>
          </p:cNvPr>
          <p:cNvSpPr>
            <a:spLocks noGrp="1"/>
          </p:cNvSpPr>
          <p:nvPr>
            <p:ph type="title"/>
          </p:nvPr>
        </p:nvSpPr>
        <p:spPr/>
        <p:txBody>
          <a:bodyPr>
            <a:normAutofit/>
          </a:bodyPr>
          <a:lstStyle/>
          <a:p>
            <a:r>
              <a:rPr lang="zh-CN" altLang="en-US" sz="9600" dirty="0">
                <a:latin typeface="华文隶书" panose="02010800040101010101" pitchFamily="2" charset="-122"/>
                <a:ea typeface="华文隶书" panose="02010800040101010101" pitchFamily="2" charset="-122"/>
              </a:rPr>
              <a:t>本地库内容推送到远程库</a:t>
            </a:r>
          </a:p>
        </p:txBody>
      </p:sp>
      <p:sp>
        <p:nvSpPr>
          <p:cNvPr id="3" name="内容占位符 2">
            <a:extLst>
              <a:ext uri="{FF2B5EF4-FFF2-40B4-BE49-F238E27FC236}">
                <a16:creationId xmlns:a16="http://schemas.microsoft.com/office/drawing/2014/main" id="{16A7325C-D771-4591-8E74-B84E36A639D7}"/>
              </a:ext>
            </a:extLst>
          </p:cNvPr>
          <p:cNvSpPr>
            <a:spLocks noGrp="1"/>
          </p:cNvSpPr>
          <p:nvPr>
            <p:ph idx="1"/>
          </p:nvPr>
        </p:nvSpPr>
        <p:spPr>
          <a:xfrm>
            <a:off x="5436671" y="3169920"/>
            <a:ext cx="18720018" cy="11003280"/>
          </a:xfrm>
        </p:spPr>
        <p:txBody>
          <a:bodyPr/>
          <a:lstStyle/>
          <a:p>
            <a:r>
              <a:rPr lang="zh-CN" altLang="en-US" dirty="0">
                <a:latin typeface="华文宋体" panose="02010600040101010101" pitchFamily="2" charset="-122"/>
                <a:ea typeface="华文宋体" panose="02010600040101010101" pitchFamily="2" charset="-122"/>
              </a:rPr>
              <a:t>把本地库内容推送到远程，用</a:t>
            </a:r>
            <a:r>
              <a:rPr lang="en-US" altLang="zh-CN" dirty="0">
                <a:latin typeface="华文宋体" panose="02010600040101010101" pitchFamily="2" charset="-122"/>
                <a:ea typeface="华文宋体" panose="02010600040101010101" pitchFamily="2" charset="-122"/>
              </a:rPr>
              <a:t>git push</a:t>
            </a:r>
            <a:r>
              <a:rPr lang="zh-CN" altLang="en-US" dirty="0">
                <a:latin typeface="华文宋体" panose="02010600040101010101" pitchFamily="2" charset="-122"/>
                <a:ea typeface="华文宋体" panose="02010600040101010101" pitchFamily="2" charset="-122"/>
              </a:rPr>
              <a:t>命令，实际上是把当前分支</a:t>
            </a:r>
            <a:r>
              <a:rPr lang="en-US" altLang="zh-CN" dirty="0">
                <a:latin typeface="华文宋体" panose="02010600040101010101" pitchFamily="2" charset="-122"/>
                <a:ea typeface="华文宋体" panose="02010600040101010101" pitchFamily="2" charset="-122"/>
              </a:rPr>
              <a:t>master</a:t>
            </a:r>
            <a:r>
              <a:rPr lang="zh-CN" altLang="en-US" dirty="0">
                <a:latin typeface="华文宋体" panose="02010600040101010101" pitchFamily="2" charset="-122"/>
                <a:ea typeface="华文宋体" panose="02010600040101010101" pitchFamily="2" charset="-122"/>
              </a:rPr>
              <a:t>推送到远程。</a:t>
            </a:r>
            <a:endParaRPr lang="en-US" altLang="zh-CN" dirty="0">
              <a:latin typeface="华文宋体" panose="02010600040101010101" pitchFamily="2" charset="-122"/>
              <a:ea typeface="华文宋体" panose="02010600040101010101" pitchFamily="2" charset="-122"/>
            </a:endParaRPr>
          </a:p>
          <a:p>
            <a:r>
              <a:rPr lang="zh-CN" altLang="en-US" dirty="0">
                <a:latin typeface="华文宋体" panose="02010600040101010101" pitchFamily="2" charset="-122"/>
                <a:ea typeface="华文宋体" panose="02010600040101010101" pitchFamily="2" charset="-122"/>
              </a:rPr>
              <a:t>当远程库为空时，需要加上 </a:t>
            </a:r>
            <a:r>
              <a:rPr lang="en-US" altLang="zh-CN" dirty="0">
                <a:latin typeface="华文宋体" panose="02010600040101010101" pitchFamily="2" charset="-122"/>
                <a:ea typeface="华文宋体" panose="02010600040101010101" pitchFamily="2" charset="-122"/>
              </a:rPr>
              <a:t>–u</a:t>
            </a:r>
            <a:r>
              <a:rPr lang="zh-CN" altLang="en-US" dirty="0">
                <a:latin typeface="华文宋体" panose="02010600040101010101" pitchFamily="2" charset="-122"/>
                <a:ea typeface="华文宋体" panose="02010600040101010101" pitchFamily="2" charset="-122"/>
              </a:rPr>
              <a:t>参数，</a:t>
            </a:r>
            <a:r>
              <a:rPr lang="en-US" altLang="zh-CN" dirty="0">
                <a:latin typeface="华文宋体" panose="02010600040101010101" pitchFamily="2" charset="-122"/>
                <a:ea typeface="华文宋体" panose="02010600040101010101" pitchFamily="2" charset="-122"/>
              </a:rPr>
              <a:t>Git</a:t>
            </a:r>
            <a:r>
              <a:rPr lang="zh-CN" altLang="en-US" dirty="0">
                <a:latin typeface="华文宋体" panose="02010600040101010101" pitchFamily="2" charset="-122"/>
                <a:ea typeface="华文宋体" panose="02010600040101010101" pitchFamily="2" charset="-122"/>
              </a:rPr>
              <a:t>不但会把本地的</a:t>
            </a:r>
            <a:r>
              <a:rPr lang="en-US" altLang="zh-CN" dirty="0">
                <a:latin typeface="华文宋体" panose="02010600040101010101" pitchFamily="2" charset="-122"/>
                <a:ea typeface="华文宋体" panose="02010600040101010101" pitchFamily="2" charset="-122"/>
              </a:rPr>
              <a:t>master</a:t>
            </a:r>
            <a:r>
              <a:rPr lang="zh-CN" altLang="en-US" dirty="0">
                <a:latin typeface="华文宋体" panose="02010600040101010101" pitchFamily="2" charset="-122"/>
                <a:ea typeface="华文宋体" panose="02010600040101010101" pitchFamily="2" charset="-122"/>
              </a:rPr>
              <a:t>分支推送到远程新的分支，还会把本地的</a:t>
            </a:r>
            <a:r>
              <a:rPr lang="en-US" altLang="zh-CN" dirty="0">
                <a:latin typeface="华文宋体" panose="02010600040101010101" pitchFamily="2" charset="-122"/>
                <a:ea typeface="华文宋体" panose="02010600040101010101" pitchFamily="2" charset="-122"/>
              </a:rPr>
              <a:t>master</a:t>
            </a:r>
            <a:r>
              <a:rPr lang="zh-CN" altLang="en-US" dirty="0">
                <a:latin typeface="华文宋体" panose="02010600040101010101" pitchFamily="2" charset="-122"/>
                <a:ea typeface="华文宋体" panose="02010600040101010101" pitchFamily="2" charset="-122"/>
              </a:rPr>
              <a:t>分支和远程的</a:t>
            </a:r>
            <a:r>
              <a:rPr lang="en-US" altLang="zh-CN" dirty="0">
                <a:latin typeface="华文宋体" panose="02010600040101010101" pitchFamily="2" charset="-122"/>
                <a:ea typeface="华文宋体" panose="02010600040101010101" pitchFamily="2" charset="-122"/>
              </a:rPr>
              <a:t>master</a:t>
            </a:r>
            <a:r>
              <a:rPr lang="zh-CN" altLang="en-US" dirty="0">
                <a:latin typeface="华文宋体" panose="02010600040101010101" pitchFamily="2" charset="-122"/>
                <a:ea typeface="华文宋体" panose="02010600040101010101" pitchFamily="2" charset="-122"/>
              </a:rPr>
              <a:t>分支关联起来，在以后拉取或推送时就可以简化命令</a:t>
            </a:r>
            <a:r>
              <a:rPr lang="en-US" altLang="zh-CN" dirty="0">
                <a:latin typeface="华文中宋" panose="02010600040101010101" pitchFamily="2" charset="-122"/>
                <a:ea typeface="华文中宋" panose="02010600040101010101" pitchFamily="2" charset="-122"/>
              </a:rPr>
              <a:t>$git push origin master</a:t>
            </a:r>
            <a:r>
              <a:rPr lang="zh-CN" altLang="en-US" dirty="0">
                <a:latin typeface="华文宋体" panose="02010600040101010101" pitchFamily="2" charset="-122"/>
                <a:ea typeface="华文宋体" panose="02010600040101010101" pitchFamily="2" charset="-122"/>
              </a:rPr>
              <a:t>。</a:t>
            </a:r>
            <a:endParaRPr lang="en-US" altLang="zh-CN" dirty="0">
              <a:latin typeface="华文宋体" panose="02010600040101010101" pitchFamily="2" charset="-122"/>
              <a:ea typeface="华文宋体" panose="02010600040101010101" pitchFamily="2" charset="-122"/>
            </a:endParaRPr>
          </a:p>
          <a:p>
            <a:endParaRPr lang="zh-CN" altLang="en-US" dirty="0">
              <a:latin typeface="华文宋体" panose="02010600040101010101" pitchFamily="2" charset="-122"/>
              <a:ea typeface="华文宋体" panose="02010600040101010101" pitchFamily="2" charset="-122"/>
            </a:endParaRPr>
          </a:p>
        </p:txBody>
      </p:sp>
      <p:pic>
        <p:nvPicPr>
          <p:cNvPr id="5" name="图片 4">
            <a:extLst>
              <a:ext uri="{FF2B5EF4-FFF2-40B4-BE49-F238E27FC236}">
                <a16:creationId xmlns:a16="http://schemas.microsoft.com/office/drawing/2014/main" id="{77CC8208-6A30-40AA-8D1F-4B1D798B6357}"/>
              </a:ext>
            </a:extLst>
          </p:cNvPr>
          <p:cNvPicPr>
            <a:picLocks noChangeAspect="1"/>
          </p:cNvPicPr>
          <p:nvPr/>
        </p:nvPicPr>
        <p:blipFill>
          <a:blip r:embed="rId2"/>
          <a:stretch>
            <a:fillRect/>
          </a:stretch>
        </p:blipFill>
        <p:spPr>
          <a:xfrm>
            <a:off x="5436670" y="5859493"/>
            <a:ext cx="18712222" cy="8049007"/>
          </a:xfrm>
          <a:prstGeom prst="rect">
            <a:avLst/>
          </a:prstGeom>
        </p:spPr>
      </p:pic>
    </p:spTree>
    <p:extLst>
      <p:ext uri="{BB962C8B-B14F-4D97-AF65-F5344CB8AC3E}">
        <p14:creationId xmlns:p14="http://schemas.microsoft.com/office/powerpoint/2010/main" val="920279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6B0524-090D-42FA-8BE2-1E930CA4038A}"/>
              </a:ext>
            </a:extLst>
          </p:cNvPr>
          <p:cNvSpPr>
            <a:spLocks noGrp="1"/>
          </p:cNvSpPr>
          <p:nvPr>
            <p:ph type="title"/>
          </p:nvPr>
        </p:nvSpPr>
        <p:spPr/>
        <p:txBody>
          <a:bodyPr>
            <a:normAutofit/>
          </a:bodyPr>
          <a:lstStyle/>
          <a:p>
            <a:r>
              <a:rPr lang="zh-CN" altLang="en-US" sz="9600" dirty="0">
                <a:latin typeface="华文隶书" panose="02010800040101010101" pitchFamily="2" charset="-122"/>
                <a:ea typeface="华文隶书" panose="02010800040101010101" pitchFamily="2" charset="-122"/>
              </a:rPr>
              <a:t>推送到远程仓库</a:t>
            </a:r>
          </a:p>
        </p:txBody>
      </p:sp>
      <p:sp>
        <p:nvSpPr>
          <p:cNvPr id="3" name="内容占位符 2">
            <a:extLst>
              <a:ext uri="{FF2B5EF4-FFF2-40B4-BE49-F238E27FC236}">
                <a16:creationId xmlns:a16="http://schemas.microsoft.com/office/drawing/2014/main" id="{C65DE674-5C0E-4EF5-9FF3-9C8B32978B95}"/>
              </a:ext>
            </a:extLst>
          </p:cNvPr>
          <p:cNvSpPr>
            <a:spLocks noGrp="1"/>
          </p:cNvSpPr>
          <p:nvPr>
            <p:ph idx="1"/>
          </p:nvPr>
        </p:nvSpPr>
        <p:spPr/>
        <p:txBody>
          <a:bodyPr/>
          <a:lstStyle/>
          <a:p>
            <a:r>
              <a:rPr lang="zh-CN" altLang="en-US" dirty="0">
                <a:latin typeface="华文宋体" panose="02010600040101010101" pitchFamily="2" charset="-122"/>
                <a:ea typeface="华文宋体" panose="02010600040101010101" pitchFamily="2" charset="-122"/>
              </a:rPr>
              <a:t>远程仓库为空时使用此命令</a:t>
            </a:r>
            <a:endParaRPr lang="en-US" altLang="zh-CN" dirty="0">
              <a:latin typeface="华文宋体" panose="02010600040101010101" pitchFamily="2" charset="-122"/>
              <a:ea typeface="华文宋体" panose="02010600040101010101" pitchFamily="2" charset="-122"/>
            </a:endParaRPr>
          </a:p>
          <a:p>
            <a:r>
              <a:rPr lang="en-US" altLang="zh-CN" dirty="0">
                <a:latin typeface="华文宋体" panose="02010600040101010101" pitchFamily="2" charset="-122"/>
                <a:ea typeface="华文宋体" panose="02010600040101010101" pitchFamily="2" charset="-122"/>
              </a:rPr>
              <a:t>$ git push –u origin master </a:t>
            </a:r>
          </a:p>
          <a:p>
            <a:r>
              <a:rPr lang="zh-CN" altLang="en-US" dirty="0">
                <a:latin typeface="华文宋体" panose="02010600040101010101" pitchFamily="2" charset="-122"/>
                <a:ea typeface="华文宋体" panose="02010600040101010101" pitchFamily="2" charset="-122"/>
              </a:rPr>
              <a:t>远程仓库有文件且每次修改本地库文件要提交时使用此命令</a:t>
            </a:r>
            <a:endParaRPr lang="en-US" altLang="zh-CN" dirty="0">
              <a:latin typeface="华文宋体" panose="02010600040101010101" pitchFamily="2" charset="-122"/>
              <a:ea typeface="华文宋体" panose="02010600040101010101" pitchFamily="2" charset="-122"/>
            </a:endParaRPr>
          </a:p>
          <a:p>
            <a:r>
              <a:rPr lang="en-US" altLang="zh-CN" dirty="0">
                <a:latin typeface="华文宋体" panose="02010600040101010101" pitchFamily="2" charset="-122"/>
                <a:ea typeface="华文宋体" panose="02010600040101010101" pitchFamily="2" charset="-122"/>
              </a:rPr>
              <a:t>$ git push origin master</a:t>
            </a:r>
          </a:p>
          <a:p>
            <a:r>
              <a:rPr lang="zh-CN" altLang="en-US" dirty="0">
                <a:latin typeface="华文宋体" panose="02010600040101010101" pitchFamily="2" charset="-122"/>
                <a:ea typeface="华文宋体" panose="02010600040101010101" pitchFamily="2" charset="-122"/>
              </a:rPr>
              <a:t>推送到远程仓库后需要刷新网页版</a:t>
            </a:r>
            <a:r>
              <a:rPr lang="en-US" altLang="zh-CN" dirty="0" err="1">
                <a:latin typeface="华文宋体" panose="02010600040101010101" pitchFamily="2" charset="-122"/>
                <a:ea typeface="华文宋体" panose="02010600040101010101" pitchFamily="2" charset="-122"/>
              </a:rPr>
              <a:t>Github</a:t>
            </a:r>
            <a:r>
              <a:rPr lang="zh-CN" altLang="en-US" dirty="0">
                <a:latin typeface="华文宋体" panose="02010600040101010101" pitchFamily="2" charset="-122"/>
                <a:ea typeface="华文宋体" panose="02010600040101010101" pitchFamily="2" charset="-122"/>
              </a:rPr>
              <a:t>才能看到内容变化</a:t>
            </a:r>
            <a:endParaRPr lang="en-US" altLang="zh-CN" dirty="0">
              <a:latin typeface="华文宋体" panose="02010600040101010101" pitchFamily="2" charset="-122"/>
              <a:ea typeface="华文宋体" panose="02010600040101010101" pitchFamily="2" charset="-122"/>
            </a:endParaRPr>
          </a:p>
          <a:p>
            <a:endParaRPr lang="zh-CN" altLang="en-US"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809365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B75BE6-1050-4CD3-82AB-ADA780EC3C13}"/>
              </a:ext>
            </a:extLst>
          </p:cNvPr>
          <p:cNvSpPr>
            <a:spLocks noGrp="1"/>
          </p:cNvSpPr>
          <p:nvPr>
            <p:ph type="title"/>
          </p:nvPr>
        </p:nvSpPr>
        <p:spPr/>
        <p:txBody>
          <a:bodyPr>
            <a:normAutofit/>
          </a:bodyPr>
          <a:lstStyle/>
          <a:p>
            <a:r>
              <a:rPr lang="zh-CN" altLang="en-US" sz="9600" dirty="0">
                <a:latin typeface="华文隶书" panose="02010800040101010101" pitchFamily="2" charset="-122"/>
                <a:ea typeface="华文隶书" panose="02010800040101010101" pitchFamily="2" charset="-122"/>
              </a:rPr>
              <a:t>多人协作远程库</a:t>
            </a:r>
          </a:p>
        </p:txBody>
      </p:sp>
      <p:sp>
        <p:nvSpPr>
          <p:cNvPr id="3" name="内容占位符 2">
            <a:extLst>
              <a:ext uri="{FF2B5EF4-FFF2-40B4-BE49-F238E27FC236}">
                <a16:creationId xmlns:a16="http://schemas.microsoft.com/office/drawing/2014/main" id="{11EFB2B7-A772-47A1-9A45-256FBBED7667}"/>
              </a:ext>
            </a:extLst>
          </p:cNvPr>
          <p:cNvSpPr>
            <a:spLocks noGrp="1"/>
          </p:cNvSpPr>
          <p:nvPr>
            <p:ph idx="1"/>
          </p:nvPr>
        </p:nvSpPr>
        <p:spPr>
          <a:xfrm>
            <a:off x="5436671" y="3383280"/>
            <a:ext cx="18720018" cy="9028918"/>
          </a:xfrm>
        </p:spPr>
        <p:txBody>
          <a:bodyPr/>
          <a:lstStyle/>
          <a:p>
            <a:r>
              <a:rPr lang="zh-CN" altLang="en-US" dirty="0"/>
              <a:t>如果需要多人连接一个远程库，需要在</a:t>
            </a:r>
            <a:r>
              <a:rPr lang="en-US" altLang="zh-CN" dirty="0" err="1"/>
              <a:t>Github</a:t>
            </a:r>
            <a:r>
              <a:rPr lang="zh-CN" altLang="en-US" dirty="0"/>
              <a:t>网站上注册一个用户，并把这个用户添加到需要连接的远程库的多人协作项里才可多人操作。</a:t>
            </a:r>
            <a:endParaRPr lang="en-US" altLang="zh-CN" dirty="0"/>
          </a:p>
          <a:p>
            <a:endParaRPr lang="zh-CN" altLang="en-US" dirty="0"/>
          </a:p>
        </p:txBody>
      </p:sp>
      <p:pic>
        <p:nvPicPr>
          <p:cNvPr id="4" name="图片 3">
            <a:extLst>
              <a:ext uri="{FF2B5EF4-FFF2-40B4-BE49-F238E27FC236}">
                <a16:creationId xmlns:a16="http://schemas.microsoft.com/office/drawing/2014/main" id="{250F262F-DCB8-4419-8575-3B4457EE4E80}"/>
              </a:ext>
            </a:extLst>
          </p:cNvPr>
          <p:cNvPicPr>
            <a:picLocks noChangeAspect="1"/>
          </p:cNvPicPr>
          <p:nvPr/>
        </p:nvPicPr>
        <p:blipFill>
          <a:blip r:embed="rId2"/>
          <a:stretch>
            <a:fillRect/>
          </a:stretch>
        </p:blipFill>
        <p:spPr>
          <a:xfrm>
            <a:off x="5732980" y="4866128"/>
            <a:ext cx="18423709" cy="6594351"/>
          </a:xfrm>
          <a:prstGeom prst="rect">
            <a:avLst/>
          </a:prstGeom>
        </p:spPr>
      </p:pic>
    </p:spTree>
    <p:extLst>
      <p:ext uri="{BB962C8B-B14F-4D97-AF65-F5344CB8AC3E}">
        <p14:creationId xmlns:p14="http://schemas.microsoft.com/office/powerpoint/2010/main" val="2677958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55AA54-F09C-4A49-BD3A-B2E4E27F07F5}"/>
              </a:ext>
            </a:extLst>
          </p:cNvPr>
          <p:cNvSpPr>
            <a:spLocks noGrp="1"/>
          </p:cNvSpPr>
          <p:nvPr>
            <p:ph type="title"/>
          </p:nvPr>
        </p:nvSpPr>
        <p:spPr/>
        <p:txBody>
          <a:bodyPr/>
          <a:lstStyle/>
          <a:p>
            <a:r>
              <a:rPr lang="zh-CN" altLang="en-US" dirty="0">
                <a:latin typeface="华文隶书" panose="02010800040101010101" pitchFamily="2" charset="-122"/>
                <a:ea typeface="华文隶书" panose="02010800040101010101" pitchFamily="2" charset="-122"/>
              </a:rPr>
              <a:t>查看版本信息</a:t>
            </a:r>
          </a:p>
        </p:txBody>
      </p:sp>
      <p:sp>
        <p:nvSpPr>
          <p:cNvPr id="3" name="内容占位符 2">
            <a:extLst>
              <a:ext uri="{FF2B5EF4-FFF2-40B4-BE49-F238E27FC236}">
                <a16:creationId xmlns:a16="http://schemas.microsoft.com/office/drawing/2014/main" id="{18D432C1-B175-47E2-A69F-5F6AEB3B5712}"/>
              </a:ext>
            </a:extLst>
          </p:cNvPr>
          <p:cNvSpPr>
            <a:spLocks noGrp="1"/>
          </p:cNvSpPr>
          <p:nvPr>
            <p:ph idx="1"/>
          </p:nvPr>
        </p:nvSpPr>
        <p:spPr/>
        <p:txBody>
          <a:bodyPr/>
          <a:lstStyle/>
          <a:p>
            <a:r>
              <a:rPr lang="en-US" altLang="zh-CN" dirty="0">
                <a:latin typeface="华文楷体" panose="02010600040101010101" pitchFamily="2" charset="-122"/>
                <a:ea typeface="华文楷体" panose="02010600040101010101" pitchFamily="2" charset="-122"/>
              </a:rPr>
              <a:t>git</a:t>
            </a:r>
            <a:r>
              <a:rPr lang="zh-CN" altLang="en-US" dirty="0">
                <a:latin typeface="华文楷体" panose="02010600040101010101" pitchFamily="2" charset="-122"/>
                <a:ea typeface="华文楷体" panose="02010600040101010101" pitchFamily="2" charset="-122"/>
              </a:rPr>
              <a:t> </a:t>
            </a:r>
            <a:r>
              <a:rPr lang="en-US" altLang="zh-CN" dirty="0">
                <a:latin typeface="华文楷体" panose="02010600040101010101" pitchFamily="2" charset="-122"/>
                <a:ea typeface="华文楷体" panose="02010600040101010101" pitchFamily="2" charset="-122"/>
              </a:rPr>
              <a:t>log     :</a:t>
            </a:r>
            <a:r>
              <a:rPr lang="zh-CN" altLang="en-US" dirty="0">
                <a:latin typeface="华文楷体" panose="02010600040101010101" pitchFamily="2" charset="-122"/>
                <a:ea typeface="华文楷体" panose="02010600040101010101" pitchFamily="2" charset="-122"/>
              </a:rPr>
              <a:t>查看当前版本信息</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显示文件版本历史，包括文件改名</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$git log  - -follow   </a:t>
            </a:r>
            <a:r>
              <a:rPr lang="zh-CN" altLang="en-US" dirty="0">
                <a:latin typeface="华文楷体" panose="02010600040101010101" pitchFamily="2" charset="-122"/>
                <a:ea typeface="华文楷体" panose="02010600040101010101" pitchFamily="2" charset="-122"/>
              </a:rPr>
              <a:t>文件名</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文件类型</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$git </a:t>
            </a:r>
            <a:r>
              <a:rPr lang="en-US" altLang="zh-CN" dirty="0" err="1">
                <a:latin typeface="华文楷体" panose="02010600040101010101" pitchFamily="2" charset="-122"/>
                <a:ea typeface="华文楷体" panose="02010600040101010101" pitchFamily="2" charset="-122"/>
              </a:rPr>
              <a:t>whatchanged</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文件名</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文件类型</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显示所有提交过的用户，按提交次数排序</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$git </a:t>
            </a:r>
            <a:r>
              <a:rPr lang="en-US" altLang="zh-CN" dirty="0" err="1">
                <a:latin typeface="华文楷体" panose="02010600040101010101" pitchFamily="2" charset="-122"/>
                <a:ea typeface="华文楷体" panose="02010600040101010101" pitchFamily="2" charset="-122"/>
              </a:rPr>
              <a:t>shortlog</a:t>
            </a:r>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sn</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显示指定文件时什么人什么时候在什么时间修改过的</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 git blame </a:t>
            </a:r>
            <a:r>
              <a:rPr lang="zh-CN" altLang="en-US" dirty="0">
                <a:latin typeface="华文楷体" panose="02010600040101010101" pitchFamily="2" charset="-122"/>
                <a:ea typeface="华文楷体" panose="02010600040101010101" pitchFamily="2" charset="-122"/>
              </a:rPr>
              <a:t>文件名</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文件类型</a:t>
            </a:r>
          </a:p>
        </p:txBody>
      </p:sp>
    </p:spTree>
    <p:extLst>
      <p:ext uri="{BB962C8B-B14F-4D97-AF65-F5344CB8AC3E}">
        <p14:creationId xmlns:p14="http://schemas.microsoft.com/office/powerpoint/2010/main" val="3668722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9CF5C6-AA16-457D-8B1D-8FB8756DA46E}"/>
              </a:ext>
            </a:extLst>
          </p:cNvPr>
          <p:cNvSpPr>
            <a:spLocks noGrp="1"/>
          </p:cNvSpPr>
          <p:nvPr>
            <p:ph type="title"/>
          </p:nvPr>
        </p:nvSpPr>
        <p:spPr/>
        <p:txBody>
          <a:bodyPr>
            <a:normAutofit/>
          </a:bodyPr>
          <a:lstStyle/>
          <a:p>
            <a:r>
              <a:rPr lang="zh-CN" altLang="en-US" sz="9600" dirty="0">
                <a:latin typeface="华文隶书" panose="02010800040101010101" pitchFamily="2" charset="-122"/>
                <a:ea typeface="华文隶书" panose="02010800040101010101" pitchFamily="2" charset="-122"/>
              </a:rPr>
              <a:t>查看远程库信息</a:t>
            </a:r>
          </a:p>
        </p:txBody>
      </p:sp>
      <p:sp>
        <p:nvSpPr>
          <p:cNvPr id="3" name="内容占位符 2">
            <a:extLst>
              <a:ext uri="{FF2B5EF4-FFF2-40B4-BE49-F238E27FC236}">
                <a16:creationId xmlns:a16="http://schemas.microsoft.com/office/drawing/2014/main" id="{B0CB40DE-4A82-43D4-9EBE-6C079EDCB5A2}"/>
              </a:ext>
            </a:extLst>
          </p:cNvPr>
          <p:cNvSpPr>
            <a:spLocks noGrp="1"/>
          </p:cNvSpPr>
          <p:nvPr>
            <p:ph idx="1"/>
          </p:nvPr>
        </p:nvSpPr>
        <p:spPr/>
        <p:txBody>
          <a:bodyPr/>
          <a:lstStyle/>
          <a:p>
            <a:r>
              <a:rPr lang="zh-CN" altLang="en-US" dirty="0"/>
              <a:t>查看远程仓库的信息名称</a:t>
            </a:r>
            <a:endParaRPr lang="en-US" altLang="zh-CN" dirty="0"/>
          </a:p>
          <a:p>
            <a:r>
              <a:rPr lang="en-US" altLang="zh-CN" dirty="0">
                <a:latin typeface="华文宋体" panose="02010600040101010101" pitchFamily="2" charset="-122"/>
                <a:ea typeface="华文宋体" panose="02010600040101010101" pitchFamily="2" charset="-122"/>
              </a:rPr>
              <a:t>$ git remote</a:t>
            </a:r>
          </a:p>
          <a:p>
            <a:r>
              <a:rPr lang="zh-CN" altLang="en-US" dirty="0"/>
              <a:t>显示更详细的信息</a:t>
            </a:r>
            <a:endParaRPr lang="en-US" altLang="zh-CN" dirty="0"/>
          </a:p>
          <a:p>
            <a:r>
              <a:rPr lang="en-US" altLang="zh-CN" dirty="0">
                <a:latin typeface="华文宋体" panose="02010600040101010101" pitchFamily="2" charset="-122"/>
                <a:ea typeface="华文宋体" panose="02010600040101010101" pitchFamily="2" charset="-122"/>
              </a:rPr>
              <a:t>$ git remote -v</a:t>
            </a:r>
          </a:p>
          <a:p>
            <a:r>
              <a:rPr lang="zh-CN" altLang="en-US" dirty="0"/>
              <a:t>注：如果没有推送</a:t>
            </a:r>
            <a:r>
              <a:rPr lang="en-US" altLang="zh-CN" dirty="0"/>
              <a:t>origin</a:t>
            </a:r>
            <a:r>
              <a:rPr lang="zh-CN" altLang="en-US"/>
              <a:t>权限则无法查看地址</a:t>
            </a:r>
            <a:endParaRPr lang="zh-CN" altLang="en-US" dirty="0"/>
          </a:p>
        </p:txBody>
      </p:sp>
    </p:spTree>
    <p:extLst>
      <p:ext uri="{BB962C8B-B14F-4D97-AF65-F5344CB8AC3E}">
        <p14:creationId xmlns:p14="http://schemas.microsoft.com/office/powerpoint/2010/main" val="615379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C115A0-ABDC-48F4-92EE-FEF5A314DE5C}"/>
              </a:ext>
            </a:extLst>
          </p:cNvPr>
          <p:cNvSpPr>
            <a:spLocks noGrp="1"/>
          </p:cNvSpPr>
          <p:nvPr>
            <p:ph type="title"/>
          </p:nvPr>
        </p:nvSpPr>
        <p:spPr>
          <a:xfrm>
            <a:off x="5444468" y="1310486"/>
            <a:ext cx="18712222" cy="2219523"/>
          </a:xfrm>
        </p:spPr>
        <p:txBody>
          <a:bodyPr>
            <a:normAutofit/>
          </a:bodyPr>
          <a:lstStyle/>
          <a:p>
            <a:r>
              <a:rPr lang="zh-CN" altLang="en-US" sz="9600" dirty="0">
                <a:latin typeface="华文隶书" panose="02010800040101010101" pitchFamily="2" charset="-122"/>
                <a:ea typeface="华文隶书" panose="02010800040101010101" pitchFamily="2" charset="-122"/>
              </a:rPr>
              <a:t>文件夹基本操作</a:t>
            </a:r>
          </a:p>
        </p:txBody>
      </p:sp>
      <p:sp>
        <p:nvSpPr>
          <p:cNvPr id="3" name="内容占位符 2">
            <a:extLst>
              <a:ext uri="{FF2B5EF4-FFF2-40B4-BE49-F238E27FC236}">
                <a16:creationId xmlns:a16="http://schemas.microsoft.com/office/drawing/2014/main" id="{261A465E-F169-4409-A0BD-3BF3D54B803A}"/>
              </a:ext>
            </a:extLst>
          </p:cNvPr>
          <p:cNvSpPr>
            <a:spLocks noGrp="1"/>
          </p:cNvSpPr>
          <p:nvPr>
            <p:ph idx="1"/>
          </p:nvPr>
        </p:nvSpPr>
        <p:spPr/>
        <p:txBody>
          <a:bodyPr/>
          <a:lstStyle/>
          <a:p>
            <a:r>
              <a:rPr lang="zh-CN" altLang="en-US" dirty="0"/>
              <a:t>选择路径新建文件夹有两种方法：</a:t>
            </a:r>
            <a:endParaRPr lang="en-US" altLang="zh-CN" dirty="0"/>
          </a:p>
          <a:p>
            <a:r>
              <a:rPr lang="en-US" altLang="zh-CN" dirty="0"/>
              <a:t>1.</a:t>
            </a:r>
            <a:r>
              <a:rPr lang="zh-CN" altLang="en-US" dirty="0"/>
              <a:t>直接在电脑上打开需要保存到的地址的文件夹，右击文件夹选择</a:t>
            </a:r>
            <a:r>
              <a:rPr lang="en-US" altLang="zh-CN" dirty="0"/>
              <a:t>Git Bash here</a:t>
            </a:r>
            <a:r>
              <a:rPr lang="zh-CN" altLang="en-US" dirty="0"/>
              <a:t>。</a:t>
            </a:r>
            <a:endParaRPr lang="en-US" altLang="zh-CN" dirty="0"/>
          </a:p>
          <a:p>
            <a:r>
              <a:rPr lang="en-US" altLang="zh-CN" dirty="0"/>
              <a:t>2.</a:t>
            </a:r>
            <a:r>
              <a:rPr lang="zh-CN" altLang="en-US" dirty="0"/>
              <a:t>在</a:t>
            </a:r>
            <a:r>
              <a:rPr lang="en-US" altLang="zh-CN" dirty="0"/>
              <a:t>Git bash </a:t>
            </a:r>
            <a:r>
              <a:rPr lang="zh-CN" altLang="en-US" dirty="0"/>
              <a:t>中输入路径地址：</a:t>
            </a:r>
            <a:endParaRPr lang="en-US" altLang="zh-CN" dirty="0"/>
          </a:p>
          <a:p>
            <a:r>
              <a:rPr lang="zh-CN" altLang="en-US" dirty="0"/>
              <a:t>（</a:t>
            </a:r>
            <a:r>
              <a:rPr lang="en-US" altLang="zh-CN" dirty="0"/>
              <a:t>1</a:t>
            </a:r>
            <a:r>
              <a:rPr lang="zh-CN" altLang="en-US" dirty="0"/>
              <a:t>）可以逐个输入文件名</a:t>
            </a:r>
            <a:r>
              <a:rPr lang="en-US" altLang="zh-CN" dirty="0"/>
              <a:t>【</a:t>
            </a:r>
            <a:r>
              <a:rPr lang="zh-CN" altLang="en-US" dirty="0"/>
              <a:t>文件夹名称前要加</a:t>
            </a:r>
            <a:r>
              <a:rPr lang="en-US" altLang="zh-CN" dirty="0"/>
              <a:t>cd】</a:t>
            </a:r>
          </a:p>
          <a:p>
            <a:r>
              <a:rPr lang="zh-CN" altLang="en-US" dirty="0"/>
              <a:t>（</a:t>
            </a:r>
            <a:r>
              <a:rPr lang="en-US" altLang="zh-CN" dirty="0"/>
              <a:t>2</a:t>
            </a:r>
            <a:r>
              <a:rPr lang="zh-CN" altLang="en-US" dirty="0"/>
              <a:t>）也可以直接输入一个完整的文件夹路径</a:t>
            </a:r>
            <a:endParaRPr lang="en-US" altLang="zh-CN" dirty="0"/>
          </a:p>
          <a:p>
            <a:r>
              <a:rPr lang="zh-CN" altLang="en-US" dirty="0">
                <a:latin typeface="新宋体" panose="02010609030101010101" pitchFamily="49" charset="-122"/>
                <a:ea typeface="新宋体" panose="02010609030101010101" pitchFamily="49" charset="-122"/>
              </a:rPr>
              <a:t> </a:t>
            </a:r>
            <a:r>
              <a:rPr lang="en-US" altLang="zh-CN" dirty="0">
                <a:latin typeface="新宋体" panose="02010609030101010101" pitchFamily="49" charset="-122"/>
                <a:ea typeface="新宋体" panose="02010609030101010101" pitchFamily="49" charset="-122"/>
              </a:rPr>
              <a:t>$cd D:/Git</a:t>
            </a:r>
          </a:p>
          <a:p>
            <a:r>
              <a:rPr lang="en-US" altLang="zh-CN" dirty="0">
                <a:latin typeface="新宋体" panose="02010609030101010101" pitchFamily="49" charset="-122"/>
                <a:ea typeface="新宋体" panose="02010609030101010101" pitchFamily="49" charset="-122"/>
              </a:rPr>
              <a:t> $</a:t>
            </a:r>
            <a:r>
              <a:rPr lang="en-US" altLang="zh-CN" dirty="0" err="1">
                <a:latin typeface="新宋体" panose="02010609030101010101" pitchFamily="49" charset="-122"/>
                <a:ea typeface="新宋体" panose="02010609030101010101" pitchFamily="49" charset="-122"/>
              </a:rPr>
              <a:t>pwd</a:t>
            </a: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查看路径位置</a:t>
            </a:r>
            <a:endParaRPr lang="en-US" altLang="zh-CN" dirty="0">
              <a:latin typeface="新宋体" panose="02010609030101010101" pitchFamily="49" charset="-122"/>
              <a:ea typeface="新宋体" panose="02010609030101010101" pitchFamily="49" charset="-122"/>
            </a:endParaRPr>
          </a:p>
          <a:p>
            <a:r>
              <a:rPr lang="en-US" altLang="zh-CN" dirty="0">
                <a:latin typeface="新宋体" panose="02010609030101010101" pitchFamily="49" charset="-122"/>
                <a:ea typeface="新宋体" panose="02010609030101010101" pitchFamily="49" charset="-122"/>
              </a:rPr>
              <a:t>3.</a:t>
            </a:r>
            <a:r>
              <a:rPr lang="zh-CN" altLang="en-US" dirty="0">
                <a:latin typeface="新宋体" panose="02010609030101010101" pitchFamily="49" charset="-122"/>
                <a:ea typeface="新宋体" panose="02010609030101010101" pitchFamily="49" charset="-122"/>
              </a:rPr>
              <a:t>命令行里的（</a:t>
            </a:r>
            <a:r>
              <a:rPr lang="en-US" altLang="zh-CN" dirty="0">
                <a:latin typeface="新宋体" panose="02010609030101010101" pitchFamily="49" charset="-122"/>
                <a:ea typeface="新宋体" panose="02010609030101010101" pitchFamily="49" charset="-122"/>
              </a:rPr>
              <a:t>master</a:t>
            </a:r>
            <a:r>
              <a:rPr lang="zh-CN" altLang="en-US" dirty="0">
                <a:latin typeface="新宋体" panose="02010609030101010101" pitchFamily="49" charset="-122"/>
                <a:ea typeface="新宋体" panose="02010609030101010101" pitchFamily="49" charset="-122"/>
              </a:rPr>
              <a:t>）指的是已经建立过仓库的文件夹</a:t>
            </a:r>
            <a:endParaRPr lang="en-US" altLang="zh-CN" dirty="0">
              <a:latin typeface="新宋体" panose="02010609030101010101" pitchFamily="49" charset="-122"/>
              <a:ea typeface="新宋体" panose="02010609030101010101" pitchFamily="49" charset="-122"/>
            </a:endParaRPr>
          </a:p>
          <a:p>
            <a:pPr marL="0" indent="0">
              <a:buNone/>
            </a:pPr>
            <a:endParaRPr lang="en-US" altLang="zh-CN"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3974204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BD090D-E016-4E2E-B4D9-9CD14C34CE15}"/>
              </a:ext>
            </a:extLst>
          </p:cNvPr>
          <p:cNvSpPr>
            <a:spLocks noGrp="1"/>
          </p:cNvSpPr>
          <p:nvPr>
            <p:ph type="title"/>
          </p:nvPr>
        </p:nvSpPr>
        <p:spPr/>
        <p:txBody>
          <a:bodyPr/>
          <a:lstStyle/>
          <a:p>
            <a:r>
              <a:rPr lang="zh-CN" altLang="en-US" sz="8000" dirty="0">
                <a:latin typeface="华文隶书" panose="02010800040101010101" pitchFamily="2" charset="-122"/>
                <a:ea typeface="华文隶书" panose="02010800040101010101" pitchFamily="2" charset="-122"/>
              </a:rPr>
              <a:t>文件夹基本操作</a:t>
            </a:r>
            <a:endParaRPr lang="zh-CN" altLang="en-US" dirty="0"/>
          </a:p>
        </p:txBody>
      </p:sp>
      <p:sp>
        <p:nvSpPr>
          <p:cNvPr id="3" name="内容占位符 2">
            <a:extLst>
              <a:ext uri="{FF2B5EF4-FFF2-40B4-BE49-F238E27FC236}">
                <a16:creationId xmlns:a16="http://schemas.microsoft.com/office/drawing/2014/main" id="{8EB7F52E-0AA0-421A-93DB-50432CC463D3}"/>
              </a:ext>
            </a:extLst>
          </p:cNvPr>
          <p:cNvSpPr>
            <a:spLocks noGrp="1"/>
          </p:cNvSpPr>
          <p:nvPr>
            <p:ph idx="1"/>
          </p:nvPr>
        </p:nvSpPr>
        <p:spPr/>
        <p:txBody>
          <a:bodyPr/>
          <a:lstStyle/>
          <a:p>
            <a:r>
              <a:rPr lang="en-US" altLang="zh-CN" dirty="0"/>
              <a:t>1.</a:t>
            </a:r>
            <a:r>
              <a:rPr lang="zh-CN" altLang="en-US" dirty="0"/>
              <a:t>新建文件夹  </a:t>
            </a:r>
            <a:endParaRPr lang="en-US" altLang="zh-CN" dirty="0">
              <a:solidFill>
                <a:srgbClr val="FF0000"/>
              </a:solidFill>
            </a:endParaRPr>
          </a:p>
          <a:p>
            <a:r>
              <a:rPr lang="en-US" altLang="zh-CN" dirty="0"/>
              <a:t>$</a:t>
            </a:r>
            <a:r>
              <a:rPr lang="zh-CN" altLang="en-US" dirty="0"/>
              <a:t> </a:t>
            </a:r>
            <a:r>
              <a:rPr lang="en-US" altLang="zh-CN" dirty="0" err="1"/>
              <a:t>mkdir</a:t>
            </a:r>
            <a:r>
              <a:rPr lang="zh-CN" altLang="en-US" dirty="0"/>
              <a:t> </a:t>
            </a:r>
            <a:r>
              <a:rPr lang="en-US" altLang="zh-CN" dirty="0"/>
              <a:t>+</a:t>
            </a:r>
            <a:r>
              <a:rPr lang="zh-CN" altLang="en-US" dirty="0"/>
              <a:t>文件夹名字  </a:t>
            </a:r>
            <a:r>
              <a:rPr lang="zh-CN" altLang="en-US" dirty="0">
                <a:solidFill>
                  <a:srgbClr val="FF0000"/>
                </a:solidFill>
              </a:rPr>
              <a:t>注：此方法新建的文件夹是在建立仓库的路径下新建的文件</a:t>
            </a:r>
            <a:endParaRPr lang="en-US" altLang="zh-CN" dirty="0">
              <a:solidFill>
                <a:srgbClr val="FF0000"/>
              </a:solidFill>
            </a:endParaRPr>
          </a:p>
          <a:p>
            <a:r>
              <a:rPr lang="en-US" altLang="zh-CN" dirty="0">
                <a:solidFill>
                  <a:schemeClr val="tx1"/>
                </a:solidFill>
              </a:rPr>
              <a:t>2.</a:t>
            </a:r>
            <a:r>
              <a:rPr lang="zh-CN" altLang="en-US" dirty="0">
                <a:solidFill>
                  <a:schemeClr val="tx1"/>
                </a:solidFill>
              </a:rPr>
              <a:t>返回文件夹上层</a:t>
            </a:r>
            <a:endParaRPr lang="en-US" altLang="zh-CN" dirty="0">
              <a:solidFill>
                <a:schemeClr val="tx1"/>
              </a:solidFill>
            </a:endParaRPr>
          </a:p>
          <a:p>
            <a:r>
              <a:rPr lang="en-US" altLang="zh-CN" dirty="0">
                <a:solidFill>
                  <a:schemeClr val="tx1"/>
                </a:solidFill>
              </a:rPr>
              <a:t>$</a:t>
            </a:r>
            <a:r>
              <a:rPr lang="zh-CN" altLang="en-US" dirty="0">
                <a:solidFill>
                  <a:schemeClr val="tx1"/>
                </a:solidFill>
              </a:rPr>
              <a:t> </a:t>
            </a:r>
            <a:r>
              <a:rPr lang="en-US" altLang="zh-CN" dirty="0">
                <a:solidFill>
                  <a:schemeClr val="tx1"/>
                </a:solidFill>
              </a:rPr>
              <a:t>cd</a:t>
            </a:r>
            <a:r>
              <a:rPr lang="zh-CN" altLang="en-US" dirty="0">
                <a:solidFill>
                  <a:schemeClr val="tx1"/>
                </a:solidFill>
              </a:rPr>
              <a:t> </a:t>
            </a:r>
            <a:r>
              <a:rPr lang="en-US" altLang="zh-CN" dirty="0">
                <a:solidFill>
                  <a:schemeClr val="tx1"/>
                </a:solidFill>
              </a:rPr>
              <a:t>..</a:t>
            </a:r>
            <a:r>
              <a:rPr lang="zh-CN" altLang="en-US" dirty="0">
                <a:solidFill>
                  <a:schemeClr val="tx1"/>
                </a:solidFill>
              </a:rPr>
              <a:t> </a:t>
            </a:r>
            <a:endParaRPr lang="en-US" altLang="zh-CN" dirty="0">
              <a:solidFill>
                <a:schemeClr val="tx1"/>
              </a:solidFill>
            </a:endParaRPr>
          </a:p>
          <a:p>
            <a:r>
              <a:rPr lang="en-US" altLang="zh-CN" dirty="0">
                <a:solidFill>
                  <a:schemeClr val="tx1"/>
                </a:solidFill>
              </a:rPr>
              <a:t>3.</a:t>
            </a:r>
            <a:r>
              <a:rPr lang="zh-CN" altLang="en-US" dirty="0">
                <a:solidFill>
                  <a:schemeClr val="tx1"/>
                </a:solidFill>
              </a:rPr>
              <a:t>打开文件夹</a:t>
            </a:r>
            <a:endParaRPr lang="en-US" altLang="zh-CN" dirty="0">
              <a:solidFill>
                <a:schemeClr val="tx1"/>
              </a:solidFill>
            </a:endParaRPr>
          </a:p>
          <a:p>
            <a:r>
              <a:rPr lang="en-US" altLang="zh-CN" dirty="0">
                <a:solidFill>
                  <a:schemeClr val="tx1"/>
                </a:solidFill>
              </a:rPr>
              <a:t>$ cm +</a:t>
            </a:r>
            <a:r>
              <a:rPr lang="zh-CN" altLang="en-US" dirty="0">
                <a:solidFill>
                  <a:schemeClr val="tx1"/>
                </a:solidFill>
              </a:rPr>
              <a:t>文件夹名字</a:t>
            </a:r>
            <a:endParaRPr lang="en-US" altLang="zh-CN" dirty="0">
              <a:solidFill>
                <a:schemeClr val="tx1"/>
              </a:solidFill>
            </a:endParaRPr>
          </a:p>
          <a:p>
            <a:r>
              <a:rPr lang="en-US" altLang="zh-CN" dirty="0">
                <a:solidFill>
                  <a:schemeClr val="tx1"/>
                </a:solidFill>
              </a:rPr>
              <a:t>4.</a:t>
            </a:r>
            <a:r>
              <a:rPr lang="zh-CN" altLang="en-US" dirty="0">
                <a:solidFill>
                  <a:schemeClr val="tx1"/>
                </a:solidFill>
              </a:rPr>
              <a:t>删除文件</a:t>
            </a:r>
            <a:endParaRPr lang="en-US" altLang="zh-CN" dirty="0">
              <a:solidFill>
                <a:schemeClr val="tx1"/>
              </a:solidFill>
            </a:endParaRPr>
          </a:p>
          <a:p>
            <a:r>
              <a:rPr lang="en-US" altLang="zh-CN" dirty="0">
                <a:solidFill>
                  <a:schemeClr val="tx1"/>
                </a:solidFill>
              </a:rPr>
              <a:t>$ rm </a:t>
            </a:r>
            <a:r>
              <a:rPr lang="zh-CN" altLang="en-US" dirty="0">
                <a:solidFill>
                  <a:schemeClr val="tx1"/>
                </a:solidFill>
              </a:rPr>
              <a:t>文件名。文件类型</a:t>
            </a:r>
            <a:endParaRPr lang="en-US" altLang="zh-CN" dirty="0">
              <a:solidFill>
                <a:schemeClr val="tx1"/>
              </a:solidFill>
            </a:endParaRPr>
          </a:p>
        </p:txBody>
      </p:sp>
    </p:spTree>
    <p:extLst>
      <p:ext uri="{BB962C8B-B14F-4D97-AF65-F5344CB8AC3E}">
        <p14:creationId xmlns:p14="http://schemas.microsoft.com/office/powerpoint/2010/main" val="3170633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FCF853-BF6A-4E93-B754-88FABBE37046}"/>
              </a:ext>
            </a:extLst>
          </p:cNvPr>
          <p:cNvSpPr>
            <a:spLocks noGrp="1"/>
          </p:cNvSpPr>
          <p:nvPr>
            <p:ph type="title"/>
          </p:nvPr>
        </p:nvSpPr>
        <p:spPr/>
        <p:txBody>
          <a:bodyPr>
            <a:normAutofit/>
          </a:bodyPr>
          <a:lstStyle/>
          <a:p>
            <a:pPr algn="ctr"/>
            <a:r>
              <a:rPr lang="zh-CN" altLang="en-US" sz="5400" dirty="0">
                <a:latin typeface="华文楷体" panose="02010600040101010101" pitchFamily="2" charset="-122"/>
                <a:ea typeface="华文楷体" panose="02010600040101010101" pitchFamily="2" charset="-122"/>
              </a:rPr>
              <a:t>使用命令行创建版本库</a:t>
            </a:r>
          </a:p>
        </p:txBody>
      </p:sp>
      <p:pic>
        <p:nvPicPr>
          <p:cNvPr id="5" name="内容占位符 4">
            <a:extLst>
              <a:ext uri="{FF2B5EF4-FFF2-40B4-BE49-F238E27FC236}">
                <a16:creationId xmlns:a16="http://schemas.microsoft.com/office/drawing/2014/main" id="{2DABCF1F-052D-4205-B471-A0A7D4A0C231}"/>
              </a:ext>
            </a:extLst>
          </p:cNvPr>
          <p:cNvPicPr>
            <a:picLocks noGrp="1" noChangeAspect="1"/>
          </p:cNvPicPr>
          <p:nvPr>
            <p:ph idx="1"/>
          </p:nvPr>
        </p:nvPicPr>
        <p:blipFill>
          <a:blip r:embed="rId2"/>
          <a:stretch>
            <a:fillRect/>
          </a:stretch>
        </p:blipFill>
        <p:spPr>
          <a:xfrm>
            <a:off x="12803349" y="2986711"/>
            <a:ext cx="12090953" cy="8212431"/>
          </a:xfrm>
          <a:prstGeom prst="rect">
            <a:avLst/>
          </a:prstGeom>
        </p:spPr>
      </p:pic>
      <p:sp>
        <p:nvSpPr>
          <p:cNvPr id="4" name="文本占位符 3">
            <a:extLst>
              <a:ext uri="{FF2B5EF4-FFF2-40B4-BE49-F238E27FC236}">
                <a16:creationId xmlns:a16="http://schemas.microsoft.com/office/drawing/2014/main" id="{C823943C-01E5-46AD-BE72-449CF23B2907}"/>
              </a:ext>
            </a:extLst>
          </p:cNvPr>
          <p:cNvSpPr>
            <a:spLocks noGrp="1"/>
          </p:cNvSpPr>
          <p:nvPr>
            <p:ph type="body" sz="half" idx="2"/>
          </p:nvPr>
        </p:nvSpPr>
        <p:spPr>
          <a:xfrm>
            <a:off x="5436672" y="3356717"/>
            <a:ext cx="7360005" cy="10448493"/>
          </a:xfrm>
        </p:spPr>
        <p:txBody>
          <a:bodyPr>
            <a:noAutofit/>
          </a:bodyPr>
          <a:lstStyle/>
          <a:p>
            <a:r>
              <a:rPr lang="zh-CN" altLang="en-US" sz="3600" dirty="0">
                <a:latin typeface="新宋体" panose="02010609030101010101" pitchFamily="49" charset="-122"/>
                <a:ea typeface="新宋体" panose="02010609030101010101" pitchFamily="49" charset="-122"/>
              </a:rPr>
              <a:t>第一步：</a:t>
            </a:r>
            <a:endParaRPr lang="en-US" altLang="zh-CN" sz="3600" dirty="0">
              <a:latin typeface="新宋体" panose="02010609030101010101" pitchFamily="49" charset="-122"/>
              <a:ea typeface="新宋体" panose="02010609030101010101" pitchFamily="49" charset="-122"/>
            </a:endParaRPr>
          </a:p>
          <a:p>
            <a:r>
              <a:rPr lang="en-US" altLang="zh-CN" sz="3600" dirty="0">
                <a:latin typeface="新宋体" panose="02010609030101010101" pitchFamily="49" charset="-122"/>
                <a:ea typeface="新宋体" panose="02010609030101010101" pitchFamily="49" charset="-122"/>
              </a:rPr>
              <a:t>$</a:t>
            </a:r>
            <a:r>
              <a:rPr lang="en-US" altLang="zh-CN" sz="3600" dirty="0" err="1">
                <a:latin typeface="新宋体" panose="02010609030101010101" pitchFamily="49" charset="-122"/>
                <a:ea typeface="新宋体" panose="02010609030101010101" pitchFamily="49" charset="-122"/>
              </a:rPr>
              <a:t>mkdir</a:t>
            </a:r>
            <a:r>
              <a:rPr lang="zh-CN" altLang="en-US" sz="3600" dirty="0">
                <a:latin typeface="新宋体" panose="02010609030101010101" pitchFamily="49" charset="-122"/>
                <a:ea typeface="新宋体" panose="02010609030101010101" pitchFamily="49" charset="-122"/>
              </a:rPr>
              <a:t> </a:t>
            </a:r>
            <a:r>
              <a:rPr lang="en-US" altLang="zh-CN" sz="3600" dirty="0" err="1">
                <a:latin typeface="新宋体" panose="02010609030101010101" pitchFamily="49" charset="-122"/>
                <a:ea typeface="新宋体" panose="02010609030101010101" pitchFamily="49" charset="-122"/>
              </a:rPr>
              <a:t>learngit</a:t>
            </a:r>
            <a:r>
              <a:rPr lang="zh-CN" altLang="en-US" sz="3600" dirty="0">
                <a:latin typeface="新宋体" panose="02010609030101010101" pitchFamily="49" charset="-122"/>
                <a:ea typeface="新宋体" panose="02010609030101010101" pitchFamily="49" charset="-122"/>
              </a:rPr>
              <a:t> </a:t>
            </a:r>
            <a:endParaRPr lang="en-US" altLang="zh-CN" sz="3600" dirty="0">
              <a:latin typeface="新宋体" panose="02010609030101010101" pitchFamily="49" charset="-122"/>
              <a:ea typeface="新宋体" panose="02010609030101010101" pitchFamily="49" charset="-122"/>
            </a:endParaRPr>
          </a:p>
          <a:p>
            <a:r>
              <a:rPr lang="en-US" altLang="zh-CN" sz="3600" dirty="0">
                <a:latin typeface="新宋体" panose="02010609030101010101" pitchFamily="49" charset="-122"/>
                <a:ea typeface="新宋体" panose="02010609030101010101" pitchFamily="49" charset="-122"/>
              </a:rPr>
              <a:t>$cd </a:t>
            </a:r>
            <a:r>
              <a:rPr lang="en-US" altLang="zh-CN" sz="3600" dirty="0" err="1">
                <a:latin typeface="新宋体" panose="02010609030101010101" pitchFamily="49" charset="-122"/>
                <a:ea typeface="新宋体" panose="02010609030101010101" pitchFamily="49" charset="-122"/>
              </a:rPr>
              <a:t>learngit</a:t>
            </a:r>
            <a:endParaRPr lang="en-US" altLang="zh-CN" sz="3600" dirty="0">
              <a:latin typeface="新宋体" panose="02010609030101010101" pitchFamily="49" charset="-122"/>
              <a:ea typeface="新宋体" panose="02010609030101010101" pitchFamily="49" charset="-122"/>
            </a:endParaRPr>
          </a:p>
          <a:p>
            <a:r>
              <a:rPr lang="en-US" altLang="zh-CN" sz="3600" dirty="0">
                <a:latin typeface="新宋体" panose="02010609030101010101" pitchFamily="49" charset="-122"/>
                <a:ea typeface="新宋体" panose="02010609030101010101" pitchFamily="49" charset="-122"/>
              </a:rPr>
              <a:t>$</a:t>
            </a:r>
            <a:r>
              <a:rPr lang="en-US" altLang="zh-CN" sz="3600" dirty="0" err="1">
                <a:latin typeface="新宋体" panose="02010609030101010101" pitchFamily="49" charset="-122"/>
                <a:ea typeface="新宋体" panose="02010609030101010101" pitchFamily="49" charset="-122"/>
              </a:rPr>
              <a:t>pwd</a:t>
            </a:r>
            <a:endParaRPr lang="en-US" altLang="zh-CN" sz="3600" dirty="0">
              <a:latin typeface="新宋体" panose="02010609030101010101" pitchFamily="49" charset="-122"/>
              <a:ea typeface="新宋体" panose="02010609030101010101" pitchFamily="49" charset="-122"/>
            </a:endParaRPr>
          </a:p>
          <a:p>
            <a:r>
              <a:rPr lang="zh-CN" altLang="en-US" sz="3600" dirty="0">
                <a:latin typeface="新宋体" panose="02010609030101010101" pitchFamily="49" charset="-122"/>
                <a:ea typeface="新宋体" panose="02010609030101010101" pitchFamily="49" charset="-122"/>
              </a:rPr>
              <a:t>注： </a:t>
            </a:r>
            <a:r>
              <a:rPr lang="en-US" altLang="zh-CN" sz="3600" dirty="0" err="1">
                <a:latin typeface="新宋体" panose="02010609030101010101" pitchFamily="49" charset="-122"/>
                <a:ea typeface="新宋体" panose="02010609030101010101" pitchFamily="49" charset="-122"/>
              </a:rPr>
              <a:t>learngit</a:t>
            </a:r>
            <a:r>
              <a:rPr lang="en-US" altLang="zh-CN" sz="3600" dirty="0">
                <a:latin typeface="新宋体" panose="02010609030101010101" pitchFamily="49" charset="-122"/>
                <a:ea typeface="新宋体" panose="02010609030101010101" pitchFamily="49" charset="-122"/>
              </a:rPr>
              <a:t> </a:t>
            </a:r>
            <a:r>
              <a:rPr lang="zh-CN" altLang="en-US" sz="3600" dirty="0">
                <a:latin typeface="新宋体" panose="02010609030101010101" pitchFamily="49" charset="-122"/>
                <a:ea typeface="新宋体" panose="02010609030101010101" pitchFamily="49" charset="-122"/>
              </a:rPr>
              <a:t>指的是需要新建的文件名</a:t>
            </a:r>
            <a:endParaRPr lang="en-US" altLang="zh-CN" sz="3600" dirty="0">
              <a:latin typeface="新宋体" panose="02010609030101010101" pitchFamily="49" charset="-122"/>
              <a:ea typeface="新宋体" panose="02010609030101010101" pitchFamily="49" charset="-122"/>
            </a:endParaRPr>
          </a:p>
          <a:p>
            <a:r>
              <a:rPr lang="en-US" altLang="zh-CN" sz="3600" dirty="0">
                <a:latin typeface="新宋体" panose="02010609030101010101" pitchFamily="49" charset="-122"/>
                <a:ea typeface="新宋体" panose="02010609030101010101" pitchFamily="49" charset="-122"/>
              </a:rPr>
              <a:t>     </a:t>
            </a:r>
            <a:r>
              <a:rPr lang="en-US" altLang="zh-CN" sz="3600" dirty="0" err="1">
                <a:latin typeface="新宋体" panose="02010609030101010101" pitchFamily="49" charset="-122"/>
                <a:ea typeface="新宋体" panose="02010609030101010101" pitchFamily="49" charset="-122"/>
              </a:rPr>
              <a:t>pwd</a:t>
            </a:r>
            <a:r>
              <a:rPr lang="zh-CN" altLang="en-US" sz="3600" dirty="0">
                <a:latin typeface="新宋体" panose="02010609030101010101" pitchFamily="49" charset="-122"/>
                <a:ea typeface="新宋体" panose="02010609030101010101" pitchFamily="49" charset="-122"/>
              </a:rPr>
              <a:t>：显示新建的文件路径</a:t>
            </a:r>
            <a:endParaRPr lang="en-US" altLang="zh-CN" sz="3600" dirty="0">
              <a:latin typeface="新宋体" panose="02010609030101010101" pitchFamily="49" charset="-122"/>
              <a:ea typeface="新宋体" panose="02010609030101010101" pitchFamily="49" charset="-122"/>
            </a:endParaRPr>
          </a:p>
          <a:p>
            <a:r>
              <a:rPr lang="zh-CN" altLang="en-US" sz="3600" dirty="0">
                <a:latin typeface="新宋体" panose="02010609030101010101" pitchFamily="49" charset="-122"/>
                <a:ea typeface="新宋体" panose="02010609030101010101" pitchFamily="49" charset="-122"/>
              </a:rPr>
              <a:t>第二步：</a:t>
            </a:r>
            <a:endParaRPr lang="en-US" altLang="zh-CN" sz="3600" dirty="0">
              <a:latin typeface="新宋体" panose="02010609030101010101" pitchFamily="49" charset="-122"/>
              <a:ea typeface="新宋体" panose="02010609030101010101" pitchFamily="49" charset="-122"/>
            </a:endParaRPr>
          </a:p>
          <a:p>
            <a:r>
              <a:rPr lang="en-US" altLang="zh-CN" sz="3600" dirty="0">
                <a:latin typeface="新宋体" panose="02010609030101010101" pitchFamily="49" charset="-122"/>
                <a:ea typeface="新宋体" panose="02010609030101010101" pitchFamily="49" charset="-122"/>
              </a:rPr>
              <a:t>$git </a:t>
            </a:r>
            <a:r>
              <a:rPr lang="en-US" altLang="zh-CN" sz="3600" dirty="0" err="1">
                <a:latin typeface="新宋体" panose="02010609030101010101" pitchFamily="49" charset="-122"/>
                <a:ea typeface="新宋体" panose="02010609030101010101" pitchFamily="49" charset="-122"/>
              </a:rPr>
              <a:t>init</a:t>
            </a:r>
            <a:r>
              <a:rPr lang="en-US" altLang="zh-CN" sz="3600" dirty="0">
                <a:latin typeface="新宋体" panose="02010609030101010101" pitchFamily="49" charset="-122"/>
                <a:ea typeface="新宋体" panose="02010609030101010101" pitchFamily="49" charset="-122"/>
              </a:rPr>
              <a:t>   </a:t>
            </a:r>
            <a:r>
              <a:rPr lang="zh-CN" altLang="en-US" sz="3600" dirty="0">
                <a:solidFill>
                  <a:srgbClr val="FF0000"/>
                </a:solidFill>
                <a:latin typeface="新宋体" panose="02010609030101010101" pitchFamily="49" charset="-122"/>
                <a:ea typeface="新宋体" panose="02010609030101010101" pitchFamily="49" charset="-122"/>
              </a:rPr>
              <a:t>注：此命令是定义本地仓库</a:t>
            </a:r>
            <a:endParaRPr lang="en-US" altLang="zh-CN" sz="3600" dirty="0">
              <a:solidFill>
                <a:srgbClr val="FF0000"/>
              </a:solidFill>
              <a:latin typeface="新宋体" panose="02010609030101010101" pitchFamily="49" charset="-122"/>
              <a:ea typeface="新宋体" panose="02010609030101010101" pitchFamily="49" charset="-122"/>
            </a:endParaRPr>
          </a:p>
          <a:p>
            <a:pPr>
              <a:spcBef>
                <a:spcPts val="0"/>
              </a:spcBef>
            </a:pPr>
            <a:r>
              <a:rPr lang="en-US" altLang="zh-CN" sz="3600" dirty="0"/>
              <a:t>Initialized empty Git repository in C:/Users/Thinkpad/</a:t>
            </a:r>
            <a:r>
              <a:rPr lang="en-US" altLang="zh-CN" sz="3600" dirty="0">
                <a:latin typeface="新宋体" panose="02010609030101010101" pitchFamily="49" charset="-122"/>
                <a:ea typeface="新宋体" panose="02010609030101010101" pitchFamily="49" charset="-122"/>
              </a:rPr>
              <a:t> </a:t>
            </a:r>
            <a:r>
              <a:rPr lang="en-US" altLang="zh-CN" sz="3600" dirty="0" err="1">
                <a:latin typeface="新宋体" panose="02010609030101010101" pitchFamily="49" charset="-122"/>
                <a:ea typeface="新宋体" panose="02010609030101010101" pitchFamily="49" charset="-122"/>
              </a:rPr>
              <a:t>learngit</a:t>
            </a:r>
            <a:r>
              <a:rPr lang="en-US" altLang="zh-CN" sz="3600" dirty="0">
                <a:latin typeface="新宋体" panose="02010609030101010101" pitchFamily="49" charset="-122"/>
                <a:ea typeface="新宋体" panose="02010609030101010101" pitchFamily="49" charset="-122"/>
              </a:rPr>
              <a:t> </a:t>
            </a:r>
            <a:r>
              <a:rPr lang="en-US" altLang="zh-CN" sz="3600" dirty="0"/>
              <a:t>/.git/</a:t>
            </a:r>
          </a:p>
          <a:p>
            <a:r>
              <a:rPr lang="zh-CN" altLang="en-US" sz="3600" dirty="0">
                <a:latin typeface="新宋体" panose="02010609030101010101" pitchFamily="49" charset="-122"/>
                <a:ea typeface="新宋体" panose="02010609030101010101" pitchFamily="49" charset="-122"/>
              </a:rPr>
              <a:t>注：此行表示仓库已建立。</a:t>
            </a:r>
            <a:r>
              <a:rPr lang="en-US" altLang="zh-CN" sz="3600" dirty="0">
                <a:latin typeface="新宋体" panose="02010609030101010101" pitchFamily="49" charset="-122"/>
                <a:ea typeface="新宋体" panose="02010609030101010101" pitchFamily="49" charset="-122"/>
              </a:rPr>
              <a:t>.git</a:t>
            </a:r>
            <a:r>
              <a:rPr lang="zh-CN" altLang="en-US" sz="3600" dirty="0">
                <a:latin typeface="新宋体" panose="02010609030101010101" pitchFamily="49" charset="-122"/>
                <a:ea typeface="新宋体" panose="02010609030101010101" pitchFamily="49" charset="-122"/>
              </a:rPr>
              <a:t>目录是来跟踪管理版本库的。</a:t>
            </a:r>
          </a:p>
        </p:txBody>
      </p:sp>
    </p:spTree>
    <p:extLst>
      <p:ext uri="{BB962C8B-B14F-4D97-AF65-F5344CB8AC3E}">
        <p14:creationId xmlns:p14="http://schemas.microsoft.com/office/powerpoint/2010/main" val="161021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64EAA9-512E-43AA-A6BD-820265D86359}"/>
              </a:ext>
            </a:extLst>
          </p:cNvPr>
          <p:cNvSpPr>
            <a:spLocks noGrp="1"/>
          </p:cNvSpPr>
          <p:nvPr>
            <p:ph type="title"/>
          </p:nvPr>
        </p:nvSpPr>
        <p:spPr>
          <a:xfrm>
            <a:off x="4790662" y="936682"/>
            <a:ext cx="8006016" cy="2050029"/>
          </a:xfrm>
        </p:spPr>
        <p:txBody>
          <a:bodyPr>
            <a:normAutofit/>
          </a:bodyPr>
          <a:lstStyle/>
          <a:p>
            <a:r>
              <a:rPr lang="zh-CN" altLang="en-US" sz="5400" dirty="0">
                <a:latin typeface="华文隶书" panose="02010800040101010101" pitchFamily="2" charset="-122"/>
                <a:ea typeface="华文隶书" panose="02010800040101010101" pitchFamily="2" charset="-122"/>
              </a:rPr>
              <a:t>使用命令行把文件添加到版本库</a:t>
            </a:r>
          </a:p>
        </p:txBody>
      </p:sp>
      <p:pic>
        <p:nvPicPr>
          <p:cNvPr id="5" name="内容占位符 4">
            <a:extLst>
              <a:ext uri="{FF2B5EF4-FFF2-40B4-BE49-F238E27FC236}">
                <a16:creationId xmlns:a16="http://schemas.microsoft.com/office/drawing/2014/main" id="{5925498B-5364-482B-8719-0F95D1973BAB}"/>
              </a:ext>
            </a:extLst>
          </p:cNvPr>
          <p:cNvPicPr>
            <a:picLocks noGrp="1" noChangeAspect="1"/>
          </p:cNvPicPr>
          <p:nvPr>
            <p:ph idx="1"/>
          </p:nvPr>
        </p:nvPicPr>
        <p:blipFill>
          <a:blip r:embed="rId2"/>
          <a:stretch>
            <a:fillRect/>
          </a:stretch>
        </p:blipFill>
        <p:spPr>
          <a:xfrm>
            <a:off x="14489596" y="2007597"/>
            <a:ext cx="9847148" cy="2050029"/>
          </a:xfrm>
          <a:prstGeom prst="rect">
            <a:avLst/>
          </a:prstGeom>
        </p:spPr>
      </p:pic>
      <p:sp>
        <p:nvSpPr>
          <p:cNvPr id="4" name="文本占位符 3">
            <a:extLst>
              <a:ext uri="{FF2B5EF4-FFF2-40B4-BE49-F238E27FC236}">
                <a16:creationId xmlns:a16="http://schemas.microsoft.com/office/drawing/2014/main" id="{5F9F2DB9-E5AF-44D0-8A9E-009EE5E114FA}"/>
              </a:ext>
            </a:extLst>
          </p:cNvPr>
          <p:cNvSpPr>
            <a:spLocks noGrp="1"/>
          </p:cNvSpPr>
          <p:nvPr>
            <p:ph type="body" sz="half" idx="2"/>
          </p:nvPr>
        </p:nvSpPr>
        <p:spPr>
          <a:xfrm>
            <a:off x="4790662" y="3217569"/>
            <a:ext cx="8006015" cy="11182644"/>
          </a:xfrm>
        </p:spPr>
        <p:txBody>
          <a:bodyPr>
            <a:normAutofit fontScale="85000" lnSpcReduction="20000"/>
          </a:bodyPr>
          <a:lstStyle/>
          <a:p>
            <a:r>
              <a:rPr lang="zh-CN" altLang="en-US" sz="4200" dirty="0">
                <a:latin typeface="华文楷体" panose="02010600040101010101" pitchFamily="2" charset="-122"/>
                <a:ea typeface="华文楷体" panose="02010600040101010101" pitchFamily="2" charset="-122"/>
              </a:rPr>
              <a:t>注： </a:t>
            </a:r>
            <a:r>
              <a:rPr lang="en-US" altLang="zh-CN" sz="4200" dirty="0">
                <a:latin typeface="华文楷体" panose="02010600040101010101" pitchFamily="2" charset="-122"/>
                <a:ea typeface="华文楷体" panose="02010600040101010101" pitchFamily="2" charset="-122"/>
              </a:rPr>
              <a:t>Git</a:t>
            </a:r>
            <a:r>
              <a:rPr lang="zh-CN" altLang="en-US" sz="4200" dirty="0">
                <a:latin typeface="华文楷体" panose="02010600040101010101" pitchFamily="2" charset="-122"/>
                <a:ea typeface="华文楷体" panose="02010600040101010101" pitchFamily="2" charset="-122"/>
              </a:rPr>
              <a:t>版本控制系统可以告诉你每次的改动，比如在第</a:t>
            </a:r>
            <a:r>
              <a:rPr lang="en-US" altLang="zh-CN" sz="4200" dirty="0">
                <a:latin typeface="华文楷体" panose="02010600040101010101" pitchFamily="2" charset="-122"/>
                <a:ea typeface="华文楷体" panose="02010600040101010101" pitchFamily="2" charset="-122"/>
              </a:rPr>
              <a:t>5</a:t>
            </a:r>
            <a:r>
              <a:rPr lang="zh-CN" altLang="en-US" sz="4200" dirty="0">
                <a:latin typeface="华文楷体" panose="02010600040101010101" pitchFamily="2" charset="-122"/>
                <a:ea typeface="华文楷体" panose="02010600040101010101" pitchFamily="2" charset="-122"/>
              </a:rPr>
              <a:t>行加了一个单词“</a:t>
            </a:r>
            <a:r>
              <a:rPr lang="en-US" altLang="zh-CN" sz="4200" dirty="0">
                <a:latin typeface="华文楷体" panose="02010600040101010101" pitchFamily="2" charset="-122"/>
                <a:ea typeface="华文楷体" panose="02010600040101010101" pitchFamily="2" charset="-122"/>
              </a:rPr>
              <a:t>Linux”</a:t>
            </a:r>
            <a:r>
              <a:rPr lang="zh-CN" altLang="en-US" sz="4200" dirty="0">
                <a:latin typeface="华文楷体" panose="02010600040101010101" pitchFamily="2" charset="-122"/>
                <a:ea typeface="华文楷体" panose="02010600040101010101" pitchFamily="2" charset="-122"/>
              </a:rPr>
              <a:t>，在第</a:t>
            </a:r>
            <a:r>
              <a:rPr lang="en-US" altLang="zh-CN" sz="4200" dirty="0">
                <a:latin typeface="华文楷体" panose="02010600040101010101" pitchFamily="2" charset="-122"/>
                <a:ea typeface="华文楷体" panose="02010600040101010101" pitchFamily="2" charset="-122"/>
              </a:rPr>
              <a:t>8</a:t>
            </a:r>
            <a:r>
              <a:rPr lang="zh-CN" altLang="en-US" sz="4200" dirty="0">
                <a:latin typeface="华文楷体" panose="02010600040101010101" pitchFamily="2" charset="-122"/>
                <a:ea typeface="华文楷体" panose="02010600040101010101" pitchFamily="2" charset="-122"/>
              </a:rPr>
              <a:t>行删了一个单词“</a:t>
            </a:r>
            <a:r>
              <a:rPr lang="en-US" altLang="zh-CN" sz="4200" dirty="0">
                <a:latin typeface="华文楷体" panose="02010600040101010101" pitchFamily="2" charset="-122"/>
                <a:ea typeface="华文楷体" panose="02010600040101010101" pitchFamily="2" charset="-122"/>
              </a:rPr>
              <a:t>Windows”</a:t>
            </a:r>
            <a:r>
              <a:rPr lang="zh-CN" altLang="en-US" sz="4200" dirty="0">
                <a:latin typeface="华文楷体" panose="02010600040101010101" pitchFamily="2" charset="-122"/>
                <a:ea typeface="华文楷体" panose="02010600040101010101" pitchFamily="2" charset="-122"/>
              </a:rPr>
              <a:t>。而图片、视频这些二进制文件，虽然也能由版本控制系统管理，但没法跟踪文件的变化，只能把二进制文件每次改动串起来，也就是只知道图片从</a:t>
            </a:r>
            <a:r>
              <a:rPr lang="en-US" altLang="zh-CN" sz="4200" dirty="0">
                <a:latin typeface="华文楷体" panose="02010600040101010101" pitchFamily="2" charset="-122"/>
                <a:ea typeface="华文楷体" panose="02010600040101010101" pitchFamily="2" charset="-122"/>
              </a:rPr>
              <a:t>100KB</a:t>
            </a:r>
            <a:r>
              <a:rPr lang="zh-CN" altLang="en-US" sz="4200" dirty="0">
                <a:latin typeface="华文楷体" panose="02010600040101010101" pitchFamily="2" charset="-122"/>
                <a:ea typeface="华文楷体" panose="02010600040101010101" pitchFamily="2" charset="-122"/>
              </a:rPr>
              <a:t>改成了</a:t>
            </a:r>
            <a:r>
              <a:rPr lang="en-US" altLang="zh-CN" sz="4200" dirty="0">
                <a:latin typeface="华文楷体" panose="02010600040101010101" pitchFamily="2" charset="-122"/>
                <a:ea typeface="华文楷体" panose="02010600040101010101" pitchFamily="2" charset="-122"/>
              </a:rPr>
              <a:t>120KB</a:t>
            </a:r>
            <a:r>
              <a:rPr lang="zh-CN" altLang="en-US" sz="4200" dirty="0">
                <a:latin typeface="华文楷体" panose="02010600040101010101" pitchFamily="2" charset="-122"/>
                <a:ea typeface="华文楷体" panose="02010600040101010101" pitchFamily="2" charset="-122"/>
              </a:rPr>
              <a:t>，但到底改了啥，版本控制系统不知道，也没法知道。</a:t>
            </a:r>
            <a:endParaRPr lang="en-US" altLang="zh-CN" sz="4200" dirty="0">
              <a:latin typeface="华文楷体" panose="02010600040101010101" pitchFamily="2" charset="-122"/>
              <a:ea typeface="华文楷体" panose="02010600040101010101" pitchFamily="2" charset="-122"/>
            </a:endParaRPr>
          </a:p>
          <a:p>
            <a:r>
              <a:rPr lang="zh-CN" altLang="en-US" sz="4200" dirty="0">
                <a:latin typeface="华文楷体" panose="02010600040101010101" pitchFamily="2" charset="-122"/>
                <a:ea typeface="华文楷体" panose="02010600040101010101" pitchFamily="2" charset="-122"/>
              </a:rPr>
              <a:t>第一步：文件添加到仓库</a:t>
            </a:r>
            <a:endParaRPr lang="en-US" altLang="zh-CN" sz="4200" dirty="0">
              <a:latin typeface="华文楷体" panose="02010600040101010101" pitchFamily="2" charset="-122"/>
              <a:ea typeface="华文楷体" panose="02010600040101010101" pitchFamily="2" charset="-122"/>
            </a:endParaRPr>
          </a:p>
          <a:p>
            <a:r>
              <a:rPr lang="zh-CN" altLang="en-US" sz="4200" dirty="0">
                <a:latin typeface="华文楷体" panose="02010600040101010101" pitchFamily="2" charset="-122"/>
                <a:ea typeface="华文楷体" panose="02010600040101010101" pitchFamily="2" charset="-122"/>
              </a:rPr>
              <a:t>将需要管理的文件放在建好的仓库里面，使用命令</a:t>
            </a:r>
            <a:endParaRPr lang="en-US" altLang="zh-CN" sz="4200" dirty="0">
              <a:latin typeface="华文楷体" panose="02010600040101010101" pitchFamily="2" charset="-122"/>
              <a:ea typeface="华文楷体" panose="02010600040101010101" pitchFamily="2" charset="-122"/>
            </a:endParaRPr>
          </a:p>
          <a:p>
            <a:r>
              <a:rPr lang="en-US" altLang="zh-CN" sz="4200" dirty="0">
                <a:latin typeface="华文楷体" panose="02010600040101010101" pitchFamily="2" charset="-122"/>
                <a:ea typeface="华文楷体" panose="02010600040101010101" pitchFamily="2" charset="-122"/>
              </a:rPr>
              <a:t>$git</a:t>
            </a:r>
            <a:r>
              <a:rPr lang="zh-CN" altLang="en-US" sz="4200" dirty="0">
                <a:latin typeface="华文楷体" panose="02010600040101010101" pitchFamily="2" charset="-122"/>
                <a:ea typeface="华文楷体" panose="02010600040101010101" pitchFamily="2" charset="-122"/>
              </a:rPr>
              <a:t> </a:t>
            </a:r>
            <a:r>
              <a:rPr lang="en-US" altLang="zh-CN" sz="4200" dirty="0">
                <a:latin typeface="华文楷体" panose="02010600040101010101" pitchFamily="2" charset="-122"/>
                <a:ea typeface="华文楷体" panose="02010600040101010101" pitchFamily="2" charset="-122"/>
              </a:rPr>
              <a:t>add</a:t>
            </a:r>
            <a:r>
              <a:rPr lang="zh-CN" altLang="en-US" sz="4200" dirty="0">
                <a:latin typeface="华文楷体" panose="02010600040101010101" pitchFamily="2" charset="-122"/>
                <a:ea typeface="华文楷体" panose="02010600040101010101" pitchFamily="2" charset="-122"/>
              </a:rPr>
              <a:t> </a:t>
            </a:r>
            <a:r>
              <a:rPr lang="en-US" altLang="zh-CN" sz="4200" dirty="0">
                <a:latin typeface="华文楷体" panose="02010600040101010101" pitchFamily="2" charset="-122"/>
                <a:ea typeface="华文楷体" panose="02010600040101010101" pitchFamily="2" charset="-122"/>
              </a:rPr>
              <a:t>name.txt  </a:t>
            </a:r>
            <a:r>
              <a:rPr lang="zh-CN" altLang="en-US" sz="4200" dirty="0">
                <a:latin typeface="华文楷体" panose="02010600040101010101" pitchFamily="2" charset="-122"/>
                <a:ea typeface="华文楷体" panose="02010600040101010101" pitchFamily="2" charset="-122"/>
              </a:rPr>
              <a:t>注</a:t>
            </a:r>
            <a:r>
              <a:rPr lang="en-US" altLang="zh-CN" sz="4200" dirty="0">
                <a:latin typeface="华文楷体" panose="02010600040101010101" pitchFamily="2" charset="-122"/>
                <a:ea typeface="华文楷体" panose="02010600040101010101" pitchFamily="2" charset="-122"/>
              </a:rPr>
              <a:t>:name.txt</a:t>
            </a:r>
            <a:r>
              <a:rPr lang="zh-CN" altLang="en-US" sz="4200" dirty="0">
                <a:latin typeface="华文楷体" panose="02010600040101010101" pitchFamily="2" charset="-122"/>
                <a:ea typeface="华文楷体" panose="02010600040101010101" pitchFamily="2" charset="-122"/>
              </a:rPr>
              <a:t>指的是放进的文件名字和格式。命令输入后没有任何提示则代表成功。</a:t>
            </a:r>
            <a:endParaRPr lang="en-US" altLang="zh-CN" sz="4200" dirty="0">
              <a:latin typeface="华文楷体" panose="02010600040101010101" pitchFamily="2" charset="-122"/>
              <a:ea typeface="华文楷体" panose="02010600040101010101" pitchFamily="2" charset="-122"/>
            </a:endParaRPr>
          </a:p>
          <a:p>
            <a:r>
              <a:rPr lang="zh-CN" altLang="en-US" sz="4200" dirty="0">
                <a:latin typeface="华文楷体" panose="02010600040101010101" pitchFamily="2" charset="-122"/>
                <a:ea typeface="华文楷体" panose="02010600040101010101" pitchFamily="2" charset="-122"/>
              </a:rPr>
              <a:t>第二步：文件提交到仓库</a:t>
            </a:r>
            <a:endParaRPr lang="en-US" altLang="zh-CN" sz="4200" dirty="0">
              <a:latin typeface="华文楷体" panose="02010600040101010101" pitchFamily="2" charset="-122"/>
              <a:ea typeface="华文楷体" panose="02010600040101010101" pitchFamily="2" charset="-122"/>
            </a:endParaRPr>
          </a:p>
          <a:p>
            <a:r>
              <a:rPr lang="en-US" altLang="zh-CN" sz="4200" dirty="0">
                <a:latin typeface="华文楷体" panose="02010600040101010101" pitchFamily="2" charset="-122"/>
                <a:ea typeface="华文楷体" panose="02010600040101010101" pitchFamily="2" charset="-122"/>
              </a:rPr>
              <a:t>$git </a:t>
            </a:r>
            <a:r>
              <a:rPr lang="en-US" altLang="zh-CN" sz="4200" dirty="0" err="1">
                <a:latin typeface="华文楷体" panose="02010600040101010101" pitchFamily="2" charset="-122"/>
                <a:ea typeface="华文楷体" panose="02010600040101010101" pitchFamily="2" charset="-122"/>
              </a:rPr>
              <a:t>commin</a:t>
            </a:r>
            <a:r>
              <a:rPr lang="en-US" altLang="zh-CN" sz="4200" dirty="0">
                <a:latin typeface="华文楷体" panose="02010600040101010101" pitchFamily="2" charset="-122"/>
                <a:ea typeface="华文楷体" panose="02010600040101010101" pitchFamily="2" charset="-122"/>
              </a:rPr>
              <a:t> –m “</a:t>
            </a:r>
            <a:r>
              <a:rPr lang="zh-CN" altLang="en-US" sz="4200" dirty="0">
                <a:latin typeface="华文楷体" panose="02010600040101010101" pitchFamily="2" charset="-122"/>
                <a:ea typeface="华文楷体" panose="02010600040101010101" pitchFamily="2" charset="-122"/>
              </a:rPr>
              <a:t>本次提交的说明</a:t>
            </a:r>
            <a:r>
              <a:rPr lang="en-US" altLang="zh-CN" sz="4200" dirty="0">
                <a:latin typeface="华文楷体" panose="02010600040101010101" pitchFamily="2" charset="-122"/>
                <a:ea typeface="华文楷体" panose="02010600040101010101" pitchFamily="2" charset="-122"/>
              </a:rPr>
              <a:t>”</a:t>
            </a:r>
            <a:r>
              <a:rPr lang="zh-CN" altLang="en-US" sz="4200" dirty="0">
                <a:latin typeface="华文楷体" panose="02010600040101010101" pitchFamily="2" charset="-122"/>
                <a:ea typeface="华文楷体" panose="02010600040101010101" pitchFamily="2" charset="-122"/>
              </a:rPr>
              <a:t>注：</a:t>
            </a:r>
            <a:r>
              <a:rPr lang="en-US" altLang="zh-CN" sz="4200" dirty="0">
                <a:latin typeface="华文楷体" panose="02010600040101010101" pitchFamily="2" charset="-122"/>
                <a:ea typeface="华文楷体" panose="02010600040101010101" pitchFamily="2" charset="-122"/>
              </a:rPr>
              <a:t>-m</a:t>
            </a:r>
            <a:r>
              <a:rPr lang="zh-CN" altLang="en-US" sz="4200" dirty="0">
                <a:latin typeface="华文楷体" panose="02010600040101010101" pitchFamily="2" charset="-122"/>
                <a:ea typeface="华文楷体" panose="02010600040101010101" pitchFamily="2" charset="-122"/>
              </a:rPr>
              <a:t>后面的内填入的内容为本次提交的内容，可随意填写。</a:t>
            </a:r>
            <a:endParaRPr lang="en-US" altLang="zh-CN" sz="4200" dirty="0">
              <a:latin typeface="华文楷体" panose="02010600040101010101" pitchFamily="2" charset="-122"/>
              <a:ea typeface="华文楷体" panose="02010600040101010101" pitchFamily="2" charset="-122"/>
            </a:endParaRPr>
          </a:p>
          <a:p>
            <a:r>
              <a:rPr lang="zh-CN" altLang="en-US" sz="4200" dirty="0">
                <a:latin typeface="华文楷体" panose="02010600040101010101" pitchFamily="2" charset="-122"/>
                <a:ea typeface="华文楷体" panose="02010600040101010101" pitchFamily="2" charset="-122"/>
              </a:rPr>
              <a:t>注：使用命令</a:t>
            </a:r>
            <a:r>
              <a:rPr lang="en-US" altLang="zh-CN" sz="4200" dirty="0"/>
              <a:t>git add &lt;file&gt;</a:t>
            </a:r>
            <a:r>
              <a:rPr lang="zh-CN" altLang="en-US" sz="4200" dirty="0"/>
              <a:t>可以反复多次使用，添加多个文件。</a:t>
            </a:r>
            <a:endParaRPr lang="en-US" altLang="zh-CN" sz="4200" dirty="0">
              <a:latin typeface="华文楷体" panose="02010600040101010101" pitchFamily="2" charset="-122"/>
              <a:ea typeface="华文楷体" panose="02010600040101010101" pitchFamily="2" charset="-122"/>
            </a:endParaRPr>
          </a:p>
          <a:p>
            <a:endParaRPr lang="zh-CN" altLang="en-US" dirty="0">
              <a:latin typeface="华文楷体" panose="02010600040101010101" pitchFamily="2" charset="-122"/>
              <a:ea typeface="华文楷体" panose="02010600040101010101" pitchFamily="2" charset="-122"/>
            </a:endParaRPr>
          </a:p>
        </p:txBody>
      </p:sp>
      <p:pic>
        <p:nvPicPr>
          <p:cNvPr id="6" name="图片 5">
            <a:extLst>
              <a:ext uri="{FF2B5EF4-FFF2-40B4-BE49-F238E27FC236}">
                <a16:creationId xmlns:a16="http://schemas.microsoft.com/office/drawing/2014/main" id="{7D37EA33-54E2-4D17-911D-A902F6C6E129}"/>
              </a:ext>
            </a:extLst>
          </p:cNvPr>
          <p:cNvPicPr>
            <a:picLocks noChangeAspect="1"/>
          </p:cNvPicPr>
          <p:nvPr/>
        </p:nvPicPr>
        <p:blipFill>
          <a:blip r:embed="rId3"/>
          <a:stretch>
            <a:fillRect/>
          </a:stretch>
        </p:blipFill>
        <p:spPr>
          <a:xfrm>
            <a:off x="14489596" y="4486832"/>
            <a:ext cx="10858517" cy="3412028"/>
          </a:xfrm>
          <a:prstGeom prst="rect">
            <a:avLst/>
          </a:prstGeom>
        </p:spPr>
      </p:pic>
      <p:pic>
        <p:nvPicPr>
          <p:cNvPr id="7" name="图片 6">
            <a:extLst>
              <a:ext uri="{FF2B5EF4-FFF2-40B4-BE49-F238E27FC236}">
                <a16:creationId xmlns:a16="http://schemas.microsoft.com/office/drawing/2014/main" id="{5EB1F74E-66BE-4DC5-8C93-6C98470E9189}"/>
              </a:ext>
            </a:extLst>
          </p:cNvPr>
          <p:cNvPicPr>
            <a:picLocks noChangeAspect="1"/>
          </p:cNvPicPr>
          <p:nvPr/>
        </p:nvPicPr>
        <p:blipFill>
          <a:blip r:embed="rId4"/>
          <a:stretch>
            <a:fillRect/>
          </a:stretch>
        </p:blipFill>
        <p:spPr>
          <a:xfrm>
            <a:off x="14489596" y="8248495"/>
            <a:ext cx="10858517" cy="2354655"/>
          </a:xfrm>
          <a:prstGeom prst="rect">
            <a:avLst/>
          </a:prstGeom>
        </p:spPr>
      </p:pic>
      <p:sp>
        <p:nvSpPr>
          <p:cNvPr id="8" name="文本框 7">
            <a:extLst>
              <a:ext uri="{FF2B5EF4-FFF2-40B4-BE49-F238E27FC236}">
                <a16:creationId xmlns:a16="http://schemas.microsoft.com/office/drawing/2014/main" id="{2AD53BED-A13E-4DCC-9361-C95774E248D4}"/>
              </a:ext>
            </a:extLst>
          </p:cNvPr>
          <p:cNvSpPr txBox="1"/>
          <p:nvPr/>
        </p:nvSpPr>
        <p:spPr>
          <a:xfrm>
            <a:off x="14489596" y="11568223"/>
            <a:ext cx="10858517" cy="2062103"/>
          </a:xfrm>
          <a:prstGeom prst="rect">
            <a:avLst/>
          </a:prstGeom>
          <a:noFill/>
        </p:spPr>
        <p:txBody>
          <a:bodyPr wrap="square" rtlCol="0">
            <a:spAutoFit/>
          </a:bodyPr>
          <a:lstStyle/>
          <a:p>
            <a:r>
              <a:rPr lang="en-US" altLang="zh-CN" sz="3200" dirty="0"/>
              <a:t>$ git add –A  </a:t>
            </a:r>
            <a:r>
              <a:rPr lang="zh-CN" altLang="en-US" sz="3200" dirty="0"/>
              <a:t>提交所有变化</a:t>
            </a:r>
            <a:endParaRPr lang="en-US" altLang="zh-CN" sz="3200" dirty="0"/>
          </a:p>
          <a:p>
            <a:r>
              <a:rPr lang="en-US" altLang="zh-CN" sz="3200" dirty="0"/>
              <a:t>$ git add –u </a:t>
            </a:r>
            <a:r>
              <a:rPr lang="zh-CN" altLang="en-US" sz="3200" dirty="0"/>
              <a:t>提交被修改（</a:t>
            </a:r>
            <a:r>
              <a:rPr lang="en-US" altLang="zh-CN" sz="3200" dirty="0"/>
              <a:t>modified</a:t>
            </a:r>
            <a:r>
              <a:rPr lang="zh-CN" altLang="en-US" sz="3200" dirty="0"/>
              <a:t>）和被删除（</a:t>
            </a:r>
            <a:r>
              <a:rPr lang="en-US" altLang="zh-CN" sz="3200" dirty="0"/>
              <a:t>deleted</a:t>
            </a:r>
            <a:r>
              <a:rPr lang="zh-CN" altLang="en-US" sz="3200" dirty="0"/>
              <a:t>）</a:t>
            </a:r>
            <a:endParaRPr lang="en-US" altLang="zh-CN" sz="3200" dirty="0"/>
          </a:p>
          <a:p>
            <a:r>
              <a:rPr lang="zh-CN" altLang="en-US" sz="3200" dirty="0"/>
              <a:t>文件，不包括新文件（</a:t>
            </a:r>
            <a:r>
              <a:rPr lang="en-US" altLang="zh-CN" sz="3200" dirty="0"/>
              <a:t>new</a:t>
            </a:r>
            <a:r>
              <a:rPr lang="zh-CN" altLang="en-US" sz="3200" dirty="0"/>
              <a:t>）</a:t>
            </a:r>
            <a:endParaRPr lang="en-US" altLang="zh-CN" sz="3200" dirty="0"/>
          </a:p>
          <a:p>
            <a:r>
              <a:rPr lang="en-US" altLang="zh-CN" sz="3200" dirty="0"/>
              <a:t>$ git add .   </a:t>
            </a:r>
            <a:r>
              <a:rPr lang="zh-CN" altLang="en-US" sz="3200" dirty="0"/>
              <a:t>提交新文件和被修改文件，不包括被删除文件</a:t>
            </a:r>
          </a:p>
        </p:txBody>
      </p:sp>
    </p:spTree>
    <p:extLst>
      <p:ext uri="{BB962C8B-B14F-4D97-AF65-F5344CB8AC3E}">
        <p14:creationId xmlns:p14="http://schemas.microsoft.com/office/powerpoint/2010/main" val="2758804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90C06-E60B-4756-92E8-D7231DB1E14B}"/>
              </a:ext>
            </a:extLst>
          </p:cNvPr>
          <p:cNvSpPr>
            <a:spLocks noGrp="1"/>
          </p:cNvSpPr>
          <p:nvPr>
            <p:ph type="title"/>
          </p:nvPr>
        </p:nvSpPr>
        <p:spPr>
          <a:xfrm>
            <a:off x="5444466" y="1310486"/>
            <a:ext cx="18712222" cy="1568901"/>
          </a:xfrm>
        </p:spPr>
        <p:txBody>
          <a:bodyPr>
            <a:normAutofit/>
          </a:bodyPr>
          <a:lstStyle/>
          <a:p>
            <a:r>
              <a:rPr lang="zh-CN" altLang="en-US" sz="9600" dirty="0">
                <a:latin typeface="华文隶书" panose="02010800040101010101" pitchFamily="2" charset="-122"/>
                <a:ea typeface="华文隶书" panose="02010800040101010101" pitchFamily="2" charset="-122"/>
              </a:rPr>
              <a:t>查看历史修改记录</a:t>
            </a:r>
          </a:p>
        </p:txBody>
      </p:sp>
      <p:sp>
        <p:nvSpPr>
          <p:cNvPr id="3" name="内容占位符 2">
            <a:extLst>
              <a:ext uri="{FF2B5EF4-FFF2-40B4-BE49-F238E27FC236}">
                <a16:creationId xmlns:a16="http://schemas.microsoft.com/office/drawing/2014/main" id="{5029F0CA-4841-4F3E-849A-65D11BECDEBE}"/>
              </a:ext>
            </a:extLst>
          </p:cNvPr>
          <p:cNvSpPr>
            <a:spLocks noGrp="1"/>
          </p:cNvSpPr>
          <p:nvPr>
            <p:ph sz="half" idx="1"/>
          </p:nvPr>
        </p:nvSpPr>
        <p:spPr>
          <a:xfrm>
            <a:off x="5436671" y="3463047"/>
            <a:ext cx="9057991" cy="8949151"/>
          </a:xfrm>
        </p:spPr>
        <p:txBody>
          <a:bodyPr/>
          <a:lstStyle/>
          <a:p>
            <a:r>
              <a:rPr lang="zh-CN" altLang="en-US" sz="3200" dirty="0"/>
              <a:t>对文件进行修改，每次修改后都需要对文件提交到</a:t>
            </a:r>
            <a:r>
              <a:rPr lang="en-US" altLang="zh-CN" sz="3200" dirty="0"/>
              <a:t>Git</a:t>
            </a:r>
            <a:r>
              <a:rPr lang="zh-CN" altLang="en-US" sz="3200" dirty="0"/>
              <a:t>仓库。</a:t>
            </a:r>
            <a:endParaRPr lang="en-US" altLang="zh-CN" sz="3200" dirty="0"/>
          </a:p>
          <a:p>
            <a:r>
              <a:rPr lang="zh-CN" altLang="en-US" sz="3200" dirty="0"/>
              <a:t>修改内容：</a:t>
            </a:r>
            <a:endParaRPr lang="en-US" altLang="zh-CN" sz="3200" dirty="0"/>
          </a:p>
          <a:p>
            <a:r>
              <a:rPr lang="en-US" altLang="zh-CN" sz="3200" dirty="0"/>
              <a:t>1. Git is a version control system.</a:t>
            </a:r>
          </a:p>
          <a:p>
            <a:r>
              <a:rPr lang="en-US" altLang="zh-CN" sz="3200" dirty="0"/>
              <a:t>Git is free software.</a:t>
            </a:r>
          </a:p>
          <a:p>
            <a:r>
              <a:rPr lang="zh-CN" altLang="en-US" sz="3200" dirty="0"/>
              <a:t>每次修改后都要输入添加文件命令：</a:t>
            </a:r>
            <a:endParaRPr lang="en-US" altLang="zh-CN" sz="3200" dirty="0"/>
          </a:p>
          <a:p>
            <a:r>
              <a:rPr lang="en-US" altLang="zh-CN" sz="3200" dirty="0">
                <a:latin typeface="新宋体" panose="02010609030101010101" pitchFamily="49" charset="-122"/>
                <a:ea typeface="新宋体" panose="02010609030101010101" pitchFamily="49" charset="-122"/>
              </a:rPr>
              <a:t>$git add name.txt</a:t>
            </a:r>
          </a:p>
          <a:p>
            <a:r>
              <a:rPr lang="zh-CN" altLang="en-US" sz="3200" dirty="0">
                <a:latin typeface="新宋体" panose="02010609030101010101" pitchFamily="49" charset="-122"/>
                <a:ea typeface="新宋体" panose="02010609030101010101" pitchFamily="49" charset="-122"/>
              </a:rPr>
              <a:t>提交修改后文件</a:t>
            </a:r>
            <a:endParaRPr lang="en-US" altLang="zh-CN" sz="3200" dirty="0">
              <a:latin typeface="新宋体" panose="02010609030101010101" pitchFamily="49" charset="-122"/>
              <a:ea typeface="新宋体" panose="02010609030101010101" pitchFamily="49" charset="-122"/>
            </a:endParaRPr>
          </a:p>
          <a:p>
            <a:r>
              <a:rPr lang="en-US" altLang="zh-CN" sz="3200" dirty="0">
                <a:latin typeface="新宋体" panose="02010609030101010101" pitchFamily="49" charset="-122"/>
                <a:ea typeface="新宋体" panose="02010609030101010101" pitchFamily="49" charset="-122"/>
              </a:rPr>
              <a:t>$git commit –m “</a:t>
            </a:r>
            <a:r>
              <a:rPr lang="zh-CN" altLang="en-US" sz="3200" dirty="0">
                <a:latin typeface="新宋体" panose="02010609030101010101" pitchFamily="49" charset="-122"/>
                <a:ea typeface="新宋体" panose="02010609030101010101" pitchFamily="49" charset="-122"/>
              </a:rPr>
              <a:t>修改说明</a:t>
            </a:r>
            <a:r>
              <a:rPr lang="en-US" altLang="zh-CN" sz="3200" dirty="0">
                <a:latin typeface="新宋体" panose="02010609030101010101" pitchFamily="49" charset="-122"/>
                <a:ea typeface="新宋体" panose="02010609030101010101" pitchFamily="49" charset="-122"/>
              </a:rPr>
              <a:t>”</a:t>
            </a:r>
            <a:endParaRPr lang="zh-CN" altLang="en-US" sz="3200" dirty="0">
              <a:latin typeface="新宋体" panose="02010609030101010101" pitchFamily="49" charset="-122"/>
              <a:ea typeface="新宋体" panose="02010609030101010101" pitchFamily="49" charset="-122"/>
            </a:endParaRPr>
          </a:p>
        </p:txBody>
      </p:sp>
      <p:sp>
        <p:nvSpPr>
          <p:cNvPr id="4" name="内容占位符 3">
            <a:extLst>
              <a:ext uri="{FF2B5EF4-FFF2-40B4-BE49-F238E27FC236}">
                <a16:creationId xmlns:a16="http://schemas.microsoft.com/office/drawing/2014/main" id="{949A3AC7-C361-403E-AA2E-6C66B2E8C558}"/>
              </a:ext>
            </a:extLst>
          </p:cNvPr>
          <p:cNvSpPr>
            <a:spLocks noGrp="1"/>
          </p:cNvSpPr>
          <p:nvPr>
            <p:ph sz="half" idx="2"/>
          </p:nvPr>
        </p:nvSpPr>
        <p:spPr>
          <a:xfrm>
            <a:off x="15098696" y="3463047"/>
            <a:ext cx="9057991" cy="8933659"/>
          </a:xfrm>
        </p:spPr>
        <p:txBody>
          <a:bodyPr/>
          <a:lstStyle/>
          <a:p>
            <a:r>
              <a:rPr lang="zh-CN" altLang="en-US" sz="3600" dirty="0"/>
              <a:t>查看历史记录</a:t>
            </a:r>
            <a:endParaRPr lang="en-US" altLang="zh-CN" sz="3600" dirty="0"/>
          </a:p>
          <a:p>
            <a:r>
              <a:rPr lang="en-US" altLang="zh-CN" sz="3200" dirty="0">
                <a:latin typeface="华文楷体" panose="02010600040101010101" pitchFamily="2" charset="-122"/>
                <a:ea typeface="华文楷体" panose="02010600040101010101" pitchFamily="2" charset="-122"/>
              </a:rPr>
              <a:t>$git log         </a:t>
            </a:r>
            <a:r>
              <a:rPr lang="zh-CN" altLang="en-US" sz="3200" dirty="0">
                <a:latin typeface="华文楷体" panose="02010600040101010101" pitchFamily="2" charset="-122"/>
                <a:ea typeface="华文楷体" panose="02010600040101010101" pitchFamily="2" charset="-122"/>
              </a:rPr>
              <a:t>注：此命令查看历史更改信息</a:t>
            </a:r>
            <a:endParaRPr lang="en-US" altLang="zh-CN" sz="3200" dirty="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$git</a:t>
            </a:r>
            <a:r>
              <a:rPr lang="zh-CN" altLang="en-US" sz="3200" dirty="0">
                <a:latin typeface="华文楷体" panose="02010600040101010101" pitchFamily="2" charset="-122"/>
                <a:ea typeface="华文楷体" panose="02010600040101010101" pitchFamily="2" charset="-122"/>
              </a:rPr>
              <a:t> </a:t>
            </a:r>
            <a:r>
              <a:rPr lang="en-US" altLang="zh-CN" sz="3200">
                <a:latin typeface="华文楷体" panose="02010600040101010101" pitchFamily="2" charset="-122"/>
                <a:ea typeface="华文楷体" panose="02010600040101010101" pitchFamily="2" charset="-122"/>
              </a:rPr>
              <a:t>log</a:t>
            </a:r>
            <a:r>
              <a:rPr lang="zh-CN" altLang="en-US" sz="3200" dirty="0">
                <a:latin typeface="华文楷体" panose="02010600040101010101" pitchFamily="2" charset="-122"/>
                <a:ea typeface="华文楷体" panose="02010600040101010101" pitchFamily="2" charset="-122"/>
              </a:rPr>
              <a:t> </a:t>
            </a:r>
            <a:r>
              <a:rPr lang="en-US" altLang="zh-CN" sz="3200" dirty="0">
                <a:latin typeface="华文楷体" panose="02010600040101010101" pitchFamily="2" charset="-122"/>
                <a:ea typeface="华文楷体" panose="02010600040101010101" pitchFamily="2" charset="-122"/>
              </a:rPr>
              <a:t>- -pretty=</a:t>
            </a:r>
            <a:r>
              <a:rPr lang="en-US" altLang="zh-CN" sz="3200" dirty="0" err="1">
                <a:latin typeface="华文楷体" panose="02010600040101010101" pitchFamily="2" charset="-122"/>
                <a:ea typeface="华文楷体" panose="02010600040101010101" pitchFamily="2" charset="-122"/>
              </a:rPr>
              <a:t>oneline</a:t>
            </a:r>
            <a:r>
              <a:rPr lang="en-US" altLang="zh-CN" sz="3200" dirty="0">
                <a:latin typeface="华文楷体" panose="02010600040101010101" pitchFamily="2" charset="-122"/>
                <a:ea typeface="华文楷体" panose="02010600040101010101" pitchFamily="2" charset="-122"/>
              </a:rPr>
              <a:t> </a:t>
            </a:r>
            <a:r>
              <a:rPr lang="zh-CN" altLang="en-US" sz="3200" dirty="0">
                <a:latin typeface="华文楷体" panose="02010600040101010101" pitchFamily="2" charset="-122"/>
                <a:ea typeface="华文楷体" panose="02010600040101010101" pitchFamily="2" charset="-122"/>
              </a:rPr>
              <a:t>注：此命令显示如下：</a:t>
            </a:r>
            <a:endParaRPr lang="en-US" altLang="zh-CN" sz="3200" dirty="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a:p>
            <a:r>
              <a:rPr lang="zh-CN" altLang="en-US" sz="3200" dirty="0">
                <a:latin typeface="华文楷体" panose="02010600040101010101" pitchFamily="2" charset="-122"/>
                <a:ea typeface="华文楷体" panose="02010600040101010101" pitchFamily="2" charset="-122"/>
              </a:rPr>
              <a:t>此命令显示从近到远提交的日志</a:t>
            </a:r>
            <a:endParaRPr lang="en-US" altLang="zh-CN" sz="32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A344ce7bd………</a:t>
            </a:r>
            <a:r>
              <a:rPr lang="zh-CN" altLang="en-US" sz="3200" dirty="0">
                <a:latin typeface="华文楷体" panose="02010600040101010101" pitchFamily="2" charset="-122"/>
                <a:ea typeface="华文楷体" panose="02010600040101010101" pitchFamily="2" charset="-122"/>
              </a:rPr>
              <a:t>指的是 </a:t>
            </a:r>
            <a:r>
              <a:rPr lang="en-US" altLang="zh-CN" sz="3200" dirty="0">
                <a:latin typeface="华文楷体" panose="02010600040101010101" pitchFamily="2" charset="-122"/>
                <a:ea typeface="华文楷体" panose="02010600040101010101" pitchFamily="2" charset="-122"/>
              </a:rPr>
              <a:t>commit id </a:t>
            </a:r>
            <a:r>
              <a:rPr lang="zh-CN" altLang="en-US" sz="3200" dirty="0">
                <a:latin typeface="华文楷体" panose="02010600040101010101" pitchFamily="2" charset="-122"/>
                <a:ea typeface="华文楷体" panose="02010600040101010101" pitchFamily="2" charset="-122"/>
              </a:rPr>
              <a:t>版本号</a:t>
            </a:r>
            <a:endParaRPr lang="en-US" altLang="zh-CN" sz="3200" dirty="0">
              <a:latin typeface="华文楷体" panose="02010600040101010101" pitchFamily="2" charset="-122"/>
              <a:ea typeface="华文楷体" panose="02010600040101010101" pitchFamily="2" charset="-122"/>
            </a:endParaRPr>
          </a:p>
        </p:txBody>
      </p:sp>
      <p:pic>
        <p:nvPicPr>
          <p:cNvPr id="7" name="图片 6">
            <a:extLst>
              <a:ext uri="{FF2B5EF4-FFF2-40B4-BE49-F238E27FC236}">
                <a16:creationId xmlns:a16="http://schemas.microsoft.com/office/drawing/2014/main" id="{D4CF35A9-3825-47A6-A220-BF2C6131C560}"/>
              </a:ext>
            </a:extLst>
          </p:cNvPr>
          <p:cNvPicPr>
            <a:picLocks noChangeAspect="1"/>
          </p:cNvPicPr>
          <p:nvPr/>
        </p:nvPicPr>
        <p:blipFill>
          <a:blip r:embed="rId2"/>
          <a:stretch>
            <a:fillRect/>
          </a:stretch>
        </p:blipFill>
        <p:spPr>
          <a:xfrm>
            <a:off x="15612177" y="5329551"/>
            <a:ext cx="7987125" cy="2759449"/>
          </a:xfrm>
          <a:prstGeom prst="rect">
            <a:avLst/>
          </a:prstGeom>
        </p:spPr>
      </p:pic>
      <p:pic>
        <p:nvPicPr>
          <p:cNvPr id="8" name="图片 7">
            <a:extLst>
              <a:ext uri="{FF2B5EF4-FFF2-40B4-BE49-F238E27FC236}">
                <a16:creationId xmlns:a16="http://schemas.microsoft.com/office/drawing/2014/main" id="{8879647C-784D-4195-A476-375B49CDDE69}"/>
              </a:ext>
            </a:extLst>
          </p:cNvPr>
          <p:cNvPicPr>
            <a:picLocks noChangeAspect="1"/>
          </p:cNvPicPr>
          <p:nvPr/>
        </p:nvPicPr>
        <p:blipFill>
          <a:blip r:embed="rId3"/>
          <a:stretch>
            <a:fillRect/>
          </a:stretch>
        </p:blipFill>
        <p:spPr>
          <a:xfrm>
            <a:off x="15612176" y="8672660"/>
            <a:ext cx="7987125" cy="1497858"/>
          </a:xfrm>
          <a:prstGeom prst="rect">
            <a:avLst/>
          </a:prstGeom>
        </p:spPr>
      </p:pic>
    </p:spTree>
    <p:extLst>
      <p:ext uri="{BB962C8B-B14F-4D97-AF65-F5344CB8AC3E}">
        <p14:creationId xmlns:p14="http://schemas.microsoft.com/office/powerpoint/2010/main" val="1072819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AD5F3D-AB05-4339-B84C-C62390DA4574}"/>
              </a:ext>
            </a:extLst>
          </p:cNvPr>
          <p:cNvSpPr>
            <a:spLocks noGrp="1"/>
          </p:cNvSpPr>
          <p:nvPr>
            <p:ph type="title"/>
          </p:nvPr>
        </p:nvSpPr>
        <p:spPr/>
        <p:txBody>
          <a:bodyPr/>
          <a:lstStyle/>
          <a:p>
            <a:r>
              <a:rPr lang="zh-CN" altLang="en-US" dirty="0">
                <a:latin typeface="华文隶书" panose="02010800040101010101" pitchFamily="2" charset="-122"/>
                <a:ea typeface="华文隶书" panose="02010800040101010101" pitchFamily="2" charset="-122"/>
              </a:rPr>
              <a:t>查看修改的内容</a:t>
            </a:r>
          </a:p>
        </p:txBody>
      </p:sp>
      <p:sp>
        <p:nvSpPr>
          <p:cNvPr id="3" name="内容占位符 2">
            <a:extLst>
              <a:ext uri="{FF2B5EF4-FFF2-40B4-BE49-F238E27FC236}">
                <a16:creationId xmlns:a16="http://schemas.microsoft.com/office/drawing/2014/main" id="{B90D00CA-D207-4EFB-960E-1DDF983DA811}"/>
              </a:ext>
            </a:extLst>
          </p:cNvPr>
          <p:cNvSpPr>
            <a:spLocks noGrp="1"/>
          </p:cNvSpPr>
          <p:nvPr>
            <p:ph idx="1"/>
          </p:nvPr>
        </p:nvSpPr>
        <p:spPr/>
        <p:txBody>
          <a:bodyPr/>
          <a:lstStyle/>
          <a:p>
            <a:r>
              <a:rPr lang="en-US" altLang="zh-CN" dirty="0">
                <a:latin typeface="新宋体" panose="02010609030101010101" pitchFamily="49" charset="-122"/>
                <a:ea typeface="新宋体" panose="02010609030101010101" pitchFamily="49" charset="-122"/>
              </a:rPr>
              <a:t>1.</a:t>
            </a:r>
            <a:r>
              <a:rPr lang="zh-CN" altLang="en-US" dirty="0">
                <a:latin typeface="新宋体" panose="02010609030101010101" pitchFamily="49" charset="-122"/>
                <a:ea typeface="新宋体" panose="02010609030101010101" pitchFamily="49" charset="-122"/>
              </a:rPr>
              <a:t>查看修改后的内容</a:t>
            </a:r>
            <a:endParaRPr lang="en-US" altLang="zh-CN" dirty="0">
              <a:latin typeface="新宋体" panose="02010609030101010101" pitchFamily="49" charset="-122"/>
              <a:ea typeface="新宋体" panose="02010609030101010101" pitchFamily="49" charset="-122"/>
            </a:endParaRPr>
          </a:p>
          <a:p>
            <a:r>
              <a:rPr lang="en-US" altLang="zh-CN" dirty="0">
                <a:latin typeface="新宋体" panose="02010609030101010101" pitchFamily="49" charset="-122"/>
                <a:ea typeface="新宋体" panose="02010609030101010101" pitchFamily="49" charset="-122"/>
              </a:rPr>
              <a:t>$git diff </a:t>
            </a:r>
            <a:r>
              <a:rPr lang="zh-CN" altLang="en-US" dirty="0">
                <a:latin typeface="新宋体" panose="02010609030101010101" pitchFamily="49" charset="-122"/>
                <a:ea typeface="新宋体" panose="02010609030101010101" pitchFamily="49" charset="-122"/>
              </a:rPr>
              <a:t>文件名</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类型</a:t>
            </a:r>
            <a:endParaRPr lang="en-US" altLang="zh-CN" dirty="0">
              <a:latin typeface="新宋体" panose="02010609030101010101" pitchFamily="49" charset="-122"/>
              <a:ea typeface="新宋体" panose="02010609030101010101" pitchFamily="49" charset="-122"/>
            </a:endParaRPr>
          </a:p>
          <a:p>
            <a:r>
              <a:rPr lang="en-US" altLang="zh-CN" dirty="0">
                <a:latin typeface="新宋体" panose="02010609030101010101" pitchFamily="49" charset="-122"/>
                <a:ea typeface="新宋体" panose="02010609030101010101" pitchFamily="49" charset="-122"/>
              </a:rPr>
              <a:t>2.</a:t>
            </a:r>
            <a:r>
              <a:rPr lang="zh-CN" altLang="en-US" dirty="0">
                <a:latin typeface="新宋体" panose="02010609030101010101" pitchFamily="49" charset="-122"/>
                <a:ea typeface="新宋体" panose="02010609030101010101" pitchFamily="49" charset="-122"/>
              </a:rPr>
              <a:t>查看文件内容</a:t>
            </a:r>
            <a:endParaRPr lang="en-US" altLang="zh-CN" dirty="0">
              <a:latin typeface="新宋体" panose="02010609030101010101" pitchFamily="49" charset="-122"/>
              <a:ea typeface="新宋体" panose="02010609030101010101" pitchFamily="49" charset="-122"/>
            </a:endParaRPr>
          </a:p>
          <a:p>
            <a:r>
              <a:rPr lang="en-US" altLang="zh-CN" dirty="0">
                <a:latin typeface="新宋体" panose="02010609030101010101" pitchFamily="49" charset="-122"/>
                <a:ea typeface="新宋体" panose="02010609030101010101" pitchFamily="49" charset="-122"/>
              </a:rPr>
              <a:t>$cat </a:t>
            </a:r>
            <a:r>
              <a:rPr lang="zh-CN" altLang="en-US" dirty="0">
                <a:latin typeface="新宋体" panose="02010609030101010101" pitchFamily="49" charset="-122"/>
                <a:ea typeface="新宋体" panose="02010609030101010101" pitchFamily="49" charset="-122"/>
              </a:rPr>
              <a:t>文件名</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类型</a:t>
            </a:r>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642519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07E203-26B9-40A5-AC55-DC1BA77A0604}"/>
              </a:ext>
            </a:extLst>
          </p:cNvPr>
          <p:cNvSpPr>
            <a:spLocks noGrp="1"/>
          </p:cNvSpPr>
          <p:nvPr>
            <p:ph type="title"/>
          </p:nvPr>
        </p:nvSpPr>
        <p:spPr/>
        <p:txBody>
          <a:bodyPr/>
          <a:lstStyle/>
          <a:p>
            <a:r>
              <a:rPr lang="zh-CN" altLang="en-US" dirty="0">
                <a:latin typeface="华文隶书" panose="02010800040101010101" pitchFamily="2" charset="-122"/>
                <a:ea typeface="华文隶书" panose="02010800040101010101" pitchFamily="2" charset="-122"/>
              </a:rPr>
              <a:t>退回上一个版本</a:t>
            </a:r>
          </a:p>
        </p:txBody>
      </p:sp>
      <p:sp>
        <p:nvSpPr>
          <p:cNvPr id="3" name="内容占位符 2">
            <a:extLst>
              <a:ext uri="{FF2B5EF4-FFF2-40B4-BE49-F238E27FC236}">
                <a16:creationId xmlns:a16="http://schemas.microsoft.com/office/drawing/2014/main" id="{0D101D80-0D30-4CFD-A3FA-F03E85C881BB}"/>
              </a:ext>
            </a:extLst>
          </p:cNvPr>
          <p:cNvSpPr>
            <a:spLocks noGrp="1"/>
          </p:cNvSpPr>
          <p:nvPr>
            <p:ph idx="1"/>
          </p:nvPr>
        </p:nvSpPr>
        <p:spPr>
          <a:xfrm>
            <a:off x="5436671" y="3636335"/>
            <a:ext cx="18720018" cy="8775863"/>
          </a:xfrm>
        </p:spPr>
        <p:txBody>
          <a:bodyPr>
            <a:normAutofit/>
          </a:bodyPr>
          <a:lstStyle/>
          <a:p>
            <a:r>
              <a:rPr lang="en-US" altLang="zh-CN" dirty="0"/>
              <a:t>1.</a:t>
            </a:r>
            <a:r>
              <a:rPr lang="zh-CN" altLang="en-US" dirty="0"/>
              <a:t>返回修改前一版本</a:t>
            </a:r>
            <a:endParaRPr lang="en-US" altLang="zh-CN" dirty="0"/>
          </a:p>
          <a:p>
            <a:r>
              <a:rPr lang="en-US" altLang="zh-CN" dirty="0">
                <a:latin typeface="新宋体" panose="02010609030101010101" pitchFamily="49" charset="-122"/>
                <a:ea typeface="新宋体" panose="02010609030101010101" pitchFamily="49" charset="-122"/>
              </a:rPr>
              <a:t>$git reset - -hard HEAD^  </a:t>
            </a:r>
          </a:p>
          <a:p>
            <a:r>
              <a:rPr lang="en-US" altLang="zh-CN" dirty="0">
                <a:latin typeface="新宋体" panose="02010609030101010101" pitchFamily="49" charset="-122"/>
                <a:ea typeface="新宋体" panose="02010609030101010101" pitchFamily="49" charset="-122"/>
              </a:rPr>
              <a:t>HEAD</a:t>
            </a:r>
            <a:r>
              <a:rPr lang="zh-CN" altLang="en-US" dirty="0">
                <a:latin typeface="新宋体" panose="02010609030101010101" pitchFamily="49" charset="-122"/>
                <a:ea typeface="新宋体" panose="02010609030101010101" pitchFamily="49" charset="-122"/>
              </a:rPr>
              <a:t>：表示当前版本，也就是最新的提交版本</a:t>
            </a:r>
            <a:r>
              <a:rPr lang="en-US" altLang="zh-CN" dirty="0">
                <a:latin typeface="新宋体" panose="02010609030101010101" pitchFamily="49" charset="-122"/>
                <a:ea typeface="新宋体" panose="02010609030101010101" pitchFamily="49" charset="-122"/>
              </a:rPr>
              <a:t>ID</a:t>
            </a:r>
            <a:r>
              <a:rPr lang="zh-CN" altLang="en-US" dirty="0">
                <a:latin typeface="新宋体" panose="02010609030101010101" pitchFamily="49" charset="-122"/>
                <a:ea typeface="新宋体" panose="02010609030101010101" pitchFamily="49" charset="-122"/>
              </a:rPr>
              <a:t>。</a:t>
            </a:r>
            <a:endParaRPr lang="en-US" altLang="zh-CN"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上个版本指的是</a:t>
            </a:r>
            <a:r>
              <a:rPr lang="en-US" altLang="zh-CN" dirty="0">
                <a:latin typeface="新宋体" panose="02010609030101010101" pitchFamily="49" charset="-122"/>
                <a:ea typeface="新宋体" panose="02010609030101010101" pitchFamily="49" charset="-122"/>
              </a:rPr>
              <a:t>HEAD^,</a:t>
            </a:r>
            <a:r>
              <a:rPr lang="zh-CN" altLang="en-US" dirty="0">
                <a:latin typeface="新宋体" panose="02010609030101010101" pitchFamily="49" charset="-122"/>
                <a:ea typeface="新宋体" panose="02010609030101010101" pitchFamily="49" charset="-122"/>
              </a:rPr>
              <a:t>上上个版本就是</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也可以写成</a:t>
            </a:r>
            <a:r>
              <a:rPr lang="en-US" altLang="zh-CN" dirty="0">
                <a:latin typeface="新宋体" panose="02010609030101010101" pitchFamily="49" charset="-122"/>
                <a:ea typeface="新宋体" panose="02010609030101010101" pitchFamily="49" charset="-122"/>
              </a:rPr>
              <a:t>HEAD~2</a:t>
            </a:r>
            <a:r>
              <a:rPr lang="zh-CN" altLang="en-US" dirty="0">
                <a:latin typeface="新宋体" panose="02010609030101010101" pitchFamily="49" charset="-122"/>
                <a:ea typeface="新宋体" panose="02010609030101010101" pitchFamily="49" charset="-122"/>
              </a:rPr>
              <a:t>。</a:t>
            </a:r>
            <a:endParaRPr lang="en-US" altLang="zh-CN" dirty="0">
              <a:latin typeface="新宋体" panose="02010609030101010101" pitchFamily="49" charset="-122"/>
              <a:ea typeface="新宋体" panose="02010609030101010101" pitchFamily="49" charset="-122"/>
            </a:endParaRPr>
          </a:p>
          <a:p>
            <a:r>
              <a:rPr lang="en-US" altLang="zh-CN" dirty="0">
                <a:latin typeface="新宋体" panose="02010609030101010101" pitchFamily="49" charset="-122"/>
                <a:ea typeface="新宋体" panose="02010609030101010101" pitchFamily="49" charset="-122"/>
              </a:rPr>
              <a:t>2.</a:t>
            </a:r>
            <a:r>
              <a:rPr lang="zh-CN" altLang="en-US" dirty="0">
                <a:latin typeface="新宋体" panose="02010609030101010101" pitchFamily="49" charset="-122"/>
                <a:ea typeface="新宋体" panose="02010609030101010101" pitchFamily="49" charset="-122"/>
              </a:rPr>
              <a:t>恢复退回的版本</a:t>
            </a:r>
            <a:endParaRPr lang="en-US" altLang="zh-CN" dirty="0">
              <a:latin typeface="新宋体" panose="02010609030101010101" pitchFamily="49" charset="-122"/>
              <a:ea typeface="新宋体" panose="02010609030101010101" pitchFamily="49" charset="-122"/>
            </a:endParaRPr>
          </a:p>
          <a:p>
            <a:r>
              <a:rPr lang="en-US" altLang="zh-CN" dirty="0">
                <a:latin typeface="新宋体" panose="02010609030101010101" pitchFamily="49" charset="-122"/>
                <a:ea typeface="新宋体" panose="02010609030101010101" pitchFamily="49" charset="-122"/>
              </a:rPr>
              <a:t>$ git reset --hard 65d33c6</a:t>
            </a:r>
          </a:p>
          <a:p>
            <a:r>
              <a:rPr lang="en-US" altLang="zh-CN" dirty="0">
                <a:latin typeface="新宋体" panose="02010609030101010101" pitchFamily="49" charset="-122"/>
                <a:ea typeface="新宋体" panose="02010609030101010101" pitchFamily="49" charset="-122"/>
              </a:rPr>
              <a:t>65d33c6ID</a:t>
            </a:r>
            <a:r>
              <a:rPr lang="zh-CN" altLang="en-US" dirty="0">
                <a:latin typeface="新宋体" panose="02010609030101010101" pitchFamily="49" charset="-122"/>
                <a:ea typeface="新宋体" panose="02010609030101010101" pitchFamily="49" charset="-122"/>
              </a:rPr>
              <a:t>为需要恢复的版本的</a:t>
            </a:r>
            <a:r>
              <a:rPr lang="en-US" altLang="zh-CN" dirty="0">
                <a:latin typeface="新宋体" panose="02010609030101010101" pitchFamily="49" charset="-122"/>
                <a:ea typeface="新宋体" panose="02010609030101010101" pitchFamily="49" charset="-122"/>
              </a:rPr>
              <a:t>commit ID</a:t>
            </a:r>
          </a:p>
          <a:p>
            <a:r>
              <a:rPr lang="zh-CN" altLang="en-US" dirty="0">
                <a:latin typeface="新宋体" panose="02010609030101010101" pitchFamily="49" charset="-122"/>
                <a:ea typeface="新宋体" panose="02010609030101010101" pitchFamily="49" charset="-122"/>
              </a:rPr>
              <a:t>返回或回复版本时使用</a:t>
            </a:r>
            <a:r>
              <a:rPr lang="en-US" altLang="zh-CN" dirty="0">
                <a:latin typeface="新宋体" panose="02010609030101010101" pitchFamily="49" charset="-122"/>
                <a:ea typeface="新宋体" panose="02010609030101010101" pitchFamily="49" charset="-122"/>
              </a:rPr>
              <a:t>$ git log --pretty=</a:t>
            </a:r>
            <a:r>
              <a:rPr lang="en-US" altLang="zh-CN" dirty="0" err="1">
                <a:latin typeface="新宋体" panose="02010609030101010101" pitchFamily="49" charset="-122"/>
                <a:ea typeface="新宋体" panose="02010609030101010101" pitchFamily="49" charset="-122"/>
              </a:rPr>
              <a:t>oneline</a:t>
            </a:r>
            <a:r>
              <a:rPr lang="zh-CN" altLang="en-US" dirty="0">
                <a:latin typeface="新宋体" panose="02010609030101010101" pitchFamily="49" charset="-122"/>
                <a:ea typeface="新宋体" panose="02010609030101010101" pitchFamily="49" charset="-122"/>
              </a:rPr>
              <a:t>可查看由近到远提交的日志的版本</a:t>
            </a:r>
            <a:r>
              <a:rPr lang="en-US" altLang="zh-CN" dirty="0">
                <a:latin typeface="新宋体" panose="02010609030101010101" pitchFamily="49" charset="-122"/>
                <a:ea typeface="新宋体" panose="02010609030101010101" pitchFamily="49" charset="-122"/>
              </a:rPr>
              <a:t>commit ID</a:t>
            </a:r>
            <a:r>
              <a:rPr lang="zh-CN" altLang="en-US" dirty="0">
                <a:latin typeface="新宋体" panose="02010609030101010101" pitchFamily="49" charset="-122"/>
                <a:ea typeface="新宋体" panose="02010609030101010101" pitchFamily="49" charset="-122"/>
              </a:rPr>
              <a:t>。</a:t>
            </a:r>
            <a:endParaRPr lang="en-US" altLang="zh-CN"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注：如果不记得需要恢复到版本</a:t>
            </a:r>
            <a:r>
              <a:rPr lang="en-US" altLang="zh-CN" dirty="0">
                <a:latin typeface="新宋体" panose="02010609030101010101" pitchFamily="49" charset="-122"/>
                <a:ea typeface="新宋体" panose="02010609030101010101" pitchFamily="49" charset="-122"/>
              </a:rPr>
              <a:t>commit ID</a:t>
            </a:r>
            <a:r>
              <a:rPr lang="zh-CN" altLang="en-US" dirty="0">
                <a:latin typeface="新宋体" panose="02010609030101010101" pitchFamily="49" charset="-122"/>
                <a:ea typeface="新宋体" panose="02010609030101010101" pitchFamily="49" charset="-122"/>
              </a:rPr>
              <a:t>可以使用</a:t>
            </a:r>
            <a:r>
              <a:rPr lang="en-US" altLang="zh-CN" dirty="0">
                <a:latin typeface="新宋体" panose="02010609030101010101" pitchFamily="49" charset="-122"/>
                <a:ea typeface="新宋体" panose="02010609030101010101" pitchFamily="49" charset="-122"/>
              </a:rPr>
              <a:t>$ git </a:t>
            </a:r>
            <a:r>
              <a:rPr lang="en-US" altLang="zh-CN" dirty="0" err="1">
                <a:latin typeface="新宋体" panose="02010609030101010101" pitchFamily="49" charset="-122"/>
                <a:ea typeface="新宋体" panose="02010609030101010101" pitchFamily="49" charset="-122"/>
              </a:rPr>
              <a:t>reflog</a:t>
            </a: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命令可以查看你的每一次命令记录。</a:t>
            </a:r>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pPr marL="0" indent="0">
              <a:buNone/>
            </a:pPr>
            <a:endParaRPr lang="en-US" altLang="zh-CN" dirty="0">
              <a:latin typeface="新宋体" panose="02010609030101010101" pitchFamily="49" charset="-122"/>
              <a:ea typeface="新宋体" panose="02010609030101010101" pitchFamily="49" charset="-122"/>
            </a:endParaRPr>
          </a:p>
          <a:p>
            <a:endParaRPr lang="zh-CN" altLang="en-US"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2321725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CB6EE5-0286-4F1A-B9BA-2B97A1DB1867}"/>
              </a:ext>
            </a:extLst>
          </p:cNvPr>
          <p:cNvSpPr>
            <a:spLocks noGrp="1"/>
          </p:cNvSpPr>
          <p:nvPr>
            <p:ph type="title"/>
          </p:nvPr>
        </p:nvSpPr>
        <p:spPr/>
        <p:txBody>
          <a:bodyPr>
            <a:normAutofit/>
          </a:bodyPr>
          <a:lstStyle/>
          <a:p>
            <a:r>
              <a:rPr lang="zh-CN" altLang="en-US" sz="9600" dirty="0">
                <a:latin typeface="华文隶书" panose="02010800040101010101" pitchFamily="2" charset="-122"/>
                <a:ea typeface="华文隶书" panose="02010800040101010101" pitchFamily="2" charset="-122"/>
              </a:rPr>
              <a:t>撤销修改</a:t>
            </a:r>
          </a:p>
        </p:txBody>
      </p:sp>
      <p:sp>
        <p:nvSpPr>
          <p:cNvPr id="3" name="内容占位符 2">
            <a:extLst>
              <a:ext uri="{FF2B5EF4-FFF2-40B4-BE49-F238E27FC236}">
                <a16:creationId xmlns:a16="http://schemas.microsoft.com/office/drawing/2014/main" id="{EC84A152-545C-4803-9775-D18CDAD14619}"/>
              </a:ext>
            </a:extLst>
          </p:cNvPr>
          <p:cNvSpPr>
            <a:spLocks noGrp="1"/>
          </p:cNvSpPr>
          <p:nvPr>
            <p:ph idx="1"/>
          </p:nvPr>
        </p:nvSpPr>
        <p:spPr>
          <a:xfrm>
            <a:off x="5436671" y="3572540"/>
            <a:ext cx="18720018" cy="8839658"/>
          </a:xfrm>
        </p:spPr>
        <p:txBody>
          <a:bodyPr>
            <a:normAutofit fontScale="85000" lnSpcReduction="20000"/>
          </a:bodyPr>
          <a:lstStyle/>
          <a:p>
            <a:r>
              <a:rPr lang="en-US" altLang="zh-CN" dirty="0">
                <a:latin typeface="新宋体" panose="02010609030101010101" pitchFamily="49" charset="-122"/>
                <a:ea typeface="新宋体" panose="02010609030101010101" pitchFamily="49" charset="-122"/>
              </a:rPr>
              <a:t>1.</a:t>
            </a:r>
            <a:r>
              <a:rPr lang="zh-CN" altLang="en-US" dirty="0">
                <a:latin typeface="新宋体" panose="02010609030101010101" pitchFamily="49" charset="-122"/>
                <a:ea typeface="新宋体" panose="02010609030101010101" pitchFamily="49" charset="-122"/>
              </a:rPr>
              <a:t>未添加文件夹和未提交库时修改</a:t>
            </a:r>
            <a:endParaRPr lang="en-US" altLang="zh-CN" dirty="0">
              <a:latin typeface="新宋体" panose="02010609030101010101" pitchFamily="49" charset="-122"/>
              <a:ea typeface="新宋体" panose="02010609030101010101" pitchFamily="49" charset="-122"/>
            </a:endParaRPr>
          </a:p>
          <a:p>
            <a:r>
              <a:rPr lang="en-US" altLang="zh-CN" dirty="0">
                <a:latin typeface="新宋体" panose="02010609030101010101" pitchFamily="49" charset="-122"/>
                <a:ea typeface="新宋体" panose="02010609030101010101" pitchFamily="49" charset="-122"/>
              </a:rPr>
              <a:t>$ git checkout -- file   </a:t>
            </a:r>
            <a:r>
              <a:rPr lang="zh-CN" altLang="en-US" dirty="0">
                <a:latin typeface="新宋体" panose="02010609030101010101" pitchFamily="49" charset="-122"/>
                <a:ea typeface="新宋体" panose="02010609030101010101" pitchFamily="49" charset="-122"/>
              </a:rPr>
              <a:t>注：</a:t>
            </a:r>
            <a:r>
              <a:rPr lang="en-US" altLang="zh-CN" dirty="0">
                <a:latin typeface="新宋体" panose="02010609030101010101" pitchFamily="49" charset="-122"/>
                <a:ea typeface="新宋体" panose="02010609030101010101" pitchFamily="49" charset="-122"/>
              </a:rPr>
              <a:t>file</a:t>
            </a:r>
            <a:r>
              <a:rPr lang="zh-CN" altLang="en-US" dirty="0">
                <a:latin typeface="新宋体" panose="02010609030101010101" pitchFamily="49" charset="-122"/>
                <a:ea typeface="新宋体" panose="02010609030101010101" pitchFamily="49" charset="-122"/>
              </a:rPr>
              <a:t>为文件名</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格式</a:t>
            </a:r>
            <a:endParaRPr lang="en-US" altLang="zh-CN"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此命令可以在本地文件修改时发现内容修改错并且已经保存过的时候修改，前提是没有使用</a:t>
            </a:r>
            <a:r>
              <a:rPr lang="en-US" altLang="zh-CN" dirty="0">
                <a:latin typeface="新宋体" panose="02010609030101010101" pitchFamily="49" charset="-122"/>
                <a:ea typeface="新宋体" panose="02010609030101010101" pitchFamily="49" charset="-122"/>
              </a:rPr>
              <a:t>$git add file </a:t>
            </a:r>
            <a:r>
              <a:rPr lang="zh-CN" altLang="en-US" dirty="0">
                <a:latin typeface="新宋体" panose="02010609030101010101" pitchFamily="49" charset="-122"/>
                <a:ea typeface="新宋体" panose="02010609030101010101" pitchFamily="49" charset="-122"/>
              </a:rPr>
              <a:t>和</a:t>
            </a:r>
            <a:r>
              <a:rPr lang="en-US" altLang="zh-CN" dirty="0">
                <a:latin typeface="新宋体" panose="02010609030101010101" pitchFamily="49" charset="-122"/>
                <a:ea typeface="新宋体" panose="02010609030101010101" pitchFamily="49" charset="-122"/>
              </a:rPr>
              <a:t>$git commit –m””</a:t>
            </a:r>
          </a:p>
          <a:p>
            <a:r>
              <a:rPr lang="en-US" altLang="zh-CN" dirty="0">
                <a:latin typeface="新宋体" panose="02010609030101010101" pitchFamily="49" charset="-122"/>
                <a:ea typeface="新宋体" panose="02010609030101010101" pitchFamily="49" charset="-122"/>
              </a:rPr>
              <a:t>2.</a:t>
            </a:r>
            <a:r>
              <a:rPr lang="zh-CN" altLang="en-US" dirty="0">
                <a:latin typeface="新宋体" panose="02010609030101010101" pitchFamily="49" charset="-122"/>
                <a:ea typeface="新宋体" panose="02010609030101010101" pitchFamily="49" charset="-122"/>
              </a:rPr>
              <a:t>添加文件夹未提交到库时时修改</a:t>
            </a:r>
            <a:endParaRPr lang="en-US" altLang="zh-CN" dirty="0">
              <a:latin typeface="新宋体" panose="02010609030101010101" pitchFamily="49" charset="-122"/>
              <a:ea typeface="新宋体" panose="02010609030101010101" pitchFamily="49" charset="-122"/>
            </a:endParaRPr>
          </a:p>
          <a:p>
            <a:r>
              <a:rPr lang="en-US" altLang="zh-CN" dirty="0">
                <a:latin typeface="新宋体" panose="02010609030101010101" pitchFamily="49" charset="-122"/>
                <a:ea typeface="新宋体" panose="02010609030101010101" pitchFamily="49" charset="-122"/>
              </a:rPr>
              <a:t>$ git reset HEAD file</a:t>
            </a:r>
          </a:p>
          <a:p>
            <a:r>
              <a:rPr lang="en-US" altLang="zh-CN" dirty="0">
                <a:latin typeface="新宋体" panose="02010609030101010101" pitchFamily="49" charset="-122"/>
                <a:ea typeface="新宋体" panose="02010609030101010101" pitchFamily="49" charset="-122"/>
              </a:rPr>
              <a:t>$ git checkout -- file</a:t>
            </a:r>
          </a:p>
          <a:p>
            <a:r>
              <a:rPr lang="zh-CN" altLang="en-US" dirty="0">
                <a:latin typeface="新宋体" panose="02010609030101010101" pitchFamily="49" charset="-122"/>
                <a:ea typeface="新宋体" panose="02010609030101010101" pitchFamily="49" charset="-122"/>
              </a:rPr>
              <a:t>此命令在发现修改错误内容，并且使用了</a:t>
            </a:r>
            <a:r>
              <a:rPr lang="en-US" altLang="zh-CN" dirty="0">
                <a:latin typeface="新宋体" panose="02010609030101010101" pitchFamily="49" charset="-122"/>
                <a:ea typeface="新宋体" panose="02010609030101010101" pitchFamily="49" charset="-122"/>
              </a:rPr>
              <a:t>$ git add file </a:t>
            </a:r>
            <a:r>
              <a:rPr lang="zh-CN" altLang="en-US" dirty="0">
                <a:latin typeface="新宋体" panose="02010609030101010101" pitchFamily="49" charset="-122"/>
                <a:ea typeface="新宋体" panose="02010609030101010101" pitchFamily="49" charset="-122"/>
              </a:rPr>
              <a:t>的时候可以使用，并配合</a:t>
            </a:r>
            <a:r>
              <a:rPr lang="en-US" altLang="zh-CN" dirty="0">
                <a:latin typeface="新宋体" panose="02010609030101010101" pitchFamily="49" charset="-122"/>
                <a:ea typeface="新宋体" panose="02010609030101010101" pitchFamily="49" charset="-122"/>
              </a:rPr>
              <a:t>$ git checkout -- file</a:t>
            </a:r>
            <a:r>
              <a:rPr lang="zh-CN" altLang="en-US" dirty="0">
                <a:latin typeface="新宋体" panose="02010609030101010101" pitchFamily="49" charset="-122"/>
                <a:ea typeface="新宋体" panose="02010609030101010101" pitchFamily="49" charset="-122"/>
              </a:rPr>
              <a:t>使用</a:t>
            </a:r>
            <a:endParaRPr lang="en-US" altLang="zh-CN" dirty="0">
              <a:latin typeface="新宋体" panose="02010609030101010101" pitchFamily="49" charset="-122"/>
              <a:ea typeface="新宋体" panose="02010609030101010101" pitchFamily="49" charset="-122"/>
            </a:endParaRPr>
          </a:p>
          <a:p>
            <a:r>
              <a:rPr lang="en-US" altLang="zh-CN" dirty="0">
                <a:latin typeface="新宋体" panose="02010609030101010101" pitchFamily="49" charset="-122"/>
                <a:ea typeface="新宋体" panose="02010609030101010101" pitchFamily="49" charset="-122"/>
              </a:rPr>
              <a:t>3.</a:t>
            </a:r>
            <a:r>
              <a:rPr lang="zh-CN" altLang="en-US" dirty="0">
                <a:latin typeface="新宋体" panose="02010609030101010101" pitchFamily="49" charset="-122"/>
                <a:ea typeface="新宋体" panose="02010609030101010101" pitchFamily="49" charset="-122"/>
              </a:rPr>
              <a:t>提交文件夹到库时只能采用版本回退命令</a:t>
            </a:r>
            <a:endParaRPr lang="en-US" altLang="zh-CN"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全部提交完毕后修改需要使</a:t>
            </a:r>
            <a:r>
              <a:rPr lang="en-US" altLang="zh-CN" dirty="0">
                <a:latin typeface="新宋体" panose="02010609030101010101" pitchFamily="49" charset="-122"/>
                <a:ea typeface="新宋体" panose="02010609030101010101" pitchFamily="49" charset="-122"/>
              </a:rPr>
              <a:t>$git reset - -hard HEAD~1</a:t>
            </a:r>
          </a:p>
          <a:p>
            <a:r>
              <a:rPr lang="zh-CN" altLang="en-US" dirty="0">
                <a:latin typeface="新宋体" panose="02010609030101010101" pitchFamily="49" charset="-122"/>
                <a:ea typeface="新宋体" panose="02010609030101010101" pitchFamily="49" charset="-122"/>
              </a:rPr>
              <a:t>用版本回退功能命令</a:t>
            </a:r>
            <a:endParaRPr lang="en-US" altLang="zh-CN" dirty="0">
              <a:latin typeface="新宋体" panose="02010609030101010101" pitchFamily="49" charset="-122"/>
              <a:ea typeface="新宋体" panose="02010609030101010101" pitchFamily="49" charset="-122"/>
            </a:endParaRPr>
          </a:p>
          <a:p>
            <a:r>
              <a:rPr lang="zh-CN" altLang="en-US" dirty="0">
                <a:solidFill>
                  <a:srgbClr val="FF0000"/>
                </a:solidFill>
                <a:latin typeface="新宋体" panose="02010609030101010101" pitchFamily="49" charset="-122"/>
                <a:ea typeface="新宋体" panose="02010609030101010101" pitchFamily="49" charset="-122"/>
              </a:rPr>
              <a:t>注：每使用一次撤销修改命令时都需要使用</a:t>
            </a:r>
            <a:r>
              <a:rPr lang="en-US" altLang="zh-CN" dirty="0">
                <a:solidFill>
                  <a:srgbClr val="FF0000"/>
                </a:solidFill>
                <a:latin typeface="新宋体" panose="02010609030101010101" pitchFamily="49" charset="-122"/>
                <a:ea typeface="新宋体" panose="02010609030101010101" pitchFamily="49" charset="-122"/>
              </a:rPr>
              <a:t>$ git status </a:t>
            </a:r>
            <a:r>
              <a:rPr lang="zh-CN" altLang="en-US" dirty="0">
                <a:solidFill>
                  <a:srgbClr val="FF0000"/>
                </a:solidFill>
                <a:latin typeface="新宋体" panose="02010609030101010101" pitchFamily="49" charset="-122"/>
                <a:ea typeface="新宋体" panose="02010609030101010101" pitchFamily="49" charset="-122"/>
              </a:rPr>
              <a:t>命令来查看状态</a:t>
            </a:r>
            <a:endParaRPr lang="en-US" altLang="zh-CN" dirty="0">
              <a:solidFill>
                <a:srgbClr val="FF0000"/>
              </a:solidFill>
              <a:latin typeface="新宋体" panose="02010609030101010101" pitchFamily="49" charset="-122"/>
              <a:ea typeface="新宋体" panose="02010609030101010101" pitchFamily="49" charset="-122"/>
            </a:endParaRPr>
          </a:p>
          <a:p>
            <a:r>
              <a:rPr lang="zh-CN" altLang="en-US" dirty="0">
                <a:solidFill>
                  <a:srgbClr val="FF0000"/>
                </a:solidFill>
                <a:latin typeface="新宋体" panose="02010609030101010101" pitchFamily="49" charset="-122"/>
                <a:ea typeface="新宋体" panose="02010609030101010101" pitchFamily="49" charset="-122"/>
              </a:rPr>
              <a:t>注：</a:t>
            </a:r>
            <a:r>
              <a:rPr lang="en-US" altLang="zh-CN" dirty="0">
                <a:solidFill>
                  <a:srgbClr val="FF0000"/>
                </a:solidFill>
                <a:latin typeface="新宋体" panose="02010609030101010101" pitchFamily="49" charset="-122"/>
                <a:ea typeface="新宋体" panose="02010609030101010101" pitchFamily="49" charset="-122"/>
              </a:rPr>
              <a:t>- - </a:t>
            </a:r>
            <a:r>
              <a:rPr lang="zh-CN" altLang="en-US" dirty="0">
                <a:solidFill>
                  <a:srgbClr val="FF0000"/>
                </a:solidFill>
                <a:latin typeface="新宋体" panose="02010609030101010101" pitchFamily="49" charset="-122"/>
                <a:ea typeface="新宋体" panose="02010609030101010101" pitchFamily="49" charset="-122"/>
              </a:rPr>
              <a:t>之间其实没有保留空格，只是在本文的需要显示才留的有空格</a:t>
            </a:r>
            <a:endParaRPr lang="en-US" altLang="zh-CN" dirty="0">
              <a:solidFill>
                <a:srgbClr val="FF0000"/>
              </a:solidFill>
              <a:latin typeface="新宋体" panose="02010609030101010101" pitchFamily="49" charset="-122"/>
              <a:ea typeface="新宋体" panose="02010609030101010101" pitchFamily="49" charset="-122"/>
            </a:endParaRPr>
          </a:p>
          <a:p>
            <a:endParaRPr lang="en-US" altLang="zh-CN" dirty="0">
              <a:solidFill>
                <a:srgbClr val="FF0000"/>
              </a:solidFill>
              <a:latin typeface="新宋体" panose="02010609030101010101" pitchFamily="49" charset="-122"/>
              <a:ea typeface="新宋体" panose="02010609030101010101" pitchFamily="49" charset="-122"/>
            </a:endParaRPr>
          </a:p>
          <a:p>
            <a:endParaRPr lang="en-US" altLang="zh-CN" dirty="0">
              <a:solidFill>
                <a:srgbClr val="FF0000"/>
              </a:solidFill>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829752744"/>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993</TotalTime>
  <Words>1668</Words>
  <Application>Microsoft Office PowerPoint</Application>
  <PresentationFormat>自定义</PresentationFormat>
  <Paragraphs>157</Paragraphs>
  <Slides>19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华文楷体</vt:lpstr>
      <vt:lpstr>华文隶书</vt:lpstr>
      <vt:lpstr>华文宋体</vt:lpstr>
      <vt:lpstr>华文中宋</vt:lpstr>
      <vt:lpstr>新宋体</vt:lpstr>
      <vt:lpstr>Arial</vt:lpstr>
      <vt:lpstr>Century Gothic</vt:lpstr>
      <vt:lpstr>Wingdings 3</vt:lpstr>
      <vt:lpstr>丝状</vt:lpstr>
      <vt:lpstr>输入用户和注册邮箱</vt:lpstr>
      <vt:lpstr>文件夹基本操作</vt:lpstr>
      <vt:lpstr>文件夹基本操作</vt:lpstr>
      <vt:lpstr>使用命令行创建版本库</vt:lpstr>
      <vt:lpstr>使用命令行把文件添加到版本库</vt:lpstr>
      <vt:lpstr>查看历史修改记录</vt:lpstr>
      <vt:lpstr>查看修改的内容</vt:lpstr>
      <vt:lpstr>退回上一个版本</vt:lpstr>
      <vt:lpstr>撤销修改</vt:lpstr>
      <vt:lpstr>删除/恢复文件</vt:lpstr>
      <vt:lpstr>删除/恢复文件</vt:lpstr>
      <vt:lpstr>连接远程仓库</vt:lpstr>
      <vt:lpstr>SSH警告</vt:lpstr>
      <vt:lpstr>克隆远程仓库</vt:lpstr>
      <vt:lpstr>本地库内容推送到远程库</vt:lpstr>
      <vt:lpstr>推送到远程仓库</vt:lpstr>
      <vt:lpstr>多人协作远程库</vt:lpstr>
      <vt:lpstr>查看版本信息</vt:lpstr>
      <vt:lpstr>查看远程库信息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靳 永超</dc:creator>
  <cp:lastModifiedBy>靳 永超</cp:lastModifiedBy>
  <cp:revision>93</cp:revision>
  <dcterms:created xsi:type="dcterms:W3CDTF">2019-06-14T07:30:23Z</dcterms:created>
  <dcterms:modified xsi:type="dcterms:W3CDTF">2019-06-18T06:37:06Z</dcterms:modified>
</cp:coreProperties>
</file>