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91"/>
    <p:restoredTop sz="94659"/>
  </p:normalViewPr>
  <p:slideViewPr>
    <p:cSldViewPr snapToGrid="0" snapToObjects="1">
      <p:cViewPr varScale="1">
        <p:scale>
          <a:sx n="46" d="100"/>
          <a:sy n="46" d="100"/>
        </p:scale>
        <p:origin x="200" y="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FEA31-A6DF-894E-BE24-DCA671CCC4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4B036B-2F24-7E4F-A03C-11508F85EB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6B36D-50BA-AC4D-A108-7E5883477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50242-AD1C-B443-B8D8-20E9B780C81C}" type="datetimeFigureOut">
              <a:rPr lang="en-US" smtClean="0"/>
              <a:t>5/5/22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C55AC-F6AF-7D43-9F18-B5838FAE6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67531-29FF-934C-9F65-D9EDA0CFB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83817-900C-484E-915A-7DE6B156E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30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5DCD8-956F-6048-9A98-5D963A485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9E77F9-0DFB-D54C-A0DF-14A6F0AC8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C4507-5116-9245-B254-4266E36DA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50242-AD1C-B443-B8D8-20E9B780C81C}" type="datetimeFigureOut">
              <a:rPr lang="en-US" smtClean="0"/>
              <a:t>5/5/22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AFF2D-17AA-3147-B2F2-B5C52EEA4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76344-571A-1C46-A925-ED1D318DE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83817-900C-484E-915A-7DE6B156E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36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B1B82E-6B87-4444-8AC4-48773022B9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02A8D-59AB-4147-9701-32E0F482C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08A2C-E5E9-A444-9319-7C95FF851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50242-AD1C-B443-B8D8-20E9B780C81C}" type="datetimeFigureOut">
              <a:rPr lang="en-US" smtClean="0"/>
              <a:t>5/5/22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4BB8C-BC71-6A47-8C89-7D726A7A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48B94-72FA-1F4A-8AE6-7DD2DE508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83817-900C-484E-915A-7DE6B156E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3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C40E9-4F92-D74F-AF3A-EEA813E5A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7CD08-37D5-314E-BB84-067D583E9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F675D-F50A-1E46-9E8D-2D141138E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50242-AD1C-B443-B8D8-20E9B780C81C}" type="datetimeFigureOut">
              <a:rPr lang="en-US" smtClean="0"/>
              <a:t>5/5/22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0B770-A78B-484B-BBEC-5D72AF90B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08BD6-269C-7141-BA84-1824D262F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83817-900C-484E-915A-7DE6B156E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17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8D793-2928-274C-A291-4934D898C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F5756-7C72-4940-B0B7-CDA31DA8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3208B-F72A-5F47-A6D2-557F8A97D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50242-AD1C-B443-B8D8-20E9B780C81C}" type="datetimeFigureOut">
              <a:rPr lang="en-US" smtClean="0"/>
              <a:t>5/5/22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C5860-EBF4-0143-9CED-CAD971B91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29962-8ACC-5E4E-BA4C-C2BB877FA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83817-900C-484E-915A-7DE6B156E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21F4B-28EF-3C4C-BF67-4A8950A22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678E8-6BA0-BB44-B7EA-63F8091D2E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92A971-8F1A-DF4A-BF10-0FC3DE218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6DA7A-3E93-DD46-8E86-29ED4468F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50242-AD1C-B443-B8D8-20E9B780C81C}" type="datetimeFigureOut">
              <a:rPr lang="en-US" smtClean="0"/>
              <a:t>5/5/22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CA3877-3EC1-4D42-97EA-9C86238A6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8171C1-061F-4C4D-A3EF-B9CEF8F24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83817-900C-484E-915A-7DE6B156E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3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B1111-0B00-EC4E-BEA2-221B3E766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F245D-12F1-1F4F-B294-3B8DBC970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A80576-1DEA-F24C-BDFE-5FABE88D1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ED0462-9FF5-EA4A-9080-37C183769C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AB0ACA-9662-D144-AC50-36DFE2A8C3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1EAC81-C696-6540-BE2C-1DBC89B84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50242-AD1C-B443-B8D8-20E9B780C81C}" type="datetimeFigureOut">
              <a:rPr lang="en-US" smtClean="0"/>
              <a:t>5/5/22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F1FF8D-4C52-4646-B425-D61999A18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5BB553-28BA-8845-BF00-E9427419F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83817-900C-484E-915A-7DE6B156E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54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36737-D08C-2248-8A18-9EE46D0C2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789CF2-4FA2-F746-BA13-F4FFA664D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50242-AD1C-B443-B8D8-20E9B780C81C}" type="datetimeFigureOut">
              <a:rPr lang="en-US" smtClean="0"/>
              <a:t>5/5/22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A20C85-921E-A045-AEE6-3D5FABEC7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03ACD9-DA11-F840-B53A-620ECB8B6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83817-900C-484E-915A-7DE6B156E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74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E8BD5C-093F-C94A-9CC4-F87863E94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50242-AD1C-B443-B8D8-20E9B780C81C}" type="datetimeFigureOut">
              <a:rPr lang="en-US" smtClean="0"/>
              <a:t>5/5/22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1F1C7D-0FE0-BD48-B64C-3E8DCB7F7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B5D62-6A93-884D-B6EC-6761CD200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83817-900C-484E-915A-7DE6B156E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2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A8526-81A4-3348-9742-E43DA0D67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2D902-2D57-8943-9DCD-E37559835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B59FCB-BA05-AB4B-8209-31D5FCF99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6A3E01-F7CB-4B46-8835-486675B1A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50242-AD1C-B443-B8D8-20E9B780C81C}" type="datetimeFigureOut">
              <a:rPr lang="en-US" smtClean="0"/>
              <a:t>5/5/22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203110-73B6-8147-8F22-0458ECFF5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31D1E-5A18-D04D-A024-CFBA0B80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83817-900C-484E-915A-7DE6B156E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5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2DB25-114B-474B-BC47-A56733F0D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B8020C-05BD-9445-8A20-F772C6D54F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1C5497-EF67-D348-A895-99F49A4A5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FA32F-23C5-E643-ADBC-F167A5FA5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50242-AD1C-B443-B8D8-20E9B780C81C}" type="datetimeFigureOut">
              <a:rPr lang="en-US" smtClean="0"/>
              <a:t>5/5/22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EEF27F-0444-0A41-93AA-D25E21CDA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4A78C-3982-E84D-9658-EB0483590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83817-900C-484E-915A-7DE6B156E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16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6AFDFD-27D4-1B48-93F4-F3695DF7C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6B595-F286-2E47-A196-01223AD77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CEE77-F7CB-BA43-A54C-7F200CAEEF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50242-AD1C-B443-B8D8-20E9B780C81C}" type="datetimeFigureOut">
              <a:rPr lang="en-US" smtClean="0"/>
              <a:t>5/5/22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8DBEC-138E-0B4D-9FFB-8948E9C728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02C6F-3DBA-2B44-8BD2-C2187555E5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83817-900C-484E-915A-7DE6B156E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13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3BA7C-9C82-994D-9ED0-DAC7844363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Change of Measure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847B1B-C1A0-384E-9651-D434DA9CB7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Taorui</a:t>
            </a:r>
            <a:r>
              <a:rPr lang="en-US" dirty="0"/>
              <a:t> Wang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CDE1BE-CB91-504F-B942-A2B6D018F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013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9BD32-2ED6-2849-B27F-8C6814E66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3D8EA-7D30-D24A-8A26-D08D65238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1.Review of the change of measure formula</a:t>
            </a:r>
          </a:p>
          <a:p>
            <a:endParaRPr lang="en-US" dirty="0"/>
          </a:p>
          <a:p>
            <a:r>
              <a:rPr lang="en-US" dirty="0"/>
              <a:t>2. Martingale as the Radon </a:t>
            </a:r>
            <a:r>
              <a:rPr lang="en-US" dirty="0" err="1"/>
              <a:t>Nikodym</a:t>
            </a:r>
            <a:r>
              <a:rPr lang="en-US" dirty="0"/>
              <a:t> Theorem</a:t>
            </a:r>
          </a:p>
          <a:p>
            <a:endParaRPr lang="en-US" dirty="0"/>
          </a:p>
          <a:p>
            <a:r>
              <a:rPr lang="en-US" dirty="0"/>
              <a:t>3.Change of measure for Stochastic Process</a:t>
            </a:r>
          </a:p>
        </p:txBody>
      </p:sp>
    </p:spTree>
    <p:extLst>
      <p:ext uri="{BB962C8B-B14F-4D97-AF65-F5344CB8AC3E}">
        <p14:creationId xmlns:p14="http://schemas.microsoft.com/office/powerpoint/2010/main" val="2611787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9BD32-2ED6-2849-B27F-8C6814E66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3D8EA-7D30-D24A-8A26-D08D65238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b="1" dirty="0"/>
              <a:t>1.Review of the change of measure formula</a:t>
            </a:r>
          </a:p>
          <a:p>
            <a:endParaRPr lang="en-US" dirty="0"/>
          </a:p>
          <a:p>
            <a:r>
              <a:rPr lang="en-US" dirty="0"/>
              <a:t>2. Martingale as the Radon </a:t>
            </a:r>
            <a:r>
              <a:rPr lang="en-US" dirty="0" err="1"/>
              <a:t>Nikodym</a:t>
            </a:r>
            <a:r>
              <a:rPr lang="en-US" dirty="0"/>
              <a:t> Theorem</a:t>
            </a:r>
          </a:p>
          <a:p>
            <a:endParaRPr lang="en-US" dirty="0"/>
          </a:p>
          <a:p>
            <a:r>
              <a:rPr lang="en-US" dirty="0"/>
              <a:t>3.Change of measure for Stochastic Process</a:t>
            </a:r>
          </a:p>
        </p:txBody>
      </p:sp>
    </p:spTree>
    <p:extLst>
      <p:ext uri="{BB962C8B-B14F-4D97-AF65-F5344CB8AC3E}">
        <p14:creationId xmlns:p14="http://schemas.microsoft.com/office/powerpoint/2010/main" val="361494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5A4751-DEB0-4842-8430-17640427A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02035-371A-0642-BF16-0D2F3CA4E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/>
              <a:t>Change of the measure for the expectation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r>
              <a:rPr lang="en-US" sz="2000"/>
              <a:t>Change of the measure for the conditional expectation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B679627D-9E70-B945-A98D-1C3779036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0158" y="1782982"/>
            <a:ext cx="2663533" cy="2116558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810010F-7A72-5D43-A0CF-CBB79E9CD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320" y="4091548"/>
            <a:ext cx="6253212" cy="202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310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9BD32-2ED6-2849-B27F-8C6814E66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3D8EA-7D30-D24A-8A26-D08D65238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1.Review of the change of measure formula</a:t>
            </a:r>
          </a:p>
          <a:p>
            <a:endParaRPr lang="en-US" dirty="0"/>
          </a:p>
          <a:p>
            <a:r>
              <a:rPr lang="en-US" b="1" dirty="0"/>
              <a:t>2. Martingale as the Radon </a:t>
            </a:r>
            <a:r>
              <a:rPr lang="en-US" b="1" dirty="0" err="1"/>
              <a:t>Nikodym</a:t>
            </a:r>
            <a:r>
              <a:rPr lang="en-US" b="1" dirty="0"/>
              <a:t> Derivative</a:t>
            </a:r>
          </a:p>
          <a:p>
            <a:endParaRPr lang="en-US" dirty="0"/>
          </a:p>
          <a:p>
            <a:r>
              <a:rPr lang="en-US" dirty="0"/>
              <a:t>3.Change of measure for Stochastic Process</a:t>
            </a:r>
          </a:p>
        </p:txBody>
      </p:sp>
    </p:spTree>
    <p:extLst>
      <p:ext uri="{BB962C8B-B14F-4D97-AF65-F5344CB8AC3E}">
        <p14:creationId xmlns:p14="http://schemas.microsoft.com/office/powerpoint/2010/main" val="2589335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5487C-1ADE-2B48-8F59-E289FE56E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3700"/>
              <a:t>Radon </a:t>
            </a:r>
            <a:r>
              <a:rPr lang="en-US" sz="3700" err="1"/>
              <a:t>Nikodym</a:t>
            </a:r>
            <a:r>
              <a:rPr lang="en-US" sz="3700"/>
              <a:t> Derivative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2BB5E-2A7F-A940-8172-99A8F2022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We construct such process with the exponential martingale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88D22A-84BB-F84B-A945-1B06CABAF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2810395"/>
            <a:ext cx="6019331" cy="123396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50280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9BD32-2ED6-2849-B27F-8C6814E66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3D8EA-7D30-D24A-8A26-D08D65238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1.Review of the change of measure formula</a:t>
            </a:r>
          </a:p>
          <a:p>
            <a:endParaRPr lang="en-US" dirty="0"/>
          </a:p>
          <a:p>
            <a:r>
              <a:rPr lang="en-US" dirty="0"/>
              <a:t>2. Martingale as the Radon </a:t>
            </a:r>
            <a:r>
              <a:rPr lang="en-US" dirty="0" err="1"/>
              <a:t>Nikodym</a:t>
            </a:r>
            <a:r>
              <a:rPr lang="en-US" dirty="0"/>
              <a:t> Theorem</a:t>
            </a:r>
          </a:p>
          <a:p>
            <a:endParaRPr lang="en-US" dirty="0"/>
          </a:p>
          <a:p>
            <a:r>
              <a:rPr lang="en-US" b="1" dirty="0"/>
              <a:t>3.Change of measure for Stochastic Process</a:t>
            </a:r>
          </a:p>
        </p:txBody>
      </p:sp>
    </p:spTree>
    <p:extLst>
      <p:ext uri="{BB962C8B-B14F-4D97-AF65-F5344CB8AC3E}">
        <p14:creationId xmlns:p14="http://schemas.microsoft.com/office/powerpoint/2010/main" val="3382217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CAD7F-6482-1144-BA4F-092F3C7E0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Girsanov Theorem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FEBF1E-04BD-D542-B37F-3AC64276E6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32615"/>
            <a:ext cx="10515599" cy="210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545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140</Words>
  <Application>Microsoft Macintosh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Change of Measure II</vt:lpstr>
      <vt:lpstr>Outline</vt:lpstr>
      <vt:lpstr>Outline</vt:lpstr>
      <vt:lpstr>Review</vt:lpstr>
      <vt:lpstr>Outline</vt:lpstr>
      <vt:lpstr>Radon Nikodym Derivative Process</vt:lpstr>
      <vt:lpstr>Outline</vt:lpstr>
      <vt:lpstr>Girsanov Theorem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Change of Measure II</dc:title>
  <dc:creator>Taorui Wang</dc:creator>
  <cp:lastModifiedBy>Taorui Wang</cp:lastModifiedBy>
  <cp:revision>1</cp:revision>
  <dcterms:created xsi:type="dcterms:W3CDTF">2022-05-05T17:17:37Z</dcterms:created>
  <dcterms:modified xsi:type="dcterms:W3CDTF">2022-05-05T17:35:46Z</dcterms:modified>
</cp:coreProperties>
</file>