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92" r:id="rId4"/>
    <p:sldId id="389" r:id="rId5"/>
    <p:sldId id="394" r:id="rId6"/>
    <p:sldId id="395" r:id="rId8"/>
    <p:sldId id="397" r:id="rId9"/>
    <p:sldId id="396" r:id="rId10"/>
    <p:sldId id="385" r:id="rId11"/>
    <p:sldId id="388" r:id="rId12"/>
  </p:sldIdLst>
  <p:sldSz cx="24384000" cy="13716000"/>
  <p:notesSz cx="6858000" cy="9144000"/>
  <p:custDataLst>
    <p:tags r:id="rId1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/>
    <p:restoredTop sz="94626"/>
  </p:normalViewPr>
  <p:slideViewPr>
    <p:cSldViewPr snapToGrid="0" snapToObjects="1">
      <p:cViewPr varScale="1">
        <p:scale>
          <a:sx n="35" d="100"/>
          <a:sy n="3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0888" y="4986174"/>
            <a:ext cx="1830222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多维数组</a:t>
            </a:r>
            <a:r>
              <a:rPr lang="en-US" alt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&amp;</a:t>
            </a:r>
            <a:r>
              <a:rPr lang="zh-CN" altLang="en-US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数组练习</a:t>
            </a:r>
            <a:endParaRPr lang="zh-CN" altLang="en-US" sz="11500" b="1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914142" y="7351776"/>
            <a:ext cx="20555712" cy="0"/>
          </a:xfrm>
          <a:prstGeom prst="line">
            <a:avLst/>
          </a:prstGeom>
          <a:ln w="889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多维数组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语法：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数组变量类型</a:t>
            </a:r>
            <a:r>
              <a:rPr lang="en-US" altLang="zh-CN" sz="6000" dirty="0">
                <a:sym typeface="+mn-ea"/>
              </a:rPr>
              <a:t> </a:t>
            </a:r>
            <a:r>
              <a:rPr lang="zh-CN" altLang="en-US" sz="6000" dirty="0">
                <a:sym typeface="+mn-ea"/>
              </a:rPr>
              <a:t>数组名字</a:t>
            </a:r>
            <a:r>
              <a:rPr lang="en-US" altLang="zh-CN" sz="6000" dirty="0">
                <a:sym typeface="+mn-ea"/>
              </a:rPr>
              <a:t>[</a:t>
            </a:r>
            <a:r>
              <a:rPr lang="zh-CN" altLang="en-US" sz="6000" dirty="0">
                <a:sym typeface="+mn-ea"/>
              </a:rPr>
              <a:t>第一维长度</a:t>
            </a:r>
            <a:r>
              <a:rPr lang="en-US" altLang="zh-CN" sz="6000" dirty="0">
                <a:sym typeface="+mn-ea"/>
              </a:rPr>
              <a:t>][</a:t>
            </a:r>
            <a:r>
              <a:rPr lang="zh-CN" altLang="en-US" sz="6000" dirty="0">
                <a:sym typeface="+mn-ea"/>
              </a:rPr>
              <a:t>第二维长度</a:t>
            </a:r>
            <a:r>
              <a:rPr lang="en-US" altLang="zh-CN" sz="6000" dirty="0">
                <a:sym typeface="+mn-ea"/>
              </a:rPr>
              <a:t>]</a:t>
            </a: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49630" y="5158105"/>
            <a:ext cx="8212455" cy="822896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754120" y="6858000"/>
          <a:ext cx="5445125" cy="4810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5"/>
                <a:gridCol w="1089025"/>
                <a:gridCol w="1089025"/>
                <a:gridCol w="1089025"/>
                <a:gridCol w="1089025"/>
              </a:tblGrid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44950" y="6387465"/>
            <a:ext cx="54692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j=0    j=1    j=2    j=3    j=4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127375" y="6934200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i=0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127375" y="7926705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i=1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127375" y="8888095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i=2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127375" y="9845040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i=3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127375" y="10821035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i=4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246120" y="6110605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</a:t>
            </a:r>
            <a:endParaRPr kumimoji="0" lang="en-US" altLang="zh-CN" sz="4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/>
              <a:t>二维数组入门：https://www.luogu.com.cn/problem/U175602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杨辉三角：https://www.luogu.com.cn/problem/P5732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/>
              <a:t>二维数组覆盖模拟（其实可以不用模拟）：https://www.luogu.com.cn/problem/P1830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/>
              <a:t>二维数组旋转：https://www.luogu.com.cn/problem/B2107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/>
              <a:t>二维数组求行列和：https://judge.u-aizu.ac.jp/onlinejudge/description.jsp?id=ITP1_7_C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数组练习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标记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6465" y="3138805"/>
            <a:ext cx="14086840" cy="8398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数组练习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计数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44035" y="2904490"/>
            <a:ext cx="14871700" cy="10486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数组练习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计数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2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题目描述：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给定一些字符串，请统计每个字母输出的次数，不区分大小写。</a:t>
            </a:r>
            <a:endParaRPr lang="zh-CN" altLang="en-US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样例：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ABCD E F Z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xxx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yyy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zzz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想一想：如何用数组记录某个字符？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b="0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数组练习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循环数组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样例：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olidFill>
                  <a:srgbClr val="FF0000"/>
                </a:solidFill>
                <a:sym typeface="+mn-ea"/>
              </a:rPr>
              <a:t>vance</a:t>
            </a:r>
            <a:r>
              <a:rPr lang="en-US" altLang="zh-CN" sz="6000" dirty="0">
                <a:sym typeface="+mn-ea"/>
              </a:rPr>
              <a:t>knowledgeto</a:t>
            </a:r>
            <a:r>
              <a:rPr lang="en-US" altLang="zh-CN" sz="6000" dirty="0">
                <a:solidFill>
                  <a:srgbClr val="FF0000"/>
                </a:solidFill>
                <a:sym typeface="+mn-ea"/>
              </a:rPr>
              <a:t>ad</a:t>
            </a:r>
            <a:endParaRPr lang="en-US" alt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advance</a:t>
            </a:r>
            <a:endParaRPr lang="en-US" altLang="zh-CN" sz="6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11540" y="2904490"/>
            <a:ext cx="13608050" cy="9944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br>
              <a:rPr lang="zh-CN" altLang="en-US" sz="4000" dirty="0">
                <a:sym typeface="+mn-ea"/>
              </a:rPr>
            </a:br>
            <a:r>
              <a:rPr lang="zh-CN" altLang="en-US" sz="4000" dirty="0">
                <a:sym typeface="+mn-ea"/>
              </a:rPr>
              <a:t>数组标记：https://www.luogu.com.cn/problem/P1047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数组计数</a:t>
            </a:r>
            <a:r>
              <a:rPr lang="en-US" altLang="zh-CN" sz="4000" dirty="0">
                <a:sym typeface="+mn-ea"/>
              </a:rPr>
              <a:t>:</a:t>
            </a:r>
            <a:r>
              <a:rPr lang="zh-CN" altLang="en-US" sz="4000" dirty="0">
                <a:sym typeface="+mn-ea"/>
              </a:rPr>
              <a:t>https://www.luogu.com.cn/problem/P1980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数组计数（字符）：</a:t>
            </a:r>
            <a:r>
              <a:rPr lang="zh-CN" altLang="en-US" sz="4000" dirty="0">
                <a:sym typeface="+mn-ea"/>
              </a:rPr>
              <a:t>https://vjudge.net/problem/Aizu-</a:t>
            </a:r>
            <a:r>
              <a:rPr lang="zh-CN" altLang="en-US" sz="4000" dirty="0">
                <a:sym typeface="+mn-ea"/>
              </a:rPr>
              <a:t>ITP1_8_C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循环数组：https://vjudge.net/problem/Aizu-ITP1_8_D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每次交换</a:t>
            </a:r>
            <a:r>
              <a:rPr lang="en-US" altLang="zh-CN" sz="4000" dirty="0">
                <a:sym typeface="+mn-ea"/>
              </a:rPr>
              <a:t>2</a:t>
            </a:r>
            <a:r>
              <a:rPr lang="zh-CN" altLang="en-US" sz="4000" dirty="0">
                <a:sym typeface="+mn-ea"/>
              </a:rPr>
              <a:t>个位置：https://vjudge.net/contest/526386#problem/B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约瑟夫环（模拟）：https://www.luogu.com.cn/problem/P1996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区间加（模拟）：http://www.usaco.org/index.php?page=viewproblem2&amp;cpid=856&amp;lang=zh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区间覆盖（模拟）：http://www.usaco.org/index.php?page=viewproblem2&amp;cpid=784&amp;lang=en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+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数组计数</a:t>
            </a:r>
            <a:r>
              <a:rPr lang="en-US" altLang="zh-CN" sz="4000" dirty="0">
                <a:sym typeface="+mn-ea"/>
              </a:rPr>
              <a:t>(</a:t>
            </a:r>
            <a:r>
              <a:rPr lang="zh-CN" altLang="en-US" sz="4000" dirty="0">
                <a:sym typeface="+mn-ea"/>
              </a:rPr>
              <a:t>可写函数）：https://www.luogu.com.cn/problem/P1554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冒泡排序：https://judge.u-aizu.ac.jp/onlinejudge/description.jsp?id=ALDS1_2_A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连续</a:t>
            </a:r>
            <a:r>
              <a:rPr lang="en-US" altLang="zh-CN" sz="4000" dirty="0">
                <a:sym typeface="+mn-ea"/>
              </a:rPr>
              <a:t>M</a:t>
            </a:r>
            <a:r>
              <a:rPr lang="zh-CN" altLang="en-US" sz="4000" dirty="0">
                <a:sym typeface="+mn-ea"/>
              </a:rPr>
              <a:t>个数和最小，前缀和可以优化：https://www.luogu.com.cn/problem/P1614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字符串：https://www.luogu.com.cn/problem/B2126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二维数组计数，字符读入：https://vjudge.net/problem/Aizu-ITP1_6_B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模拟，填数字：https://www.luogu.com.cn/problem/P2615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4000" dirty="0">
                <a:sym typeface="+mn-ea"/>
              </a:rPr>
              <a:t>4</a:t>
            </a:r>
            <a:r>
              <a:rPr lang="zh-CN" altLang="en-US" sz="4000" dirty="0">
                <a:sym typeface="+mn-ea"/>
              </a:rPr>
              <a:t>个二维数组</a:t>
            </a:r>
            <a:r>
              <a:rPr lang="en-US" altLang="zh-CN" sz="4000" dirty="0">
                <a:sym typeface="+mn-ea"/>
              </a:rPr>
              <a:t>/3</a:t>
            </a:r>
            <a:r>
              <a:rPr lang="zh-CN" altLang="en-US" sz="4000" dirty="0">
                <a:sym typeface="+mn-ea"/>
              </a:rPr>
              <a:t>维数组：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https://vjudge.net/problem/Aizu-ITP1_6_C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矩阵乘法</a:t>
            </a: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https://vjudge.net/problem/Aizu-ITP1_7_D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2959,&quot;width&quot;:12933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1cd3f41c-93cc-4a03-bc56-6aa2fdda8d65"/>
  <p:tag name="COMMONDATA" val="eyJoZGlkIjoiZmY0MmVkOTQxMGFjN2FjYTU4ZjNjZjM1NTRjODcxMjIifQ=="/>
</p:tagLst>
</file>

<file path=ppt/tags/tag2.xml><?xml version="1.0" encoding="utf-8"?>
<p:tagLst xmlns:p="http://schemas.openxmlformats.org/presentationml/2006/main">
  <p:tag name="KSO_WM_UNIT_TABLE_BEAUTIFY" val="smartTable{25e23f26-dacc-4235-8f7c-6fd743cc2dee}"/>
  <p:tag name="TABLE_ENDDRAG_ORIGIN_RECT" val="428*378"/>
  <p:tag name="TABLE_ENDDRAG_RECT" val="288*465*428*37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自定义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Helvetica Neue Medium</vt:lpstr>
      <vt:lpstr>Yuanti SC</vt:lpstr>
      <vt:lpstr>微软雅黑</vt:lpstr>
      <vt:lpstr>Arial Unicode MS</vt:lpstr>
      <vt:lpstr>Calibri</vt:lpstr>
      <vt:lpstr>Helvetica Neue</vt:lpstr>
      <vt:lpstr>21_BasicWhite</vt:lpstr>
      <vt:lpstr>PowerPoint 演示文稿</vt:lpstr>
      <vt:lpstr>多维数组</vt:lpstr>
      <vt:lpstr>练习题</vt:lpstr>
      <vt:lpstr>多维数组</vt:lpstr>
      <vt:lpstr>数组练习</vt:lpstr>
      <vt:lpstr>数组练习 - 计数</vt:lpstr>
      <vt:lpstr>数组练习 - 标记</vt:lpstr>
      <vt:lpstr>练习题</vt:lpstr>
      <vt:lpstr>练习题（数组）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 （ソート）</dc:title>
  <dc:creator/>
  <cp:lastModifiedBy>(＠￣ー￣＠)</cp:lastModifiedBy>
  <cp:revision>231</cp:revision>
  <dcterms:created xsi:type="dcterms:W3CDTF">2021-04-16T13:27:00Z</dcterms:created>
  <dcterms:modified xsi:type="dcterms:W3CDTF">2023-06-13T11:05:57Z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A10792EA5A2F4F71A125F2B9D9A8D47F</vt:lpwstr>
  </property>
  <property fmtid="{D5CDD505-2E9C-101B-9397-08002B2CF9AE}" pid="3" name="KSOProductBuildVer">
    <vt:lpwstr>2052-11.1.0.14309</vt:lpwstr>
  </property>
</Properties>
</file>