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Inria Sans"/>
      <p:regular r:id="rId15"/>
      <p:bold r:id="rId16"/>
      <p:italic r:id="rId17"/>
      <p:boldItalic r:id="rId18"/>
    </p:embeddedFont>
    <p:embeddedFont>
      <p:font typeface="Didact Gothic"/>
      <p:regular r:id="rId19"/>
    </p:embeddedFont>
    <p:embeddedFont>
      <p:font typeface="Old Standard TT"/>
      <p:regular r:id="rId20"/>
      <p:bold r:id="rId21"/>
      <p:italic r:id="rId22"/>
    </p:embeddedFont>
    <p:embeddedFont>
      <p:font typeface="Montserrat ExtraBold"/>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0CF195-77C5-462F-8F18-B2F32F95A786}">
  <a:tblStyle styleId="{530CF195-77C5-462F-8F18-B2F32F95A78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22" Type="http://schemas.openxmlformats.org/officeDocument/2006/relationships/font" Target="fonts/OldStandardTT-italic.fntdata"/><Relationship Id="rId21" Type="http://schemas.openxmlformats.org/officeDocument/2006/relationships/font" Target="fonts/OldStandardTT-bold.fntdata"/><Relationship Id="rId24" Type="http://schemas.openxmlformats.org/officeDocument/2006/relationships/font" Target="fonts/MontserratExtraBold-boldItalic.fntdata"/><Relationship Id="rId23" Type="http://schemas.openxmlformats.org/officeDocument/2006/relationships/font" Target="fonts/MontserratExtra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InriaSans-regular.fntdata"/><Relationship Id="rId14" Type="http://schemas.openxmlformats.org/officeDocument/2006/relationships/slide" Target="slides/slide9.xml"/><Relationship Id="rId17" Type="http://schemas.openxmlformats.org/officeDocument/2006/relationships/font" Target="fonts/InriaSans-italic.fntdata"/><Relationship Id="rId16" Type="http://schemas.openxmlformats.org/officeDocument/2006/relationships/font" Target="fonts/InriaSans-bold.fntdata"/><Relationship Id="rId19" Type="http://schemas.openxmlformats.org/officeDocument/2006/relationships/font" Target="fonts/DidactGothic-regular.fntdata"/><Relationship Id="rId18" Type="http://schemas.openxmlformats.org/officeDocument/2006/relationships/font" Target="fonts/InriaSa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dd3286a6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dd3286a6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I'm Thinura Kumarasinghe, and today I'm pleased to present an analysis comparing the performance of two widely used frameworks for big data processing: Apache Spark and Hadoop MapReduce."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9f2f57a7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99f2f57a7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 revolutionized big data processing by enabling the handling of massive datasets previously impossible with traditional methods. Developed by Google in 2004, it's a programming model and framework designed for distributed processing. It partitions data into smaller chunks processed in parallel across cluster nodes. This process involves two main phases: mapping, where data is divided into key-value pairs and processed in parallel, and reducing, where intermediate results are combined to produce final outputs. MapReduce finds extensive use in batch processing tasks like data mining, log analysis, and web indexing.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aa9571cd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aa9571cd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Apache Spark is a distributed computing system developed by the Apache Software Foundation for processing and analyzing big data. Released in 2012, it has gained widespread popularity due to its speed and versatility. Spark offers a unified engine for batch, streaming, and machine-learning tasks, built on top of the Hadoop Distributed File System (HDFS). It supports multiple programming languages like Java, Scala, and Python and utilizes Resilient Distributed Datasets (RDDs) to distribute data across cluster nodes efficiently. Spark includes libraries for machine learning, graph processing, and stream processing, making it ideal for industries such as finance, healthcare, e-commerce, and social media.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99f2f57a7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99f2f57a7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will show the demo.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6aa9571cd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6aa9571cd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the demonstration, we observed that MapReduce necessitates writing intricate and verbose code, often leading to increased development time and effort. Conversely, Apache Spark was showcased to offer higher-level APIs and a more intuitive syntax, thereby reducing the complexity of development tasks. Attendees could witness how Apache Spark's streamlined approach allows for faster prototyping and simplified implementation of data processing tasks, illustrating its superiority over MapReduce in terms of ease of use.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6aa9571c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6aa9571c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Based on the data presented in the chart, it's evident that Apache Spark demonstrates faster processing capabilities compared to MapReduce. Throughout the demonstration, attendees observed that Apache Spark's in-memory computing significantly reduces execution times, resulting in quicker data processing. On the other hand, MapReduce tends to be slower due to the overhead of disk I/O and its lack of in-memory processing. This analysis confirms Apache Spark's advantage over MapReduce in terms of processing speed, as shown in the chart.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d6c00e7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d6c00e7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conclusion, the analysis presented unmistakably highlights Apache Spark's superiority over MapReduce in both ease of use and processing speed.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Apache Spark's higher-level APIs and in-memory computing capabilities streamline development efforts and significantly reduce processing times, as demonstrated in our comparison chart. This makes it a compelling choice for organizations seeking efficient and agile big data processing solutions.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Considering the clear advantages offered by Apache Spark, organizations are encouraged to consider adopting this framework for their data processing needs. Its potential to enhance productivity and accelerate data processing workflows can have a substantial impact on overall operational efficiency and decision-making processes.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 big data technologies continue to evolve, it's essential for organizations to remain proactive in exploring and leveraging advancements such as Apache Spark to stay competitive in today's data-driven landscape.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conclusion, Apache Spark emerges as the preferred choice for organizations aiming to streamline their big data processing efforts, improve efficiency, and drive innovation in data analytics. Thank you for your attention, and we hope this analysis has provided valuable insights into the comparative strengths of MapReduce and Apache Spark.</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6aa9571cd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26aa9571cd1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484100" y="1479650"/>
            <a:ext cx="6175800" cy="1640400"/>
          </a:xfrm>
          <a:prstGeom prst="rect">
            <a:avLst/>
          </a:prstGeom>
        </p:spPr>
        <p:txBody>
          <a:bodyPr anchorCtr="0" anchor="b" bIns="91425" lIns="0" spcFirstLastPara="1" rIns="91425" wrap="square" tIns="91425">
            <a:noAutofit/>
          </a:bodyPr>
          <a:lstStyle>
            <a:lvl1pPr lvl="0" rtl="0" algn="ctr">
              <a:lnSpc>
                <a:spcPct val="90000"/>
              </a:lnSpc>
              <a:spcBef>
                <a:spcPts val="0"/>
              </a:spcBef>
              <a:spcAft>
                <a:spcPts val="0"/>
              </a:spcAft>
              <a:buClr>
                <a:srgbClr val="191919"/>
              </a:buClr>
              <a:buSzPts val="5200"/>
              <a:buNone/>
              <a:defRPr sz="55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724250" y="3265350"/>
            <a:ext cx="5695500" cy="393600"/>
          </a:xfrm>
          <a:prstGeom prst="rect">
            <a:avLst/>
          </a:prstGeom>
          <a:ln>
            <a:noFill/>
          </a:ln>
        </p:spPr>
        <p:txBody>
          <a:bodyPr anchorCtr="0" anchor="t" bIns="91425" lIns="0"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1" name="Google Shape;11;p2"/>
          <p:cNvGrpSpPr/>
          <p:nvPr/>
        </p:nvGrpSpPr>
        <p:grpSpPr>
          <a:xfrm>
            <a:off x="-35700" y="-30000"/>
            <a:ext cx="9215400" cy="5203500"/>
            <a:chOff x="-35700" y="-30000"/>
            <a:chExt cx="9215400" cy="5203500"/>
          </a:xfrm>
        </p:grpSpPr>
        <p:cxnSp>
          <p:nvCxnSpPr>
            <p:cNvPr id="12" name="Google Shape;12;p2"/>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3" name="Google Shape;13;p2"/>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4" name="Google Shape;14;p2"/>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15" name="Google Shape;15;p2"/>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6" name="Google Shape;16;p2"/>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7" name="Google Shape;17;p2"/>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8" name="Google Shape;18;p2"/>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104" name="Shape 104"/>
        <p:cNvGrpSpPr/>
        <p:nvPr/>
      </p:nvGrpSpPr>
      <p:grpSpPr>
        <a:xfrm>
          <a:off x="0" y="0"/>
          <a:ext cx="0" cy="0"/>
          <a:chOff x="0" y="0"/>
          <a:chExt cx="0" cy="0"/>
        </a:xfrm>
      </p:grpSpPr>
      <p:sp>
        <p:nvSpPr>
          <p:cNvPr id="105" name="Google Shape;105;p11"/>
          <p:cNvSpPr txBox="1"/>
          <p:nvPr>
            <p:ph hasCustomPrompt="1" type="title"/>
          </p:nvPr>
        </p:nvSpPr>
        <p:spPr>
          <a:xfrm>
            <a:off x="713100" y="1249247"/>
            <a:ext cx="7717800" cy="2100300"/>
          </a:xfrm>
          <a:prstGeom prst="rect">
            <a:avLst/>
          </a:prstGeom>
        </p:spPr>
        <p:txBody>
          <a:bodyPr anchorCtr="0" anchor="b" bIns="91425" lIns="0" spcFirstLastPara="1" rIns="91425" wrap="square" tIns="91425">
            <a:noAutofit/>
          </a:bodyPr>
          <a:lstStyle>
            <a:lvl1pPr lvl="0" rtl="0" algn="ctr">
              <a:spcBef>
                <a:spcPts val="0"/>
              </a:spcBef>
              <a:spcAft>
                <a:spcPts val="0"/>
              </a:spcAft>
              <a:buSzPts val="9600"/>
              <a:buNone/>
              <a:defRPr sz="112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6" name="Google Shape;106;p11"/>
          <p:cNvSpPr txBox="1"/>
          <p:nvPr>
            <p:ph idx="1" type="subTitle"/>
          </p:nvPr>
        </p:nvSpPr>
        <p:spPr>
          <a:xfrm>
            <a:off x="2453425" y="3349547"/>
            <a:ext cx="4237200" cy="535800"/>
          </a:xfrm>
          <a:prstGeom prst="rect">
            <a:avLst/>
          </a:prstGeom>
        </p:spPr>
        <p:txBody>
          <a:bodyPr anchorCtr="0" anchor="t" bIns="91425" lIns="0"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107" name="Google Shape;107;p11"/>
          <p:cNvGrpSpPr/>
          <p:nvPr/>
        </p:nvGrpSpPr>
        <p:grpSpPr>
          <a:xfrm>
            <a:off x="-35700" y="-30000"/>
            <a:ext cx="9215400" cy="5203500"/>
            <a:chOff x="-35700" y="-30000"/>
            <a:chExt cx="9215400" cy="5203500"/>
          </a:xfrm>
        </p:grpSpPr>
        <p:cxnSp>
          <p:nvCxnSpPr>
            <p:cNvPr id="108" name="Google Shape;108;p11"/>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09" name="Google Shape;109;p11"/>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10" name="Google Shape;110;p11"/>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111" name="Google Shape;111;p11"/>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12" name="Google Shape;112;p11"/>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13" name="Google Shape;113;p11"/>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14" name="Google Shape;114;p11"/>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6" name="Shape 1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blipFill>
          <a:blip r:embed="rId2">
            <a:alphaModFix/>
          </a:blip>
          <a:stretch>
            <a:fillRect/>
          </a:stretch>
        </a:blipFill>
      </p:bgPr>
    </p:bg>
    <p:spTree>
      <p:nvGrpSpPr>
        <p:cNvPr id="117" name="Shape 117"/>
        <p:cNvGrpSpPr/>
        <p:nvPr/>
      </p:nvGrpSpPr>
      <p:grpSpPr>
        <a:xfrm>
          <a:off x="0" y="0"/>
          <a:ext cx="0" cy="0"/>
          <a:chOff x="0" y="0"/>
          <a:chExt cx="0" cy="0"/>
        </a:xfrm>
      </p:grpSpPr>
      <p:sp>
        <p:nvSpPr>
          <p:cNvPr id="118" name="Google Shape;118;p13"/>
          <p:cNvSpPr txBox="1"/>
          <p:nvPr>
            <p:ph type="title"/>
          </p:nvPr>
        </p:nvSpPr>
        <p:spPr>
          <a:xfrm>
            <a:off x="1380631" y="1148650"/>
            <a:ext cx="2803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9" name="Google Shape;119;p13"/>
          <p:cNvSpPr txBox="1"/>
          <p:nvPr>
            <p:ph hasCustomPrompt="1" idx="2" type="title"/>
          </p:nvPr>
        </p:nvSpPr>
        <p:spPr>
          <a:xfrm>
            <a:off x="4962573" y="2352463"/>
            <a:ext cx="535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p:nvPr>
            <p:ph idx="1" type="subTitle"/>
          </p:nvPr>
        </p:nvSpPr>
        <p:spPr>
          <a:xfrm>
            <a:off x="843710" y="1600083"/>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21" name="Google Shape;121;p13"/>
          <p:cNvSpPr txBox="1"/>
          <p:nvPr>
            <p:ph idx="3" type="title"/>
          </p:nvPr>
        </p:nvSpPr>
        <p:spPr>
          <a:xfrm>
            <a:off x="1378248" y="2352463"/>
            <a:ext cx="2803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2" name="Google Shape;122;p13"/>
          <p:cNvSpPr txBox="1"/>
          <p:nvPr>
            <p:ph hasCustomPrompt="1" idx="4" type="title"/>
          </p:nvPr>
        </p:nvSpPr>
        <p:spPr>
          <a:xfrm>
            <a:off x="840948" y="2352463"/>
            <a:ext cx="5373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idx="5" type="subTitle"/>
          </p:nvPr>
        </p:nvSpPr>
        <p:spPr>
          <a:xfrm>
            <a:off x="840947" y="2803944"/>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24" name="Google Shape;124;p13"/>
          <p:cNvSpPr txBox="1"/>
          <p:nvPr>
            <p:ph idx="6" type="title"/>
          </p:nvPr>
        </p:nvSpPr>
        <p:spPr>
          <a:xfrm>
            <a:off x="1380631" y="3556275"/>
            <a:ext cx="2803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5" name="Google Shape;125;p13"/>
          <p:cNvSpPr txBox="1"/>
          <p:nvPr>
            <p:ph hasCustomPrompt="1" idx="7" type="title"/>
          </p:nvPr>
        </p:nvSpPr>
        <p:spPr>
          <a:xfrm>
            <a:off x="843091" y="3556275"/>
            <a:ext cx="5373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p:nvPr>
            <p:ph idx="8" type="subTitle"/>
          </p:nvPr>
        </p:nvSpPr>
        <p:spPr>
          <a:xfrm>
            <a:off x="843710" y="4007804"/>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27" name="Google Shape;127;p13"/>
          <p:cNvSpPr txBox="1"/>
          <p:nvPr>
            <p:ph idx="9" type="title"/>
          </p:nvPr>
        </p:nvSpPr>
        <p:spPr>
          <a:xfrm>
            <a:off x="5502253" y="1148650"/>
            <a:ext cx="28008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8" name="Google Shape;128;p13"/>
          <p:cNvSpPr txBox="1"/>
          <p:nvPr>
            <p:ph hasCustomPrompt="1" idx="13" type="title"/>
          </p:nvPr>
        </p:nvSpPr>
        <p:spPr>
          <a:xfrm>
            <a:off x="4964707" y="1148650"/>
            <a:ext cx="535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p:nvPr>
            <p:ph idx="14" type="subTitle"/>
          </p:nvPr>
        </p:nvSpPr>
        <p:spPr>
          <a:xfrm>
            <a:off x="4965334" y="1600083"/>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30" name="Google Shape;130;p13"/>
          <p:cNvSpPr txBox="1"/>
          <p:nvPr>
            <p:ph idx="15" type="title"/>
          </p:nvPr>
        </p:nvSpPr>
        <p:spPr>
          <a:xfrm>
            <a:off x="5499872" y="2352463"/>
            <a:ext cx="28008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1" name="Google Shape;131;p13"/>
          <p:cNvSpPr txBox="1"/>
          <p:nvPr>
            <p:ph hasCustomPrompt="1" idx="16" type="title"/>
          </p:nvPr>
        </p:nvSpPr>
        <p:spPr>
          <a:xfrm>
            <a:off x="843091" y="1148650"/>
            <a:ext cx="5373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p:nvPr>
            <p:ph idx="17" type="subTitle"/>
          </p:nvPr>
        </p:nvSpPr>
        <p:spPr>
          <a:xfrm>
            <a:off x="4962571" y="2803944"/>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33" name="Google Shape;133;p13"/>
          <p:cNvSpPr txBox="1"/>
          <p:nvPr>
            <p:ph idx="18" type="title"/>
          </p:nvPr>
        </p:nvSpPr>
        <p:spPr>
          <a:xfrm>
            <a:off x="5502253" y="3556275"/>
            <a:ext cx="28008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4" name="Google Shape;134;p13"/>
          <p:cNvSpPr txBox="1"/>
          <p:nvPr>
            <p:ph hasCustomPrompt="1" idx="19" type="title"/>
          </p:nvPr>
        </p:nvSpPr>
        <p:spPr>
          <a:xfrm>
            <a:off x="4964707" y="3556275"/>
            <a:ext cx="535200" cy="5277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p:nvPr>
            <p:ph idx="20" type="subTitle"/>
          </p:nvPr>
        </p:nvSpPr>
        <p:spPr>
          <a:xfrm>
            <a:off x="4965334" y="4007804"/>
            <a:ext cx="2805600" cy="527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36" name="Google Shape;136;p13"/>
          <p:cNvSpPr txBox="1"/>
          <p:nvPr>
            <p:ph idx="21"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7" name="Google Shape;137;p13"/>
          <p:cNvGrpSpPr/>
          <p:nvPr/>
        </p:nvGrpSpPr>
        <p:grpSpPr>
          <a:xfrm>
            <a:off x="-35700" y="-30000"/>
            <a:ext cx="9215400" cy="5203500"/>
            <a:chOff x="-35700" y="-30000"/>
            <a:chExt cx="9215400" cy="5203500"/>
          </a:xfrm>
        </p:grpSpPr>
        <p:cxnSp>
          <p:nvCxnSpPr>
            <p:cNvPr id="138" name="Google Shape;138;p13"/>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139" name="Google Shape;139;p13"/>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140" name="Google Shape;140;p13"/>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141" name="Google Shape;141;p13"/>
          <p:cNvSpPr/>
          <p:nvPr/>
        </p:nvSpPr>
        <p:spPr>
          <a:xfrm>
            <a:off x="8712900"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blipFill>
          <a:blip r:embed="rId2">
            <a:alphaModFix/>
          </a:blip>
          <a:stretch>
            <a:fillRect/>
          </a:stretch>
        </a:blipFill>
      </p:bgPr>
    </p:bg>
    <p:spTree>
      <p:nvGrpSpPr>
        <p:cNvPr id="142" name="Shape 142"/>
        <p:cNvGrpSpPr/>
        <p:nvPr/>
      </p:nvGrpSpPr>
      <p:grpSpPr>
        <a:xfrm>
          <a:off x="0" y="0"/>
          <a:ext cx="0" cy="0"/>
          <a:chOff x="0" y="0"/>
          <a:chExt cx="0" cy="0"/>
        </a:xfrm>
      </p:grpSpPr>
      <p:sp>
        <p:nvSpPr>
          <p:cNvPr id="143" name="Google Shape;143;p14"/>
          <p:cNvSpPr txBox="1"/>
          <p:nvPr>
            <p:ph type="title"/>
          </p:nvPr>
        </p:nvSpPr>
        <p:spPr>
          <a:xfrm>
            <a:off x="1076100" y="1482813"/>
            <a:ext cx="7002000" cy="1413300"/>
          </a:xfrm>
          <a:prstGeom prst="rect">
            <a:avLst/>
          </a:prstGeom>
        </p:spPr>
        <p:txBody>
          <a:bodyPr anchorCtr="0" anchor="b" bIns="91425" lIns="0" spcFirstLastPara="1" rIns="91425" wrap="square" tIns="91425">
            <a:noAutofit/>
          </a:bodyPr>
          <a:lstStyle>
            <a:lvl1pPr lvl="0" rtl="0" algn="ctr">
              <a:spcBef>
                <a:spcPts val="0"/>
              </a:spcBef>
              <a:spcAft>
                <a:spcPts val="0"/>
              </a:spcAft>
              <a:buSzPts val="3500"/>
              <a:buNone/>
              <a:defRPr sz="10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4" name="Google Shape;144;p14"/>
          <p:cNvSpPr txBox="1"/>
          <p:nvPr>
            <p:ph idx="1" type="subTitle"/>
          </p:nvPr>
        </p:nvSpPr>
        <p:spPr>
          <a:xfrm>
            <a:off x="2045700" y="3106513"/>
            <a:ext cx="5062800" cy="571200"/>
          </a:xfrm>
          <a:prstGeom prst="rect">
            <a:avLst/>
          </a:prstGeom>
        </p:spPr>
        <p:txBody>
          <a:bodyPr anchorCtr="0" anchor="t" bIns="91425" lIns="0"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45" name="Google Shape;145;p14"/>
          <p:cNvGrpSpPr/>
          <p:nvPr/>
        </p:nvGrpSpPr>
        <p:grpSpPr>
          <a:xfrm>
            <a:off x="-35700" y="-30000"/>
            <a:ext cx="9215400" cy="5203500"/>
            <a:chOff x="-35700" y="-30000"/>
            <a:chExt cx="9215400" cy="5203500"/>
          </a:xfrm>
        </p:grpSpPr>
        <p:cxnSp>
          <p:nvCxnSpPr>
            <p:cNvPr id="146" name="Google Shape;146;p14"/>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47" name="Google Shape;147;p14"/>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48" name="Google Shape;148;p14"/>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149" name="Google Shape;149;p14"/>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50" name="Google Shape;150;p14"/>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51" name="Google Shape;151;p14"/>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52" name="Google Shape;152;p14"/>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154" name="Shape 154"/>
        <p:cNvGrpSpPr/>
        <p:nvPr/>
      </p:nvGrpSpPr>
      <p:grpSpPr>
        <a:xfrm>
          <a:off x="0" y="0"/>
          <a:ext cx="0" cy="0"/>
          <a:chOff x="0" y="0"/>
          <a:chExt cx="0" cy="0"/>
        </a:xfrm>
      </p:grpSpPr>
      <p:sp>
        <p:nvSpPr>
          <p:cNvPr id="155" name="Google Shape;155;p15"/>
          <p:cNvSpPr txBox="1"/>
          <p:nvPr>
            <p:ph type="title"/>
          </p:nvPr>
        </p:nvSpPr>
        <p:spPr>
          <a:xfrm>
            <a:off x="2642550" y="2977131"/>
            <a:ext cx="3858900" cy="531900"/>
          </a:xfrm>
          <a:prstGeom prst="rect">
            <a:avLst/>
          </a:prstGeom>
        </p:spPr>
        <p:txBody>
          <a:bodyPr anchorCtr="0" anchor="t" bIns="91425" lIns="0" spcFirstLastPara="1" rIns="91425" wrap="square" tIns="91425">
            <a:noAutofit/>
          </a:bodyPr>
          <a:lstStyle>
            <a:lvl1pPr lvl="0" rtl="0" algn="ctr">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6" name="Google Shape;156;p15"/>
          <p:cNvSpPr txBox="1"/>
          <p:nvPr>
            <p:ph idx="1" type="subTitle"/>
          </p:nvPr>
        </p:nvSpPr>
        <p:spPr>
          <a:xfrm>
            <a:off x="1714500" y="1634469"/>
            <a:ext cx="5715000" cy="1203000"/>
          </a:xfrm>
          <a:prstGeom prst="rect">
            <a:avLst/>
          </a:prstGeom>
        </p:spPr>
        <p:txBody>
          <a:bodyPr anchorCtr="0" anchor="b" bIns="91425" lIns="0" spcFirstLastPara="1" rIns="91425" wrap="square" tIns="91425">
            <a:noAutofit/>
          </a:bodyPr>
          <a:lstStyle>
            <a:lvl1pPr lvl="0" rtl="0" algn="ctr">
              <a:lnSpc>
                <a:spcPct val="100000"/>
              </a:lnSpc>
              <a:spcBef>
                <a:spcPts val="0"/>
              </a:spcBef>
              <a:spcAft>
                <a:spcPts val="0"/>
              </a:spcAft>
              <a:buSzPts val="3000"/>
              <a:buNone/>
              <a:defRPr sz="22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157" name="Google Shape;157;p15"/>
          <p:cNvGrpSpPr/>
          <p:nvPr/>
        </p:nvGrpSpPr>
        <p:grpSpPr>
          <a:xfrm>
            <a:off x="-35700" y="-30000"/>
            <a:ext cx="9215400" cy="5203500"/>
            <a:chOff x="-35700" y="-30000"/>
            <a:chExt cx="9215400" cy="5203500"/>
          </a:xfrm>
        </p:grpSpPr>
        <p:cxnSp>
          <p:nvCxnSpPr>
            <p:cNvPr id="158" name="Google Shape;158;p15"/>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59" name="Google Shape;159;p15"/>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60" name="Google Shape;160;p15"/>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161" name="Google Shape;161;p15"/>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62" name="Google Shape;162;p15"/>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63" name="Google Shape;163;p15"/>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64" name="Google Shape;164;p15"/>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Google Shape;167;p16"/>
          <p:cNvSpPr txBox="1"/>
          <p:nvPr>
            <p:ph type="title"/>
          </p:nvPr>
        </p:nvSpPr>
        <p:spPr>
          <a:xfrm flipH="1">
            <a:off x="4638075" y="1477141"/>
            <a:ext cx="3692100" cy="1480200"/>
          </a:xfrm>
          <a:prstGeom prst="rect">
            <a:avLst/>
          </a:prstGeom>
        </p:spPr>
        <p:txBody>
          <a:bodyPr anchorCtr="0" anchor="t" bIns="91425" lIns="0"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8" name="Google Shape;168;p16"/>
          <p:cNvSpPr txBox="1"/>
          <p:nvPr>
            <p:ph idx="1" type="subTitle"/>
          </p:nvPr>
        </p:nvSpPr>
        <p:spPr>
          <a:xfrm flipH="1">
            <a:off x="4637975" y="3130175"/>
            <a:ext cx="3525900" cy="8109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69" name="Google Shape;169;p16"/>
          <p:cNvGrpSpPr/>
          <p:nvPr/>
        </p:nvGrpSpPr>
        <p:grpSpPr>
          <a:xfrm>
            <a:off x="-35700" y="-30000"/>
            <a:ext cx="9215400" cy="5203500"/>
            <a:chOff x="-35700" y="-30000"/>
            <a:chExt cx="9215400" cy="5203500"/>
          </a:xfrm>
        </p:grpSpPr>
        <p:cxnSp>
          <p:nvCxnSpPr>
            <p:cNvPr id="170" name="Google Shape;170;p16"/>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16"/>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172" name="Google Shape;172;p16"/>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17"/>
          <p:cNvSpPr txBox="1"/>
          <p:nvPr>
            <p:ph type="title"/>
          </p:nvPr>
        </p:nvSpPr>
        <p:spPr>
          <a:xfrm>
            <a:off x="880000" y="1353625"/>
            <a:ext cx="3571200" cy="1198800"/>
          </a:xfrm>
          <a:prstGeom prst="rect">
            <a:avLst/>
          </a:prstGeom>
        </p:spPr>
        <p:txBody>
          <a:bodyPr anchorCtr="0" anchor="t" bIns="91425" lIns="0"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5" name="Google Shape;175;p17"/>
          <p:cNvSpPr txBox="1"/>
          <p:nvPr>
            <p:ph idx="1" type="subTitle"/>
          </p:nvPr>
        </p:nvSpPr>
        <p:spPr>
          <a:xfrm>
            <a:off x="879825" y="2709575"/>
            <a:ext cx="3353700" cy="10803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76" name="Google Shape;176;p17"/>
          <p:cNvGrpSpPr/>
          <p:nvPr/>
        </p:nvGrpSpPr>
        <p:grpSpPr>
          <a:xfrm>
            <a:off x="-35700" y="-30000"/>
            <a:ext cx="9215400" cy="5203500"/>
            <a:chOff x="-35700" y="-30000"/>
            <a:chExt cx="9215400" cy="5203500"/>
          </a:xfrm>
        </p:grpSpPr>
        <p:cxnSp>
          <p:nvCxnSpPr>
            <p:cNvPr id="177" name="Google Shape;177;p17"/>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78" name="Google Shape;178;p17"/>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179" name="Google Shape;179;p17"/>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180" name="Google Shape;180;p17"/>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81" name="Google Shape;181;p17"/>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82" name="Google Shape;182;p17"/>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83" name="Google Shape;183;p17"/>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blipFill>
          <a:blip r:embed="rId2">
            <a:alphaModFix/>
          </a:blip>
          <a:stretch>
            <a:fillRect/>
          </a:stretch>
        </a:blipFill>
      </p:bgPr>
    </p:bg>
    <p:spTree>
      <p:nvGrpSpPr>
        <p:cNvPr id="185" name="Shape 185"/>
        <p:cNvGrpSpPr/>
        <p:nvPr/>
      </p:nvGrpSpPr>
      <p:grpSpPr>
        <a:xfrm>
          <a:off x="0" y="0"/>
          <a:ext cx="0" cy="0"/>
          <a:chOff x="0" y="0"/>
          <a:chExt cx="0" cy="0"/>
        </a:xfrm>
      </p:grpSpPr>
      <p:grpSp>
        <p:nvGrpSpPr>
          <p:cNvPr id="186" name="Google Shape;186;p18"/>
          <p:cNvGrpSpPr/>
          <p:nvPr/>
        </p:nvGrpSpPr>
        <p:grpSpPr>
          <a:xfrm>
            <a:off x="-35700" y="-30000"/>
            <a:ext cx="9215400" cy="5203500"/>
            <a:chOff x="-35700" y="-30000"/>
            <a:chExt cx="9215400" cy="5203500"/>
          </a:xfrm>
        </p:grpSpPr>
        <p:cxnSp>
          <p:nvCxnSpPr>
            <p:cNvPr id="187" name="Google Shape;187;p18"/>
            <p:cNvCxnSpPr/>
            <p:nvPr/>
          </p:nvCxnSpPr>
          <p:spPr>
            <a:xfrm>
              <a:off x="-21425" y="2571750"/>
              <a:ext cx="653400" cy="0"/>
            </a:xfrm>
            <a:prstGeom prst="straightConnector1">
              <a:avLst/>
            </a:prstGeom>
            <a:noFill/>
            <a:ln cap="flat" cmpd="sng" w="9525">
              <a:solidFill>
                <a:schemeClr val="dk1"/>
              </a:solidFill>
              <a:prstDash val="solid"/>
              <a:round/>
              <a:headEnd len="med" w="med" type="none"/>
              <a:tailEnd len="med" w="med" type="none"/>
            </a:ln>
          </p:spPr>
        </p:cxnSp>
        <p:cxnSp>
          <p:nvCxnSpPr>
            <p:cNvPr id="188" name="Google Shape;188;p18"/>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18"/>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190" name="Google Shape;190;p18"/>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txBox="1"/>
          <p:nvPr>
            <p:ph type="title"/>
          </p:nvPr>
        </p:nvSpPr>
        <p:spPr>
          <a:xfrm>
            <a:off x="1094861" y="1101325"/>
            <a:ext cx="6954300" cy="527700"/>
          </a:xfrm>
          <a:prstGeom prst="rect">
            <a:avLst/>
          </a:prstGeom>
        </p:spPr>
        <p:txBody>
          <a:bodyPr anchorCtr="0" anchor="b" bIns="91425" lIns="0"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18"/>
          <p:cNvSpPr txBox="1"/>
          <p:nvPr>
            <p:ph idx="1" type="subTitle"/>
          </p:nvPr>
        </p:nvSpPr>
        <p:spPr>
          <a:xfrm>
            <a:off x="1094861" y="1506475"/>
            <a:ext cx="6954300" cy="7764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18"/>
          <p:cNvSpPr txBox="1"/>
          <p:nvPr>
            <p:ph idx="2" type="title"/>
          </p:nvPr>
        </p:nvSpPr>
        <p:spPr>
          <a:xfrm>
            <a:off x="1094861" y="2282875"/>
            <a:ext cx="6954300" cy="527700"/>
          </a:xfrm>
          <a:prstGeom prst="rect">
            <a:avLst/>
          </a:prstGeom>
        </p:spPr>
        <p:txBody>
          <a:bodyPr anchorCtr="0" anchor="b" bIns="91425" lIns="0"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18"/>
          <p:cNvSpPr txBox="1"/>
          <p:nvPr>
            <p:ph idx="3" type="subTitle"/>
          </p:nvPr>
        </p:nvSpPr>
        <p:spPr>
          <a:xfrm>
            <a:off x="1094861" y="2688025"/>
            <a:ext cx="6954300" cy="7764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18"/>
          <p:cNvSpPr txBox="1"/>
          <p:nvPr>
            <p:ph idx="4" type="title"/>
          </p:nvPr>
        </p:nvSpPr>
        <p:spPr>
          <a:xfrm>
            <a:off x="1094861" y="3464425"/>
            <a:ext cx="6954300" cy="527700"/>
          </a:xfrm>
          <a:prstGeom prst="rect">
            <a:avLst/>
          </a:prstGeom>
        </p:spPr>
        <p:txBody>
          <a:bodyPr anchorCtr="0" anchor="b" bIns="91425" lIns="0"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 name="Google Shape;196;p18"/>
          <p:cNvSpPr txBox="1"/>
          <p:nvPr>
            <p:ph idx="5" type="subTitle"/>
          </p:nvPr>
        </p:nvSpPr>
        <p:spPr>
          <a:xfrm>
            <a:off x="1094861" y="3869575"/>
            <a:ext cx="6954300" cy="776400"/>
          </a:xfrm>
          <a:prstGeom prst="rect">
            <a:avLst/>
          </a:prstGeom>
        </p:spPr>
        <p:txBody>
          <a:bodyPr anchorCtr="0" anchor="t" bIns="91425" lIns="0"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 name="Google Shape;197;p18"/>
          <p:cNvSpPr txBox="1"/>
          <p:nvPr>
            <p:ph idx="6"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_1">
    <p:bg>
      <p:bgPr>
        <a:blipFill>
          <a:blip r:embed="rId2">
            <a:alphaModFix/>
          </a:blip>
          <a:stretch>
            <a:fillRect/>
          </a:stretch>
        </a:blipFill>
      </p:bgPr>
    </p:bg>
    <p:spTree>
      <p:nvGrpSpPr>
        <p:cNvPr id="198" name="Shape 198"/>
        <p:cNvGrpSpPr/>
        <p:nvPr/>
      </p:nvGrpSpPr>
      <p:grpSpPr>
        <a:xfrm>
          <a:off x="0" y="0"/>
          <a:ext cx="0" cy="0"/>
          <a:chOff x="0" y="0"/>
          <a:chExt cx="0" cy="0"/>
        </a:xfrm>
      </p:grpSpPr>
      <p:sp>
        <p:nvSpPr>
          <p:cNvPr id="199" name="Google Shape;199;p19"/>
          <p:cNvSpPr txBox="1"/>
          <p:nvPr>
            <p:ph idx="1" type="body"/>
          </p:nvPr>
        </p:nvSpPr>
        <p:spPr>
          <a:xfrm>
            <a:off x="719975" y="1922886"/>
            <a:ext cx="3780600" cy="2562900"/>
          </a:xfrm>
          <a:prstGeom prst="rect">
            <a:avLst/>
          </a:prstGeom>
        </p:spPr>
        <p:txBody>
          <a:bodyPr anchorCtr="0" anchor="t" bIns="91425" lIns="0"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1600"/>
              </a:spcBef>
              <a:spcAft>
                <a:spcPts val="0"/>
              </a:spcAft>
              <a:buSzPts val="1200"/>
              <a:buChar char="■"/>
              <a:defRPr/>
            </a:lvl3pPr>
            <a:lvl4pPr indent="-304800" lvl="3" marL="1828800" rtl="0">
              <a:lnSpc>
                <a:spcPct val="115000"/>
              </a:lnSpc>
              <a:spcBef>
                <a:spcPts val="1600"/>
              </a:spcBef>
              <a:spcAft>
                <a:spcPts val="0"/>
              </a:spcAft>
              <a:buSzPts val="1200"/>
              <a:buChar char="●"/>
              <a:defRPr/>
            </a:lvl4pPr>
            <a:lvl5pPr indent="-304800" lvl="4" marL="2286000" rtl="0">
              <a:lnSpc>
                <a:spcPct val="115000"/>
              </a:lnSpc>
              <a:spcBef>
                <a:spcPts val="1600"/>
              </a:spcBef>
              <a:spcAft>
                <a:spcPts val="0"/>
              </a:spcAft>
              <a:buSzPts val="1200"/>
              <a:buChar char="○"/>
              <a:defRPr/>
            </a:lvl5pPr>
            <a:lvl6pPr indent="-304800" lvl="5" marL="2743200" rtl="0">
              <a:lnSpc>
                <a:spcPct val="115000"/>
              </a:lnSpc>
              <a:spcBef>
                <a:spcPts val="1600"/>
              </a:spcBef>
              <a:spcAft>
                <a:spcPts val="0"/>
              </a:spcAft>
              <a:buSzPts val="1200"/>
              <a:buChar char="■"/>
              <a:defRPr/>
            </a:lvl6pPr>
            <a:lvl7pPr indent="-304800" lvl="6" marL="3200400" rtl="0">
              <a:lnSpc>
                <a:spcPct val="115000"/>
              </a:lnSpc>
              <a:spcBef>
                <a:spcPts val="1600"/>
              </a:spcBef>
              <a:spcAft>
                <a:spcPts val="0"/>
              </a:spcAft>
              <a:buSzPts val="1200"/>
              <a:buChar char="●"/>
              <a:defRPr/>
            </a:lvl7pPr>
            <a:lvl8pPr indent="-304800" lvl="7" marL="3657600" rtl="0">
              <a:lnSpc>
                <a:spcPct val="115000"/>
              </a:lnSpc>
              <a:spcBef>
                <a:spcPts val="1600"/>
              </a:spcBef>
              <a:spcAft>
                <a:spcPts val="0"/>
              </a:spcAft>
              <a:buSzPts val="1200"/>
              <a:buChar char="○"/>
              <a:defRPr/>
            </a:lvl8pPr>
            <a:lvl9pPr indent="-304800" lvl="8" marL="4114800" rtl="0">
              <a:lnSpc>
                <a:spcPct val="115000"/>
              </a:lnSpc>
              <a:spcBef>
                <a:spcPts val="1600"/>
              </a:spcBef>
              <a:spcAft>
                <a:spcPts val="1600"/>
              </a:spcAft>
              <a:buSzPts val="1200"/>
              <a:buChar char="■"/>
              <a:defRPr/>
            </a:lvl9pPr>
          </a:lstStyle>
          <a:p/>
        </p:txBody>
      </p:sp>
      <p:sp>
        <p:nvSpPr>
          <p:cNvPr id="200" name="Google Shape;200;p19"/>
          <p:cNvSpPr txBox="1"/>
          <p:nvPr>
            <p:ph idx="2" type="body"/>
          </p:nvPr>
        </p:nvSpPr>
        <p:spPr>
          <a:xfrm>
            <a:off x="4742425" y="1922886"/>
            <a:ext cx="3681600" cy="2562900"/>
          </a:xfrm>
          <a:prstGeom prst="rect">
            <a:avLst/>
          </a:prstGeom>
        </p:spPr>
        <p:txBody>
          <a:bodyPr anchorCtr="0" anchor="t" bIns="91425" lIns="0"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1600"/>
              </a:spcBef>
              <a:spcAft>
                <a:spcPts val="0"/>
              </a:spcAft>
              <a:buSzPts val="1200"/>
              <a:buChar char="■"/>
              <a:defRPr/>
            </a:lvl3pPr>
            <a:lvl4pPr indent="-304800" lvl="3" marL="1828800" rtl="0">
              <a:lnSpc>
                <a:spcPct val="115000"/>
              </a:lnSpc>
              <a:spcBef>
                <a:spcPts val="1600"/>
              </a:spcBef>
              <a:spcAft>
                <a:spcPts val="0"/>
              </a:spcAft>
              <a:buSzPts val="1200"/>
              <a:buChar char="●"/>
              <a:defRPr/>
            </a:lvl4pPr>
            <a:lvl5pPr indent="-304800" lvl="4" marL="2286000" rtl="0">
              <a:lnSpc>
                <a:spcPct val="115000"/>
              </a:lnSpc>
              <a:spcBef>
                <a:spcPts val="1600"/>
              </a:spcBef>
              <a:spcAft>
                <a:spcPts val="0"/>
              </a:spcAft>
              <a:buSzPts val="1200"/>
              <a:buChar char="○"/>
              <a:defRPr/>
            </a:lvl5pPr>
            <a:lvl6pPr indent="-304800" lvl="5" marL="2743200" rtl="0">
              <a:lnSpc>
                <a:spcPct val="115000"/>
              </a:lnSpc>
              <a:spcBef>
                <a:spcPts val="1600"/>
              </a:spcBef>
              <a:spcAft>
                <a:spcPts val="0"/>
              </a:spcAft>
              <a:buSzPts val="1200"/>
              <a:buChar char="■"/>
              <a:defRPr/>
            </a:lvl6pPr>
            <a:lvl7pPr indent="-304800" lvl="6" marL="3200400" rtl="0">
              <a:lnSpc>
                <a:spcPct val="115000"/>
              </a:lnSpc>
              <a:spcBef>
                <a:spcPts val="1600"/>
              </a:spcBef>
              <a:spcAft>
                <a:spcPts val="0"/>
              </a:spcAft>
              <a:buSzPts val="1200"/>
              <a:buChar char="●"/>
              <a:defRPr/>
            </a:lvl7pPr>
            <a:lvl8pPr indent="-304800" lvl="7" marL="3657600" rtl="0">
              <a:lnSpc>
                <a:spcPct val="115000"/>
              </a:lnSpc>
              <a:spcBef>
                <a:spcPts val="1600"/>
              </a:spcBef>
              <a:spcAft>
                <a:spcPts val="0"/>
              </a:spcAft>
              <a:buSzPts val="1200"/>
              <a:buChar char="○"/>
              <a:defRPr/>
            </a:lvl8pPr>
            <a:lvl9pPr indent="-304800" lvl="8" marL="4114800" rtl="0">
              <a:lnSpc>
                <a:spcPct val="115000"/>
              </a:lnSpc>
              <a:spcBef>
                <a:spcPts val="1600"/>
              </a:spcBef>
              <a:spcAft>
                <a:spcPts val="1600"/>
              </a:spcAft>
              <a:buSzPts val="1200"/>
              <a:buChar char="■"/>
              <a:defRPr/>
            </a:lvl9pPr>
          </a:lstStyle>
          <a:p/>
        </p:txBody>
      </p:sp>
      <p:sp>
        <p:nvSpPr>
          <p:cNvPr id="201" name="Google Shape;201;p19"/>
          <p:cNvSpPr txBox="1"/>
          <p:nvPr>
            <p:ph type="title"/>
          </p:nvPr>
        </p:nvSpPr>
        <p:spPr>
          <a:xfrm>
            <a:off x="720000" y="1521225"/>
            <a:ext cx="3780600" cy="4119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500"/>
              <a:buNone/>
              <a:defRPr sz="2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19"/>
          <p:cNvSpPr txBox="1"/>
          <p:nvPr>
            <p:ph idx="3" type="title"/>
          </p:nvPr>
        </p:nvSpPr>
        <p:spPr>
          <a:xfrm>
            <a:off x="4742425" y="1521225"/>
            <a:ext cx="3681600" cy="4119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500"/>
              <a:buNone/>
              <a:defRPr sz="2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3" name="Google Shape;203;p19"/>
          <p:cNvSpPr txBox="1"/>
          <p:nvPr>
            <p:ph idx="4"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4" name="Google Shape;204;p19"/>
          <p:cNvGrpSpPr/>
          <p:nvPr/>
        </p:nvGrpSpPr>
        <p:grpSpPr>
          <a:xfrm>
            <a:off x="-35700" y="-30000"/>
            <a:ext cx="9215400" cy="5203500"/>
            <a:chOff x="-35700" y="-30000"/>
            <a:chExt cx="9215400" cy="5203500"/>
          </a:xfrm>
        </p:grpSpPr>
        <p:cxnSp>
          <p:nvCxnSpPr>
            <p:cNvPr id="205" name="Google Shape;205;p19"/>
            <p:cNvCxnSpPr/>
            <p:nvPr/>
          </p:nvCxnSpPr>
          <p:spPr>
            <a:xfrm>
              <a:off x="-21425" y="2571750"/>
              <a:ext cx="653400" cy="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19"/>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07" name="Google Shape;207;p19"/>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bg>
      <p:bgPr>
        <a:blipFill>
          <a:blip r:embed="rId2">
            <a:alphaModFix/>
          </a:blip>
          <a:stretch>
            <a:fillRect/>
          </a:stretch>
        </a:blipFill>
      </p:bgPr>
    </p:bg>
    <p:spTree>
      <p:nvGrpSpPr>
        <p:cNvPr id="208" name="Shape 208"/>
        <p:cNvGrpSpPr/>
        <p:nvPr/>
      </p:nvGrpSpPr>
      <p:grpSpPr>
        <a:xfrm>
          <a:off x="0" y="0"/>
          <a:ext cx="0" cy="0"/>
          <a:chOff x="0" y="0"/>
          <a:chExt cx="0" cy="0"/>
        </a:xfrm>
      </p:grpSpPr>
      <p:sp>
        <p:nvSpPr>
          <p:cNvPr id="209" name="Google Shape;209;p20"/>
          <p:cNvSpPr txBox="1"/>
          <p:nvPr>
            <p:ph type="title"/>
          </p:nvPr>
        </p:nvSpPr>
        <p:spPr>
          <a:xfrm flipH="1">
            <a:off x="1071619" y="1652134"/>
            <a:ext cx="2120700" cy="393600"/>
          </a:xfrm>
          <a:prstGeom prst="rect">
            <a:avLst/>
          </a:prstGeom>
          <a:ln>
            <a:noFill/>
          </a:ln>
        </p:spPr>
        <p:txBody>
          <a:bodyPr anchorCtr="0" anchor="b" bIns="91425" lIns="0" spcFirstLastPara="1" rIns="91425" wrap="square" tIns="91425">
            <a:noAutofit/>
          </a:bodyPr>
          <a:lstStyle>
            <a:lvl1pPr lvl="0" rtl="0" algn="r">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0" name="Google Shape;210;p20"/>
          <p:cNvSpPr txBox="1"/>
          <p:nvPr>
            <p:ph idx="1" type="subTitle"/>
          </p:nvPr>
        </p:nvSpPr>
        <p:spPr>
          <a:xfrm flipH="1">
            <a:off x="1071619" y="1934000"/>
            <a:ext cx="2120700" cy="572700"/>
          </a:xfrm>
          <a:prstGeom prst="rect">
            <a:avLst/>
          </a:prstGeom>
          <a:ln>
            <a:noFill/>
          </a:ln>
        </p:spPr>
        <p:txBody>
          <a:bodyPr anchorCtr="0" anchor="t" bIns="91425" lIns="0" spcFirstLastPara="1" rIns="91425" wrap="square" tIns="91425">
            <a:noAutofit/>
          </a:bodyPr>
          <a:lstStyle>
            <a:lvl1pPr lvl="0" rtl="0" algn="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1" name="Google Shape;211;p20"/>
          <p:cNvSpPr txBox="1"/>
          <p:nvPr>
            <p:ph idx="2" type="title"/>
          </p:nvPr>
        </p:nvSpPr>
        <p:spPr>
          <a:xfrm flipH="1">
            <a:off x="1071619" y="3284934"/>
            <a:ext cx="2120700" cy="393600"/>
          </a:xfrm>
          <a:prstGeom prst="rect">
            <a:avLst/>
          </a:prstGeom>
          <a:ln>
            <a:noFill/>
          </a:ln>
        </p:spPr>
        <p:txBody>
          <a:bodyPr anchorCtr="0" anchor="b" bIns="91425" lIns="0" spcFirstLastPara="1" rIns="91425" wrap="square" tIns="91425">
            <a:noAutofit/>
          </a:bodyPr>
          <a:lstStyle>
            <a:lvl1pPr lvl="0" rtl="0" algn="r">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2" name="Google Shape;212;p20"/>
          <p:cNvSpPr txBox="1"/>
          <p:nvPr>
            <p:ph idx="3" type="subTitle"/>
          </p:nvPr>
        </p:nvSpPr>
        <p:spPr>
          <a:xfrm flipH="1">
            <a:off x="1071619" y="3566800"/>
            <a:ext cx="2120700" cy="572700"/>
          </a:xfrm>
          <a:prstGeom prst="rect">
            <a:avLst/>
          </a:prstGeom>
          <a:ln>
            <a:noFill/>
          </a:ln>
        </p:spPr>
        <p:txBody>
          <a:bodyPr anchorCtr="0" anchor="t" bIns="91425" lIns="0" spcFirstLastPara="1" rIns="91425" wrap="square" tIns="91425">
            <a:noAutofit/>
          </a:bodyPr>
          <a:lstStyle>
            <a:lvl1pPr lvl="0" rtl="0" algn="r">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3" name="Google Shape;213;p20"/>
          <p:cNvSpPr txBox="1"/>
          <p:nvPr>
            <p:ph idx="4" type="title"/>
          </p:nvPr>
        </p:nvSpPr>
        <p:spPr>
          <a:xfrm>
            <a:off x="5951681" y="1652134"/>
            <a:ext cx="2120700" cy="3936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4" name="Google Shape;214;p20"/>
          <p:cNvSpPr txBox="1"/>
          <p:nvPr>
            <p:ph idx="5" type="subTitle"/>
          </p:nvPr>
        </p:nvSpPr>
        <p:spPr>
          <a:xfrm>
            <a:off x="5951681" y="193400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5" name="Google Shape;215;p20"/>
          <p:cNvSpPr txBox="1"/>
          <p:nvPr>
            <p:ph idx="6" type="title"/>
          </p:nvPr>
        </p:nvSpPr>
        <p:spPr>
          <a:xfrm>
            <a:off x="5951681" y="3284934"/>
            <a:ext cx="2120700" cy="393600"/>
          </a:xfrm>
          <a:prstGeom prst="rect">
            <a:avLst/>
          </a:prstGeom>
          <a:ln>
            <a:noFill/>
          </a:ln>
        </p:spPr>
        <p:txBody>
          <a:bodyPr anchorCtr="0" anchor="b"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6" name="Google Shape;216;p20"/>
          <p:cNvSpPr txBox="1"/>
          <p:nvPr>
            <p:ph idx="7" type="subTitle"/>
          </p:nvPr>
        </p:nvSpPr>
        <p:spPr>
          <a:xfrm>
            <a:off x="5951681" y="356680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7" name="Google Shape;217;p20"/>
          <p:cNvSpPr txBox="1"/>
          <p:nvPr>
            <p:ph idx="8"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8" name="Google Shape;218;p20"/>
          <p:cNvGrpSpPr/>
          <p:nvPr/>
        </p:nvGrpSpPr>
        <p:grpSpPr>
          <a:xfrm>
            <a:off x="-35700" y="-30000"/>
            <a:ext cx="9215400" cy="5203500"/>
            <a:chOff x="-35700" y="-30000"/>
            <a:chExt cx="9215400" cy="5203500"/>
          </a:xfrm>
        </p:grpSpPr>
        <p:cxnSp>
          <p:nvCxnSpPr>
            <p:cNvPr id="219" name="Google Shape;219;p20"/>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20" name="Google Shape;220;p20"/>
            <p:cNvCxnSpPr/>
            <p:nvPr/>
          </p:nvCxnSpPr>
          <p:spPr>
            <a:xfrm>
              <a:off x="-35700" y="4623597"/>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21" name="Google Shape;221;p20"/>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222" name="Google Shape;222;p20"/>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223" name="Google Shape;223;p20"/>
          <p:cNvSpPr/>
          <p:nvPr/>
        </p:nvSpPr>
        <p:spPr>
          <a:xfrm>
            <a:off x="8712900" y="4751950"/>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3"/>
          <p:cNvSpPr txBox="1"/>
          <p:nvPr>
            <p:ph type="title"/>
          </p:nvPr>
        </p:nvSpPr>
        <p:spPr>
          <a:xfrm>
            <a:off x="1751250" y="2576650"/>
            <a:ext cx="5641500" cy="535800"/>
          </a:xfrm>
          <a:prstGeom prst="rect">
            <a:avLst/>
          </a:prstGeom>
          <a:ln>
            <a:noFill/>
          </a:ln>
        </p:spPr>
        <p:txBody>
          <a:bodyPr anchorCtr="0" anchor="ctr" bIns="91425" lIns="0"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p3"/>
          <p:cNvSpPr txBox="1"/>
          <p:nvPr>
            <p:ph hasCustomPrompt="1" idx="2" type="title"/>
          </p:nvPr>
        </p:nvSpPr>
        <p:spPr>
          <a:xfrm>
            <a:off x="2996575" y="1057362"/>
            <a:ext cx="3150900" cy="1393500"/>
          </a:xfrm>
          <a:prstGeom prst="rect">
            <a:avLst/>
          </a:prstGeom>
        </p:spPr>
        <p:txBody>
          <a:bodyPr anchorCtr="0" anchor="ctr" bIns="91425" lIns="0" spcFirstLastPara="1" rIns="91425" wrap="square" tIns="91425">
            <a:noAutofit/>
          </a:bodyPr>
          <a:lstStyle>
            <a:lvl1pPr lvl="0" rtl="0" algn="ctr">
              <a:spcBef>
                <a:spcPts val="0"/>
              </a:spcBef>
              <a:spcAft>
                <a:spcPts val="0"/>
              </a:spcAft>
              <a:buSzPts val="6000"/>
              <a:buNone/>
              <a:defRPr sz="111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 name="Google Shape;23;p3"/>
          <p:cNvSpPr txBox="1"/>
          <p:nvPr>
            <p:ph idx="1" type="subTitle"/>
          </p:nvPr>
        </p:nvSpPr>
        <p:spPr>
          <a:xfrm>
            <a:off x="3097150" y="3238237"/>
            <a:ext cx="2949900" cy="713400"/>
          </a:xfrm>
          <a:prstGeom prst="rect">
            <a:avLst/>
          </a:prstGeom>
        </p:spPr>
        <p:txBody>
          <a:bodyPr anchorCtr="0" anchor="t" bIns="91425" lIns="0"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 name="Google Shape;24;p3"/>
          <p:cNvGrpSpPr/>
          <p:nvPr/>
        </p:nvGrpSpPr>
        <p:grpSpPr>
          <a:xfrm>
            <a:off x="-35700" y="-30000"/>
            <a:ext cx="9215400" cy="5203500"/>
            <a:chOff x="-35700" y="-30000"/>
            <a:chExt cx="9215400" cy="5203500"/>
          </a:xfrm>
        </p:grpSpPr>
        <p:cxnSp>
          <p:nvCxnSpPr>
            <p:cNvPr id="25" name="Google Shape;25;p3"/>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6" name="Google Shape;26;p3"/>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7" name="Google Shape;27;p3"/>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28" name="Google Shape;28;p3"/>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29" name="Google Shape;29;p3"/>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30" name="Google Shape;30;p3"/>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31" name="Google Shape;31;p3"/>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bg>
      <p:bgPr>
        <a:blipFill>
          <a:blip r:embed="rId2">
            <a:alphaModFix/>
          </a:blip>
          <a:stretch>
            <a:fillRect/>
          </a:stretch>
        </a:blipFill>
      </p:bgPr>
    </p:bg>
    <p:spTree>
      <p:nvGrpSpPr>
        <p:cNvPr id="224" name="Shape 224"/>
        <p:cNvGrpSpPr/>
        <p:nvPr/>
      </p:nvGrpSpPr>
      <p:grpSpPr>
        <a:xfrm>
          <a:off x="0" y="0"/>
          <a:ext cx="0" cy="0"/>
          <a:chOff x="0" y="0"/>
          <a:chExt cx="0" cy="0"/>
        </a:xfrm>
      </p:grpSpPr>
      <p:sp>
        <p:nvSpPr>
          <p:cNvPr id="225" name="Google Shape;225;p21"/>
          <p:cNvSpPr txBox="1"/>
          <p:nvPr>
            <p:ph type="title"/>
          </p:nvPr>
        </p:nvSpPr>
        <p:spPr>
          <a:xfrm>
            <a:off x="1843206" y="1218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6" name="Google Shape;226;p21"/>
          <p:cNvSpPr txBox="1"/>
          <p:nvPr>
            <p:ph idx="1" type="subTitle"/>
          </p:nvPr>
        </p:nvSpPr>
        <p:spPr>
          <a:xfrm>
            <a:off x="1843206" y="1611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27" name="Google Shape;227;p21"/>
          <p:cNvSpPr txBox="1"/>
          <p:nvPr>
            <p:ph idx="2" type="title"/>
          </p:nvPr>
        </p:nvSpPr>
        <p:spPr>
          <a:xfrm>
            <a:off x="1843206" y="2382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8" name="Google Shape;228;p21"/>
          <p:cNvSpPr txBox="1"/>
          <p:nvPr>
            <p:ph idx="3" type="subTitle"/>
          </p:nvPr>
        </p:nvSpPr>
        <p:spPr>
          <a:xfrm>
            <a:off x="1843206" y="2775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29" name="Google Shape;229;p21"/>
          <p:cNvSpPr txBox="1"/>
          <p:nvPr>
            <p:ph idx="4" type="title"/>
          </p:nvPr>
        </p:nvSpPr>
        <p:spPr>
          <a:xfrm>
            <a:off x="1843206" y="3546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0" name="Google Shape;230;p21"/>
          <p:cNvSpPr txBox="1"/>
          <p:nvPr>
            <p:ph idx="5" type="subTitle"/>
          </p:nvPr>
        </p:nvSpPr>
        <p:spPr>
          <a:xfrm>
            <a:off x="1843206" y="3939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1" name="Google Shape;231;p21"/>
          <p:cNvSpPr txBox="1"/>
          <p:nvPr>
            <p:ph idx="6" type="title"/>
          </p:nvPr>
        </p:nvSpPr>
        <p:spPr>
          <a:xfrm>
            <a:off x="6167681" y="1218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2" name="Google Shape;232;p21"/>
          <p:cNvSpPr txBox="1"/>
          <p:nvPr>
            <p:ph idx="7" type="subTitle"/>
          </p:nvPr>
        </p:nvSpPr>
        <p:spPr>
          <a:xfrm>
            <a:off x="6167681" y="1611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3" name="Google Shape;233;p21"/>
          <p:cNvSpPr txBox="1"/>
          <p:nvPr>
            <p:ph idx="8" type="title"/>
          </p:nvPr>
        </p:nvSpPr>
        <p:spPr>
          <a:xfrm>
            <a:off x="6167681" y="2382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4" name="Google Shape;234;p21"/>
          <p:cNvSpPr txBox="1"/>
          <p:nvPr>
            <p:ph idx="9" type="subTitle"/>
          </p:nvPr>
        </p:nvSpPr>
        <p:spPr>
          <a:xfrm>
            <a:off x="6167681" y="2775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5" name="Google Shape;235;p21"/>
          <p:cNvSpPr txBox="1"/>
          <p:nvPr>
            <p:ph idx="13" type="title"/>
          </p:nvPr>
        </p:nvSpPr>
        <p:spPr>
          <a:xfrm>
            <a:off x="6167681" y="3546250"/>
            <a:ext cx="2120700" cy="393600"/>
          </a:xfrm>
          <a:prstGeom prst="rect">
            <a:avLst/>
          </a:prstGeom>
          <a:ln>
            <a:noFill/>
          </a:ln>
        </p:spPr>
        <p:txBody>
          <a:bodyPr anchorCtr="0" anchor="t" bIns="91425" lIns="0" spcFirstLastPara="1" rIns="91425" wrap="square" tIns="91425">
            <a:noAutofit/>
          </a:bodyPr>
          <a:lstStyle>
            <a:lvl1pPr lvl="0" rtl="0">
              <a:spcBef>
                <a:spcPts val="0"/>
              </a:spcBef>
              <a:spcAft>
                <a:spcPts val="0"/>
              </a:spcAft>
              <a:buSzPts val="3500"/>
              <a:buNone/>
              <a:defRPr sz="2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6" name="Google Shape;236;p21"/>
          <p:cNvSpPr txBox="1"/>
          <p:nvPr>
            <p:ph idx="14" type="subTitle"/>
          </p:nvPr>
        </p:nvSpPr>
        <p:spPr>
          <a:xfrm>
            <a:off x="6167681" y="3939850"/>
            <a:ext cx="2120700" cy="572700"/>
          </a:xfrm>
          <a:prstGeom prst="rect">
            <a:avLst/>
          </a:prstGeom>
          <a:ln>
            <a:noFill/>
          </a:ln>
        </p:spPr>
        <p:txBody>
          <a:bodyPr anchorCtr="0" anchor="t" bIns="91425" lIns="0"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7" name="Google Shape;237;p21"/>
          <p:cNvSpPr txBox="1"/>
          <p:nvPr>
            <p:ph idx="15"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38" name="Google Shape;238;p21"/>
          <p:cNvGrpSpPr/>
          <p:nvPr/>
        </p:nvGrpSpPr>
        <p:grpSpPr>
          <a:xfrm>
            <a:off x="-35700" y="-30000"/>
            <a:ext cx="9215400" cy="5203500"/>
            <a:chOff x="-35700" y="-30000"/>
            <a:chExt cx="9215400" cy="5203500"/>
          </a:xfrm>
        </p:grpSpPr>
        <p:cxnSp>
          <p:nvCxnSpPr>
            <p:cNvPr id="239" name="Google Shape;239;p21"/>
            <p:cNvCxnSpPr/>
            <p:nvPr/>
          </p:nvCxnSpPr>
          <p:spPr>
            <a:xfrm>
              <a:off x="-21425" y="2571750"/>
              <a:ext cx="653400" cy="0"/>
            </a:xfrm>
            <a:prstGeom prst="straightConnector1">
              <a:avLst/>
            </a:prstGeom>
            <a:noFill/>
            <a:ln cap="flat" cmpd="sng" w="9525">
              <a:solidFill>
                <a:schemeClr val="dk1"/>
              </a:solidFill>
              <a:prstDash val="solid"/>
              <a:round/>
              <a:headEnd len="med" w="med" type="none"/>
              <a:tailEnd len="med" w="med" type="none"/>
            </a:ln>
          </p:spPr>
        </p:cxnSp>
        <p:cxnSp>
          <p:nvCxnSpPr>
            <p:cNvPr id="240" name="Google Shape;240;p21"/>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41" name="Google Shape;241;p21"/>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242" name="Google Shape;242;p21"/>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bg>
      <p:bgPr>
        <a:blipFill>
          <a:blip r:embed="rId2">
            <a:alphaModFix/>
          </a:blip>
          <a:stretch>
            <a:fillRect/>
          </a:stretch>
        </a:blipFill>
      </p:bgPr>
    </p:bg>
    <p:spTree>
      <p:nvGrpSpPr>
        <p:cNvPr id="243" name="Shape 243"/>
        <p:cNvGrpSpPr/>
        <p:nvPr/>
      </p:nvGrpSpPr>
      <p:grpSpPr>
        <a:xfrm>
          <a:off x="0" y="0"/>
          <a:ext cx="0" cy="0"/>
          <a:chOff x="0" y="0"/>
          <a:chExt cx="0" cy="0"/>
        </a:xfrm>
      </p:grpSpPr>
      <p:sp>
        <p:nvSpPr>
          <p:cNvPr id="244" name="Google Shape;244;p22"/>
          <p:cNvSpPr txBox="1"/>
          <p:nvPr>
            <p:ph hasCustomPrompt="1" type="title"/>
          </p:nvPr>
        </p:nvSpPr>
        <p:spPr>
          <a:xfrm>
            <a:off x="2244900" y="541072"/>
            <a:ext cx="4654200" cy="914400"/>
          </a:xfrm>
          <a:prstGeom prst="rect">
            <a:avLst/>
          </a:prstGeom>
        </p:spPr>
        <p:txBody>
          <a:bodyPr anchorCtr="0" anchor="ctr" bIns="91425" lIns="0" spcFirstLastPara="1" rIns="91425" wrap="square" tIns="91425">
            <a:noAutofit/>
          </a:bodyPr>
          <a:lstStyle>
            <a:lvl1pPr lvl="0" rtl="0" algn="ctr">
              <a:spcBef>
                <a:spcPts val="0"/>
              </a:spcBef>
              <a:spcAft>
                <a:spcPts val="0"/>
              </a:spcAft>
              <a:buSzPts val="6000"/>
              <a:buNone/>
              <a:defRPr sz="5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5" name="Google Shape;245;p22"/>
          <p:cNvSpPr txBox="1"/>
          <p:nvPr>
            <p:ph idx="1" type="subTitle"/>
          </p:nvPr>
        </p:nvSpPr>
        <p:spPr>
          <a:xfrm>
            <a:off x="2139713" y="1434100"/>
            <a:ext cx="4864500" cy="4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Font typeface="Inria Sans"/>
              <a:buNone/>
              <a:defRPr/>
            </a:lvl1pPr>
            <a:lvl2pPr lvl="1"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2pPr>
            <a:lvl3pPr lvl="2"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3pPr>
            <a:lvl4pPr lvl="3"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4pPr>
            <a:lvl5pPr lvl="4"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5pPr>
            <a:lvl6pPr lvl="5"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6pPr>
            <a:lvl7pPr lvl="6"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7pPr>
            <a:lvl8pPr lvl="7"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8pPr>
            <a:lvl9pPr lvl="8" rtl="0" algn="ctr">
              <a:lnSpc>
                <a:spcPct val="100000"/>
              </a:lnSpc>
              <a:spcBef>
                <a:spcPts val="1600"/>
              </a:spcBef>
              <a:spcAft>
                <a:spcPts val="1600"/>
              </a:spcAft>
              <a:buSzPts val="1500"/>
              <a:buFont typeface="Inria Sans"/>
              <a:buNone/>
              <a:defRPr sz="1500">
                <a:latin typeface="Inria Sans"/>
                <a:ea typeface="Inria Sans"/>
                <a:cs typeface="Inria Sans"/>
                <a:sym typeface="Inria Sans"/>
              </a:defRPr>
            </a:lvl9pPr>
          </a:lstStyle>
          <a:p/>
        </p:txBody>
      </p:sp>
      <p:sp>
        <p:nvSpPr>
          <p:cNvPr id="246" name="Google Shape;246;p22"/>
          <p:cNvSpPr txBox="1"/>
          <p:nvPr>
            <p:ph hasCustomPrompt="1" idx="2" type="title"/>
          </p:nvPr>
        </p:nvSpPr>
        <p:spPr>
          <a:xfrm>
            <a:off x="1211550" y="1895150"/>
            <a:ext cx="6720900" cy="914400"/>
          </a:xfrm>
          <a:prstGeom prst="rect">
            <a:avLst/>
          </a:prstGeom>
        </p:spPr>
        <p:txBody>
          <a:bodyPr anchorCtr="0" anchor="ctr" bIns="91425" lIns="0" spcFirstLastPara="1" rIns="91425" wrap="square" tIns="91425">
            <a:noAutofit/>
          </a:bodyPr>
          <a:lstStyle>
            <a:lvl1pPr lvl="0" rtl="0" algn="ctr">
              <a:spcBef>
                <a:spcPts val="0"/>
              </a:spcBef>
              <a:spcAft>
                <a:spcPts val="0"/>
              </a:spcAft>
              <a:buSzPts val="6000"/>
              <a:buNone/>
              <a:defRPr sz="5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7" name="Google Shape;247;p22"/>
          <p:cNvSpPr txBox="1"/>
          <p:nvPr>
            <p:ph idx="3" type="subTitle"/>
          </p:nvPr>
        </p:nvSpPr>
        <p:spPr>
          <a:xfrm>
            <a:off x="2139775" y="2788175"/>
            <a:ext cx="4864500" cy="4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Font typeface="Inria Sans"/>
              <a:buNone/>
              <a:defRPr/>
            </a:lvl1pPr>
            <a:lvl2pPr lvl="1"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2pPr>
            <a:lvl3pPr lvl="2"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3pPr>
            <a:lvl4pPr lvl="3"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4pPr>
            <a:lvl5pPr lvl="4"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5pPr>
            <a:lvl6pPr lvl="5"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6pPr>
            <a:lvl7pPr lvl="6"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7pPr>
            <a:lvl8pPr lvl="7" rtl="0" algn="ctr">
              <a:lnSpc>
                <a:spcPct val="100000"/>
              </a:lnSpc>
              <a:spcBef>
                <a:spcPts val="1600"/>
              </a:spcBef>
              <a:spcAft>
                <a:spcPts val="0"/>
              </a:spcAft>
              <a:buSzPts val="1500"/>
              <a:buFont typeface="Inria Sans"/>
              <a:buNone/>
              <a:defRPr sz="1500">
                <a:latin typeface="Inria Sans"/>
                <a:ea typeface="Inria Sans"/>
                <a:cs typeface="Inria Sans"/>
                <a:sym typeface="Inria Sans"/>
              </a:defRPr>
            </a:lvl8pPr>
            <a:lvl9pPr lvl="8" rtl="0" algn="ctr">
              <a:lnSpc>
                <a:spcPct val="100000"/>
              </a:lnSpc>
              <a:spcBef>
                <a:spcPts val="1600"/>
              </a:spcBef>
              <a:spcAft>
                <a:spcPts val="1600"/>
              </a:spcAft>
              <a:buSzPts val="1500"/>
              <a:buFont typeface="Inria Sans"/>
              <a:buNone/>
              <a:defRPr sz="1500">
                <a:latin typeface="Inria Sans"/>
                <a:ea typeface="Inria Sans"/>
                <a:cs typeface="Inria Sans"/>
                <a:sym typeface="Inria Sans"/>
              </a:defRPr>
            </a:lvl9pPr>
          </a:lstStyle>
          <a:p/>
        </p:txBody>
      </p:sp>
      <p:sp>
        <p:nvSpPr>
          <p:cNvPr id="248" name="Google Shape;248;p22"/>
          <p:cNvSpPr txBox="1"/>
          <p:nvPr>
            <p:ph hasCustomPrompt="1" idx="4" type="title"/>
          </p:nvPr>
        </p:nvSpPr>
        <p:spPr>
          <a:xfrm>
            <a:off x="2244900" y="3283128"/>
            <a:ext cx="4654200" cy="914400"/>
          </a:xfrm>
          <a:prstGeom prst="rect">
            <a:avLst/>
          </a:prstGeom>
        </p:spPr>
        <p:txBody>
          <a:bodyPr anchorCtr="0" anchor="ctr" bIns="91425" lIns="0" spcFirstLastPara="1" rIns="91425" wrap="square" tIns="91425">
            <a:noAutofit/>
          </a:bodyPr>
          <a:lstStyle>
            <a:lvl1pPr lvl="0" rtl="0" algn="ctr">
              <a:spcBef>
                <a:spcPts val="0"/>
              </a:spcBef>
              <a:spcAft>
                <a:spcPts val="0"/>
              </a:spcAft>
              <a:buSzPts val="6000"/>
              <a:buNone/>
              <a:defRPr sz="55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249" name="Google Shape;249;p22"/>
          <p:cNvSpPr txBox="1"/>
          <p:nvPr>
            <p:ph idx="5" type="subTitle"/>
          </p:nvPr>
        </p:nvSpPr>
        <p:spPr>
          <a:xfrm>
            <a:off x="2139713" y="4176150"/>
            <a:ext cx="4864500" cy="4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Font typeface="Inria Sans"/>
              <a:buNone/>
              <a:defRPr/>
            </a:lvl1pPr>
            <a:lvl2pPr lvl="1"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2pPr>
            <a:lvl3pPr lvl="2"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3pPr>
            <a:lvl4pPr lvl="3"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4pPr>
            <a:lvl5pPr lvl="4"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5pPr>
            <a:lvl6pPr lvl="5"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6pPr>
            <a:lvl7pPr lvl="6"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7pPr>
            <a:lvl8pPr lvl="7" rtl="0" algn="r">
              <a:lnSpc>
                <a:spcPct val="100000"/>
              </a:lnSpc>
              <a:spcBef>
                <a:spcPts val="1600"/>
              </a:spcBef>
              <a:spcAft>
                <a:spcPts val="0"/>
              </a:spcAft>
              <a:buSzPts val="1500"/>
              <a:buFont typeface="Inria Sans"/>
              <a:buNone/>
              <a:defRPr sz="1500">
                <a:latin typeface="Inria Sans"/>
                <a:ea typeface="Inria Sans"/>
                <a:cs typeface="Inria Sans"/>
                <a:sym typeface="Inria Sans"/>
              </a:defRPr>
            </a:lvl8pPr>
            <a:lvl9pPr lvl="8" rtl="0" algn="r">
              <a:lnSpc>
                <a:spcPct val="100000"/>
              </a:lnSpc>
              <a:spcBef>
                <a:spcPts val="1600"/>
              </a:spcBef>
              <a:spcAft>
                <a:spcPts val="1600"/>
              </a:spcAft>
              <a:buSzPts val="1500"/>
              <a:buFont typeface="Inria Sans"/>
              <a:buNone/>
              <a:defRPr sz="1500">
                <a:latin typeface="Inria Sans"/>
                <a:ea typeface="Inria Sans"/>
                <a:cs typeface="Inria Sans"/>
                <a:sym typeface="Inria Sans"/>
              </a:defRPr>
            </a:lvl9pPr>
          </a:lstStyle>
          <a:p/>
        </p:txBody>
      </p:sp>
      <p:grpSp>
        <p:nvGrpSpPr>
          <p:cNvPr id="250" name="Google Shape;250;p22"/>
          <p:cNvGrpSpPr/>
          <p:nvPr/>
        </p:nvGrpSpPr>
        <p:grpSpPr>
          <a:xfrm>
            <a:off x="-35700" y="-30000"/>
            <a:ext cx="9215400" cy="5203500"/>
            <a:chOff x="-35700" y="-30000"/>
            <a:chExt cx="9215400" cy="5203500"/>
          </a:xfrm>
        </p:grpSpPr>
        <p:cxnSp>
          <p:nvCxnSpPr>
            <p:cNvPr id="251" name="Google Shape;251;p22"/>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52" name="Google Shape;252;p22"/>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53" name="Google Shape;253;p22"/>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254" name="Google Shape;254;p22"/>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255" name="Google Shape;255;p22"/>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256" name="Google Shape;256;p22"/>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257" name="Google Shape;257;p22"/>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2">
    <p:bg>
      <p:bgPr>
        <a:blipFill>
          <a:blip r:embed="rId2">
            <a:alphaModFix/>
          </a:blip>
          <a:stretch>
            <a:fillRect/>
          </a:stretch>
        </a:blipFill>
      </p:bgPr>
    </p:bg>
    <p:spTree>
      <p:nvGrpSpPr>
        <p:cNvPr id="259" name="Shape 259"/>
        <p:cNvGrpSpPr/>
        <p:nvPr/>
      </p:nvGrpSpPr>
      <p:grpSpPr>
        <a:xfrm>
          <a:off x="0" y="0"/>
          <a:ext cx="0" cy="0"/>
          <a:chOff x="0" y="0"/>
          <a:chExt cx="0" cy="0"/>
        </a:xfrm>
      </p:grpSpPr>
      <p:sp>
        <p:nvSpPr>
          <p:cNvPr id="260" name="Google Shape;260;p23"/>
          <p:cNvSpPr txBox="1"/>
          <p:nvPr>
            <p:ph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61" name="Google Shape;261;p23"/>
          <p:cNvGrpSpPr/>
          <p:nvPr/>
        </p:nvGrpSpPr>
        <p:grpSpPr>
          <a:xfrm>
            <a:off x="-35700" y="-30000"/>
            <a:ext cx="9215400" cy="5203500"/>
            <a:chOff x="-35700" y="-30000"/>
            <a:chExt cx="9215400" cy="5203500"/>
          </a:xfrm>
        </p:grpSpPr>
        <p:cxnSp>
          <p:nvCxnSpPr>
            <p:cNvPr id="262" name="Google Shape;262;p23"/>
            <p:cNvCxnSpPr/>
            <p:nvPr/>
          </p:nvCxnSpPr>
          <p:spPr>
            <a:xfrm>
              <a:off x="-21425" y="2571750"/>
              <a:ext cx="647100" cy="0"/>
            </a:xfrm>
            <a:prstGeom prst="straightConnector1">
              <a:avLst/>
            </a:prstGeom>
            <a:noFill/>
            <a:ln cap="flat" cmpd="sng" w="9525">
              <a:solidFill>
                <a:schemeClr val="dk1"/>
              </a:solidFill>
              <a:prstDash val="solid"/>
              <a:round/>
              <a:headEnd len="med" w="med" type="none"/>
              <a:tailEnd len="med" w="med" type="none"/>
            </a:ln>
          </p:spPr>
        </p:cxnSp>
        <p:cxnSp>
          <p:nvCxnSpPr>
            <p:cNvPr id="263" name="Google Shape;263;p23"/>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64" name="Google Shape;264;p23"/>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265" name="Google Shape;265;p23"/>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blipFill>
          <a:blip r:embed="rId2">
            <a:alphaModFix/>
          </a:blip>
          <a:stretch>
            <a:fillRect/>
          </a:stretch>
        </a:blipFill>
      </p:bgPr>
    </p:bg>
    <p:spTree>
      <p:nvGrpSpPr>
        <p:cNvPr id="266" name="Shape 266"/>
        <p:cNvGrpSpPr/>
        <p:nvPr/>
      </p:nvGrpSpPr>
      <p:grpSpPr>
        <a:xfrm>
          <a:off x="0" y="0"/>
          <a:ext cx="0" cy="0"/>
          <a:chOff x="0" y="0"/>
          <a:chExt cx="0" cy="0"/>
        </a:xfrm>
      </p:grpSpPr>
      <p:sp>
        <p:nvSpPr>
          <p:cNvPr id="267" name="Google Shape;267;p24"/>
          <p:cNvSpPr txBox="1"/>
          <p:nvPr>
            <p:ph type="title"/>
          </p:nvPr>
        </p:nvSpPr>
        <p:spPr>
          <a:xfrm>
            <a:off x="2295150" y="691800"/>
            <a:ext cx="4553700" cy="1024200"/>
          </a:xfrm>
          <a:prstGeom prst="rect">
            <a:avLst/>
          </a:prstGeom>
        </p:spPr>
        <p:txBody>
          <a:bodyPr anchorCtr="0" anchor="b" bIns="91425" lIns="0" spcFirstLastPara="1" rIns="91425" wrap="square" tIns="91425">
            <a:noAutofit/>
          </a:bodyPr>
          <a:lstStyle>
            <a:lvl1pPr lvl="0" rtl="0" algn="ctr">
              <a:spcBef>
                <a:spcPts val="0"/>
              </a:spcBef>
              <a:spcAft>
                <a:spcPts val="0"/>
              </a:spcAft>
              <a:buSzPts val="35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8" name="Google Shape;268;p24"/>
          <p:cNvSpPr txBox="1"/>
          <p:nvPr>
            <p:ph idx="1" type="subTitle"/>
          </p:nvPr>
        </p:nvSpPr>
        <p:spPr>
          <a:xfrm>
            <a:off x="2854650" y="1609925"/>
            <a:ext cx="3434700" cy="1426500"/>
          </a:xfrm>
          <a:prstGeom prst="rect">
            <a:avLst/>
          </a:prstGeom>
        </p:spPr>
        <p:txBody>
          <a:bodyPr anchorCtr="0" anchor="ctr" bIns="91425" lIns="0"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9" name="Google Shape;269;p24"/>
          <p:cNvSpPr txBox="1"/>
          <p:nvPr/>
        </p:nvSpPr>
        <p:spPr>
          <a:xfrm>
            <a:off x="2685596" y="3795016"/>
            <a:ext cx="3772800" cy="43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Didact Gothic"/>
                <a:ea typeface="Didact Gothic"/>
                <a:cs typeface="Didact Gothic"/>
                <a:sym typeface="Didact Gothic"/>
              </a:rPr>
              <a:t>CREDITS: This presentation template was created by </a:t>
            </a:r>
            <a:r>
              <a:rPr b="1" lang="en" sz="1000">
                <a:solidFill>
                  <a:schemeClr val="dk1"/>
                </a:solidFill>
                <a:uFill>
                  <a:noFill/>
                </a:uFill>
                <a:latin typeface="Didact Gothic"/>
                <a:ea typeface="Didact Gothic"/>
                <a:cs typeface="Didact Gothic"/>
                <a:sym typeface="Didact Gothic"/>
                <a:hlinkClick r:id="rId3">
                  <a:extLst>
                    <a:ext uri="{A12FA001-AC4F-418D-AE19-62706E023703}">
                      <ahyp:hlinkClr val="tx"/>
                    </a:ext>
                  </a:extLst>
                </a:hlinkClick>
              </a:rPr>
              <a:t>Slidesgo</a:t>
            </a:r>
            <a:r>
              <a:rPr lang="en" sz="1000">
                <a:solidFill>
                  <a:schemeClr val="dk1"/>
                </a:solidFill>
                <a:latin typeface="Didact Gothic"/>
                <a:ea typeface="Didact Gothic"/>
                <a:cs typeface="Didact Gothic"/>
                <a:sym typeface="Didact Gothic"/>
              </a:rPr>
              <a:t>, including icons by </a:t>
            </a:r>
            <a:r>
              <a:rPr b="1" lang="en" sz="1000">
                <a:solidFill>
                  <a:schemeClr val="dk1"/>
                </a:solidFill>
                <a:uFill>
                  <a:noFill/>
                </a:uFill>
                <a:latin typeface="Didact Gothic"/>
                <a:ea typeface="Didact Gothic"/>
                <a:cs typeface="Didact Gothic"/>
                <a:sym typeface="Didact Gothic"/>
                <a:hlinkClick r:id="rId4">
                  <a:extLst>
                    <a:ext uri="{A12FA001-AC4F-418D-AE19-62706E023703}">
                      <ahyp:hlinkClr val="tx"/>
                    </a:ext>
                  </a:extLst>
                </a:hlinkClick>
              </a:rPr>
              <a:t>Flaticon</a:t>
            </a:r>
            <a:r>
              <a:rPr b="1" lang="en" sz="1000">
                <a:solidFill>
                  <a:schemeClr val="dk1"/>
                </a:solidFill>
                <a:latin typeface="Didact Gothic"/>
                <a:ea typeface="Didact Gothic"/>
                <a:cs typeface="Didact Gothic"/>
                <a:sym typeface="Didact Gothic"/>
              </a:rPr>
              <a:t> </a:t>
            </a:r>
            <a:r>
              <a:rPr lang="en" sz="1000">
                <a:solidFill>
                  <a:schemeClr val="dk1"/>
                </a:solidFill>
                <a:latin typeface="Didact Gothic"/>
                <a:ea typeface="Didact Gothic"/>
                <a:cs typeface="Didact Gothic"/>
                <a:sym typeface="Didact Gothic"/>
              </a:rPr>
              <a:t>and infographics &amp; images by </a:t>
            </a:r>
            <a:r>
              <a:rPr b="1" lang="en" sz="1000">
                <a:solidFill>
                  <a:schemeClr val="dk1"/>
                </a:solidFill>
                <a:uFill>
                  <a:noFill/>
                </a:uFill>
                <a:latin typeface="Didact Gothic"/>
                <a:ea typeface="Didact Gothic"/>
                <a:cs typeface="Didact Gothic"/>
                <a:sym typeface="Didact Gothic"/>
                <a:hlinkClick r:id="rId5">
                  <a:extLst>
                    <a:ext uri="{A12FA001-AC4F-418D-AE19-62706E023703}">
                      <ahyp:hlinkClr val="tx"/>
                    </a:ext>
                  </a:extLst>
                </a:hlinkClick>
              </a:rPr>
              <a:t>Freepik</a:t>
            </a:r>
            <a:endParaRPr b="1" sz="1000">
              <a:solidFill>
                <a:schemeClr val="dk1"/>
              </a:solidFill>
              <a:latin typeface="Didact Gothic"/>
              <a:ea typeface="Didact Gothic"/>
              <a:cs typeface="Didact Gothic"/>
              <a:sym typeface="Didact Gothic"/>
            </a:endParaRPr>
          </a:p>
        </p:txBody>
      </p:sp>
      <p:grpSp>
        <p:nvGrpSpPr>
          <p:cNvPr id="270" name="Google Shape;270;p24"/>
          <p:cNvGrpSpPr/>
          <p:nvPr/>
        </p:nvGrpSpPr>
        <p:grpSpPr>
          <a:xfrm>
            <a:off x="-35700" y="-30000"/>
            <a:ext cx="9215400" cy="5203500"/>
            <a:chOff x="-35700" y="-30000"/>
            <a:chExt cx="9215400" cy="5203500"/>
          </a:xfrm>
        </p:grpSpPr>
        <p:cxnSp>
          <p:nvCxnSpPr>
            <p:cNvPr id="271" name="Google Shape;271;p24"/>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72" name="Google Shape;272;p24"/>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273" name="Google Shape;273;p24"/>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274" name="Google Shape;274;p24"/>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275" name="Google Shape;275;p24"/>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276" name="Google Shape;276;p24"/>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277" name="Google Shape;277;p24"/>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blipFill>
          <a:blip r:embed="rId2">
            <a:alphaModFix/>
          </a:blip>
          <a:stretch>
            <a:fillRect/>
          </a:stretch>
        </a:blipFill>
      </p:bgPr>
    </p:bg>
    <p:spTree>
      <p:nvGrpSpPr>
        <p:cNvPr id="279" name="Shape 279"/>
        <p:cNvGrpSpPr/>
        <p:nvPr/>
      </p:nvGrpSpPr>
      <p:grpSpPr>
        <a:xfrm>
          <a:off x="0" y="0"/>
          <a:ext cx="0" cy="0"/>
          <a:chOff x="0" y="0"/>
          <a:chExt cx="0" cy="0"/>
        </a:xfrm>
      </p:grpSpPr>
      <p:grpSp>
        <p:nvGrpSpPr>
          <p:cNvPr id="280" name="Google Shape;280;p25"/>
          <p:cNvGrpSpPr/>
          <p:nvPr/>
        </p:nvGrpSpPr>
        <p:grpSpPr>
          <a:xfrm>
            <a:off x="-35700" y="-30000"/>
            <a:ext cx="9215400" cy="5203500"/>
            <a:chOff x="-35700" y="-30000"/>
            <a:chExt cx="9215400" cy="5203500"/>
          </a:xfrm>
        </p:grpSpPr>
        <p:cxnSp>
          <p:nvCxnSpPr>
            <p:cNvPr id="281" name="Google Shape;281;p25"/>
            <p:cNvCxnSpPr/>
            <p:nvPr/>
          </p:nvCxnSpPr>
          <p:spPr>
            <a:xfrm>
              <a:off x="-35700" y="4623597"/>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82" name="Google Shape;282;p25"/>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283" name="Google Shape;283;p25"/>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284" name="Google Shape;284;p25"/>
          <p:cNvSpPr/>
          <p:nvPr/>
        </p:nvSpPr>
        <p:spPr>
          <a:xfrm>
            <a:off x="8712900" y="4751950"/>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blipFill>
          <a:blip r:embed="rId2">
            <a:alphaModFix/>
          </a:blip>
          <a:stretch>
            <a:fillRect/>
          </a:stretch>
        </a:blipFill>
      </p:bgPr>
    </p:bg>
    <p:spTree>
      <p:nvGrpSpPr>
        <p:cNvPr id="285" name="Shape 285"/>
        <p:cNvGrpSpPr/>
        <p:nvPr/>
      </p:nvGrpSpPr>
      <p:grpSpPr>
        <a:xfrm>
          <a:off x="0" y="0"/>
          <a:ext cx="0" cy="0"/>
          <a:chOff x="0" y="0"/>
          <a:chExt cx="0" cy="0"/>
        </a:xfrm>
      </p:grpSpPr>
      <p:grpSp>
        <p:nvGrpSpPr>
          <p:cNvPr id="286" name="Google Shape;286;p26"/>
          <p:cNvGrpSpPr/>
          <p:nvPr/>
        </p:nvGrpSpPr>
        <p:grpSpPr>
          <a:xfrm>
            <a:off x="-35700" y="-30000"/>
            <a:ext cx="9215400" cy="5203500"/>
            <a:chOff x="-35700" y="-30000"/>
            <a:chExt cx="9215400" cy="5203500"/>
          </a:xfrm>
        </p:grpSpPr>
        <p:cxnSp>
          <p:nvCxnSpPr>
            <p:cNvPr id="287" name="Google Shape;287;p26"/>
            <p:cNvCxnSpPr/>
            <p:nvPr/>
          </p:nvCxnSpPr>
          <p:spPr>
            <a:xfrm>
              <a:off x="-21425" y="2571750"/>
              <a:ext cx="653400" cy="0"/>
            </a:xfrm>
            <a:prstGeom prst="straightConnector1">
              <a:avLst/>
            </a:prstGeom>
            <a:noFill/>
            <a:ln cap="flat" cmpd="sng" w="9525">
              <a:solidFill>
                <a:schemeClr val="dk1"/>
              </a:solidFill>
              <a:prstDash val="solid"/>
              <a:round/>
              <a:headEnd len="med" w="med" type="none"/>
              <a:tailEnd len="med" w="med" type="none"/>
            </a:ln>
          </p:spPr>
        </p:cxnSp>
        <p:cxnSp>
          <p:nvCxnSpPr>
            <p:cNvPr id="288" name="Google Shape;288;p26"/>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289" name="Google Shape;289;p26"/>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290" name="Google Shape;290;p26"/>
          <p:cNvSpPr/>
          <p:nvPr/>
        </p:nvSpPr>
        <p:spPr>
          <a:xfrm>
            <a:off x="181925"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4"/>
          <p:cNvSpPr txBox="1"/>
          <p:nvPr>
            <p:ph idx="1" type="body"/>
          </p:nvPr>
        </p:nvSpPr>
        <p:spPr>
          <a:xfrm>
            <a:off x="720000" y="1265775"/>
            <a:ext cx="7704000" cy="3339900"/>
          </a:xfrm>
          <a:prstGeom prst="rect">
            <a:avLst/>
          </a:prstGeom>
        </p:spPr>
        <p:txBody>
          <a:bodyPr anchorCtr="0" anchor="t" bIns="91425" lIns="0" spcFirstLastPara="1" rIns="91425" wrap="square" tIns="91425">
            <a:noAutofit/>
          </a:bodyPr>
          <a:lstStyle>
            <a:lvl1pPr indent="-304800" lvl="0" marL="457200" rtl="0">
              <a:lnSpc>
                <a:spcPct val="100000"/>
              </a:lnSpc>
              <a:spcBef>
                <a:spcPts val="0"/>
              </a:spcBef>
              <a:spcAft>
                <a:spcPts val="0"/>
              </a:spcAft>
              <a:buSzPts val="1200"/>
              <a:buFont typeface="Anaheim"/>
              <a:buChar char="●"/>
              <a:defRPr b="1">
                <a:latin typeface="Old Standard TT"/>
                <a:ea typeface="Old Standard TT"/>
                <a:cs typeface="Old Standard TT"/>
                <a:sym typeface="Old Standard TT"/>
              </a:defRPr>
            </a:lvl1pPr>
            <a:lvl2pPr indent="-304800" lvl="1" marL="914400" rtl="0">
              <a:lnSpc>
                <a:spcPct val="100000"/>
              </a:lnSpc>
              <a:spcBef>
                <a:spcPts val="0"/>
              </a:spcBef>
              <a:spcAft>
                <a:spcPts val="0"/>
              </a:spcAft>
              <a:buSzPts val="1200"/>
              <a:buChar char="○"/>
              <a:defRPr/>
            </a:lvl2pPr>
            <a:lvl3pPr indent="-304800" lvl="2" marL="1371600" rtl="0">
              <a:lnSpc>
                <a:spcPct val="115000"/>
              </a:lnSpc>
              <a:spcBef>
                <a:spcPts val="0"/>
              </a:spcBef>
              <a:spcAft>
                <a:spcPts val="0"/>
              </a:spcAft>
              <a:buClr>
                <a:srgbClr val="434343"/>
              </a:buClr>
              <a:buSzPts val="1200"/>
              <a:buFont typeface="Roboto Condensed Light"/>
              <a:buChar char="■"/>
              <a:defRPr/>
            </a:lvl3pPr>
            <a:lvl4pPr indent="-304800" lvl="3" marL="1828800" rtl="0">
              <a:lnSpc>
                <a:spcPct val="115000"/>
              </a:lnSpc>
              <a:spcBef>
                <a:spcPts val="1600"/>
              </a:spcBef>
              <a:spcAft>
                <a:spcPts val="0"/>
              </a:spcAft>
              <a:buClr>
                <a:srgbClr val="434343"/>
              </a:buClr>
              <a:buSzPts val="1200"/>
              <a:buFont typeface="Roboto Condensed Light"/>
              <a:buChar char="●"/>
              <a:defRPr/>
            </a:lvl4pPr>
            <a:lvl5pPr indent="-304800" lvl="4" marL="2286000" rtl="0">
              <a:lnSpc>
                <a:spcPct val="115000"/>
              </a:lnSpc>
              <a:spcBef>
                <a:spcPts val="1600"/>
              </a:spcBef>
              <a:spcAft>
                <a:spcPts val="0"/>
              </a:spcAft>
              <a:buClr>
                <a:srgbClr val="434343"/>
              </a:buClr>
              <a:buSzPts val="1200"/>
              <a:buFont typeface="Roboto Condensed Light"/>
              <a:buChar char="○"/>
              <a:defRPr/>
            </a:lvl5pPr>
            <a:lvl6pPr indent="-304800" lvl="5" marL="2743200" rtl="0">
              <a:lnSpc>
                <a:spcPct val="115000"/>
              </a:lnSpc>
              <a:spcBef>
                <a:spcPts val="1600"/>
              </a:spcBef>
              <a:spcAft>
                <a:spcPts val="0"/>
              </a:spcAft>
              <a:buClr>
                <a:srgbClr val="434343"/>
              </a:buClr>
              <a:buSzPts val="1200"/>
              <a:buFont typeface="Roboto Condensed Light"/>
              <a:buChar char="■"/>
              <a:defRPr/>
            </a:lvl6pPr>
            <a:lvl7pPr indent="-304800" lvl="6" marL="3200400" rtl="0">
              <a:lnSpc>
                <a:spcPct val="115000"/>
              </a:lnSpc>
              <a:spcBef>
                <a:spcPts val="1600"/>
              </a:spcBef>
              <a:spcAft>
                <a:spcPts val="0"/>
              </a:spcAft>
              <a:buClr>
                <a:srgbClr val="434343"/>
              </a:buClr>
              <a:buSzPts val="1200"/>
              <a:buFont typeface="Roboto Condensed Light"/>
              <a:buChar char="●"/>
              <a:defRPr/>
            </a:lvl7pPr>
            <a:lvl8pPr indent="-304800" lvl="7" marL="3657600" rtl="0">
              <a:lnSpc>
                <a:spcPct val="115000"/>
              </a:lnSpc>
              <a:spcBef>
                <a:spcPts val="1600"/>
              </a:spcBef>
              <a:spcAft>
                <a:spcPts val="0"/>
              </a:spcAft>
              <a:buClr>
                <a:srgbClr val="434343"/>
              </a:buClr>
              <a:buSzPts val="1200"/>
              <a:buFont typeface="Roboto Condensed Light"/>
              <a:buChar char="○"/>
              <a:defRPr/>
            </a:lvl8pPr>
            <a:lvl9pPr indent="-304800" lvl="8" marL="4114800" rtl="0">
              <a:lnSpc>
                <a:spcPct val="115000"/>
              </a:lnSpc>
              <a:spcBef>
                <a:spcPts val="1600"/>
              </a:spcBef>
              <a:spcAft>
                <a:spcPts val="1600"/>
              </a:spcAft>
              <a:buClr>
                <a:srgbClr val="434343"/>
              </a:buClr>
              <a:buSzPts val="1200"/>
              <a:buFont typeface="Roboto Condensed Light"/>
              <a:buChar char="■"/>
              <a:defRPr/>
            </a:lvl9pPr>
          </a:lstStyle>
          <a:p/>
        </p:txBody>
      </p:sp>
      <p:sp>
        <p:nvSpPr>
          <p:cNvPr id="35" name="Google Shape;35;p4"/>
          <p:cNvSpPr txBox="1"/>
          <p:nvPr>
            <p:ph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6" name="Google Shape;36;p4"/>
          <p:cNvGrpSpPr/>
          <p:nvPr/>
        </p:nvGrpSpPr>
        <p:grpSpPr>
          <a:xfrm>
            <a:off x="-35700" y="-30000"/>
            <a:ext cx="9215400" cy="5203500"/>
            <a:chOff x="-35700" y="-30000"/>
            <a:chExt cx="9215400" cy="5203500"/>
          </a:xfrm>
        </p:grpSpPr>
        <p:cxnSp>
          <p:nvCxnSpPr>
            <p:cNvPr id="37" name="Google Shape;37;p4"/>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38" name="Google Shape;38;p4"/>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39" name="Google Shape;39;p4"/>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40" name="Google Shape;40;p4"/>
          <p:cNvSpPr/>
          <p:nvPr/>
        </p:nvSpPr>
        <p:spPr>
          <a:xfrm>
            <a:off x="8712900"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41" name="Shape 41"/>
        <p:cNvGrpSpPr/>
        <p:nvPr/>
      </p:nvGrpSpPr>
      <p:grpSpPr>
        <a:xfrm>
          <a:off x="0" y="0"/>
          <a:ext cx="0" cy="0"/>
          <a:chOff x="0" y="0"/>
          <a:chExt cx="0" cy="0"/>
        </a:xfrm>
      </p:grpSpPr>
      <p:grpSp>
        <p:nvGrpSpPr>
          <p:cNvPr id="42" name="Google Shape;42;p5"/>
          <p:cNvGrpSpPr/>
          <p:nvPr/>
        </p:nvGrpSpPr>
        <p:grpSpPr>
          <a:xfrm>
            <a:off x="-35700" y="-30000"/>
            <a:ext cx="9215400" cy="5203500"/>
            <a:chOff x="-35700" y="-30000"/>
            <a:chExt cx="9215400" cy="5203500"/>
          </a:xfrm>
        </p:grpSpPr>
        <p:cxnSp>
          <p:nvCxnSpPr>
            <p:cNvPr id="43" name="Google Shape;43;p5"/>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44" name="Google Shape;44;p5"/>
            <p:cNvCxnSpPr/>
            <p:nvPr/>
          </p:nvCxnSpPr>
          <p:spPr>
            <a:xfrm>
              <a:off x="-35700" y="4623597"/>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45" name="Google Shape;45;p5"/>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46" name="Google Shape;46;p5"/>
          <p:cNvSpPr/>
          <p:nvPr/>
        </p:nvSpPr>
        <p:spPr>
          <a:xfrm>
            <a:off x="8712900" y="4751950"/>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txBox="1"/>
          <p:nvPr>
            <p:ph idx="1" type="subTitle"/>
          </p:nvPr>
        </p:nvSpPr>
        <p:spPr>
          <a:xfrm>
            <a:off x="2138887" y="1854447"/>
            <a:ext cx="2752200" cy="539400"/>
          </a:xfrm>
          <a:prstGeom prst="rect">
            <a:avLst/>
          </a:prstGeom>
        </p:spPr>
        <p:txBody>
          <a:bodyPr anchorCtr="0" anchor="ctr" bIns="91425" lIns="0" spcFirstLastPara="1" rIns="91425" wrap="square" tIns="91425">
            <a:noAutofit/>
          </a:bodyPr>
          <a:lstStyle>
            <a:lvl1pPr lvl="0" rtl="0" algn="ctr">
              <a:lnSpc>
                <a:spcPct val="100000"/>
              </a:lnSpc>
              <a:spcBef>
                <a:spcPts val="0"/>
              </a:spcBef>
              <a:spcAft>
                <a:spcPts val="0"/>
              </a:spcAft>
              <a:buSzPts val="2500"/>
              <a:buFont typeface="Montserrat ExtraBold"/>
              <a:buNone/>
              <a:defRPr b="1" sz="2200">
                <a:latin typeface="Old Standard TT"/>
                <a:ea typeface="Old Standard TT"/>
                <a:cs typeface="Old Standard TT"/>
                <a:sym typeface="Old Standard TT"/>
              </a:defRPr>
            </a:lvl1pPr>
            <a:lvl2pPr lvl="1"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2pPr>
            <a:lvl3pPr lvl="2"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3pPr>
            <a:lvl4pPr lvl="3"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4pPr>
            <a:lvl5pPr lvl="4"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5pPr>
            <a:lvl6pPr lvl="5"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6pPr>
            <a:lvl7pPr lvl="6"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7pPr>
            <a:lvl8pPr lvl="7"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8pPr>
            <a:lvl9pPr lvl="8"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9pPr>
          </a:lstStyle>
          <a:p/>
        </p:txBody>
      </p:sp>
      <p:sp>
        <p:nvSpPr>
          <p:cNvPr id="48" name="Google Shape;48;p5"/>
          <p:cNvSpPr txBox="1"/>
          <p:nvPr>
            <p:ph idx="2" type="subTitle"/>
          </p:nvPr>
        </p:nvSpPr>
        <p:spPr>
          <a:xfrm>
            <a:off x="4267224" y="3232125"/>
            <a:ext cx="2752200" cy="539400"/>
          </a:xfrm>
          <a:prstGeom prst="rect">
            <a:avLst/>
          </a:prstGeom>
        </p:spPr>
        <p:txBody>
          <a:bodyPr anchorCtr="0" anchor="ctr" bIns="91425" lIns="0" spcFirstLastPara="1" rIns="91425" wrap="square" tIns="91425">
            <a:noAutofit/>
          </a:bodyPr>
          <a:lstStyle>
            <a:lvl1pPr lvl="0" rtl="0" algn="ctr">
              <a:lnSpc>
                <a:spcPct val="100000"/>
              </a:lnSpc>
              <a:spcBef>
                <a:spcPts val="0"/>
              </a:spcBef>
              <a:spcAft>
                <a:spcPts val="0"/>
              </a:spcAft>
              <a:buSzPts val="2500"/>
              <a:buFont typeface="Montserrat ExtraBold"/>
              <a:buNone/>
              <a:defRPr b="1" sz="2200">
                <a:latin typeface="Old Standard TT"/>
                <a:ea typeface="Old Standard TT"/>
                <a:cs typeface="Old Standard TT"/>
                <a:sym typeface="Old Standard TT"/>
              </a:defRPr>
            </a:lvl1pPr>
            <a:lvl2pPr lvl="1"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2pPr>
            <a:lvl3pPr lvl="2"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3pPr>
            <a:lvl4pPr lvl="3"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4pPr>
            <a:lvl5pPr lvl="4"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5pPr>
            <a:lvl6pPr lvl="5"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6pPr>
            <a:lvl7pPr lvl="6"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7pPr>
            <a:lvl8pPr lvl="7"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8pPr>
            <a:lvl9pPr lvl="8" rtl="0" algn="ctr">
              <a:lnSpc>
                <a:spcPct val="100000"/>
              </a:lnSpc>
              <a:spcBef>
                <a:spcPts val="0"/>
              </a:spcBef>
              <a:spcAft>
                <a:spcPts val="0"/>
              </a:spcAft>
              <a:buSzPts val="2500"/>
              <a:buFont typeface="Montserrat ExtraBold"/>
              <a:buNone/>
              <a:defRPr b="0" sz="2500">
                <a:latin typeface="Montserrat ExtraBold"/>
                <a:ea typeface="Montserrat ExtraBold"/>
                <a:cs typeface="Montserrat ExtraBold"/>
                <a:sym typeface="Montserrat ExtraBold"/>
              </a:defRPr>
            </a:lvl9pPr>
          </a:lstStyle>
          <a:p/>
        </p:txBody>
      </p:sp>
      <p:sp>
        <p:nvSpPr>
          <p:cNvPr id="49" name="Google Shape;49;p5"/>
          <p:cNvSpPr txBox="1"/>
          <p:nvPr>
            <p:ph idx="3" type="subTitle"/>
          </p:nvPr>
        </p:nvSpPr>
        <p:spPr>
          <a:xfrm>
            <a:off x="5103324" y="1626300"/>
            <a:ext cx="3320700" cy="995700"/>
          </a:xfrm>
          <a:prstGeom prst="rect">
            <a:avLst/>
          </a:prstGeom>
        </p:spPr>
        <p:txBody>
          <a:bodyPr anchorCtr="0" anchor="ctr" bIns="91425" lIns="0"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 name="Google Shape;50;p5"/>
          <p:cNvSpPr txBox="1"/>
          <p:nvPr>
            <p:ph idx="4" type="subTitle"/>
          </p:nvPr>
        </p:nvSpPr>
        <p:spPr>
          <a:xfrm>
            <a:off x="719976" y="3003975"/>
            <a:ext cx="3269100" cy="995700"/>
          </a:xfrm>
          <a:prstGeom prst="rect">
            <a:avLst/>
          </a:prstGeom>
        </p:spPr>
        <p:txBody>
          <a:bodyPr anchorCtr="0" anchor="ctr" bIns="91425" lIns="0"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 name="Google Shape;51;p5"/>
          <p:cNvSpPr txBox="1"/>
          <p:nvPr>
            <p:ph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6"/>
          <p:cNvSpPr txBox="1"/>
          <p:nvPr>
            <p:ph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 name="Google Shape;54;p6"/>
          <p:cNvSpPr/>
          <p:nvPr/>
        </p:nvSpPr>
        <p:spPr>
          <a:xfrm>
            <a:off x="8712900" y="124175"/>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6"/>
          <p:cNvGrpSpPr/>
          <p:nvPr/>
        </p:nvGrpSpPr>
        <p:grpSpPr>
          <a:xfrm>
            <a:off x="-35700" y="-30000"/>
            <a:ext cx="9215400" cy="5203500"/>
            <a:chOff x="-35700" y="-30000"/>
            <a:chExt cx="9215400" cy="5203500"/>
          </a:xfrm>
        </p:grpSpPr>
        <p:cxnSp>
          <p:nvCxnSpPr>
            <p:cNvPr id="56" name="Google Shape;56;p6"/>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57" name="Google Shape;57;p6"/>
            <p:cNvCxnSpPr/>
            <p:nvPr/>
          </p:nvCxnSpPr>
          <p:spPr>
            <a:xfrm rot="5400000">
              <a:off x="-1965275" y="2571750"/>
              <a:ext cx="5203500" cy="0"/>
            </a:xfrm>
            <a:prstGeom prst="straightConnector1">
              <a:avLst/>
            </a:prstGeom>
            <a:noFill/>
            <a:ln cap="flat" cmpd="sng" w="9525">
              <a:solidFill>
                <a:schemeClr val="dk1"/>
              </a:solidFill>
              <a:prstDash val="solid"/>
              <a:round/>
              <a:headEnd len="med" w="med" type="none"/>
              <a:tailEnd len="med" w="med" type="none"/>
            </a:ln>
          </p:spPr>
        </p:cxnSp>
        <p:cxnSp>
          <p:nvCxnSpPr>
            <p:cNvPr id="58" name="Google Shape;58;p6"/>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cxnSp>
          <p:nvCxnSpPr>
            <p:cNvPr id="59" name="Google Shape;59;p6"/>
            <p:cNvCxnSpPr/>
            <p:nvPr/>
          </p:nvCxnSpPr>
          <p:spPr>
            <a:xfrm>
              <a:off x="-35700" y="529972"/>
              <a:ext cx="92154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7"/>
          <p:cNvSpPr txBox="1"/>
          <p:nvPr>
            <p:ph idx="1" type="body"/>
          </p:nvPr>
        </p:nvSpPr>
        <p:spPr>
          <a:xfrm>
            <a:off x="707175" y="1728263"/>
            <a:ext cx="3763500" cy="2126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62" name="Google Shape;62;p7"/>
          <p:cNvSpPr txBox="1"/>
          <p:nvPr>
            <p:ph type="title"/>
          </p:nvPr>
        </p:nvSpPr>
        <p:spPr>
          <a:xfrm>
            <a:off x="720000" y="527825"/>
            <a:ext cx="7704000" cy="6228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3" name="Google Shape;63;p7"/>
          <p:cNvGrpSpPr/>
          <p:nvPr/>
        </p:nvGrpSpPr>
        <p:grpSpPr>
          <a:xfrm>
            <a:off x="-35700" y="-30000"/>
            <a:ext cx="9215400" cy="5203500"/>
            <a:chOff x="-35700" y="-30000"/>
            <a:chExt cx="9215400" cy="5203500"/>
          </a:xfrm>
        </p:grpSpPr>
        <p:cxnSp>
          <p:nvCxnSpPr>
            <p:cNvPr id="64" name="Google Shape;64;p7"/>
            <p:cNvCxnSpPr/>
            <p:nvPr/>
          </p:nvCxnSpPr>
          <p:spPr>
            <a:xfrm>
              <a:off x="-35700" y="4623597"/>
              <a:ext cx="9215400" cy="0"/>
            </a:xfrm>
            <a:prstGeom prst="straightConnector1">
              <a:avLst/>
            </a:prstGeom>
            <a:noFill/>
            <a:ln cap="flat" cmpd="sng" w="9525">
              <a:solidFill>
                <a:schemeClr val="dk1"/>
              </a:solidFill>
              <a:prstDash val="solid"/>
              <a:round/>
              <a:headEnd len="med" w="med" type="none"/>
              <a:tailEnd len="med" w="med" type="none"/>
            </a:ln>
          </p:spPr>
        </p:cxnSp>
        <p:cxnSp>
          <p:nvCxnSpPr>
            <p:cNvPr id="65" name="Google Shape;65;p7"/>
            <p:cNvCxnSpPr/>
            <p:nvPr/>
          </p:nvCxnSpPr>
          <p:spPr>
            <a:xfrm>
              <a:off x="8509900" y="2571750"/>
              <a:ext cx="636900" cy="0"/>
            </a:xfrm>
            <a:prstGeom prst="straightConnector1">
              <a:avLst/>
            </a:prstGeom>
            <a:noFill/>
            <a:ln cap="flat" cmpd="sng" w="9525">
              <a:solidFill>
                <a:schemeClr val="dk1"/>
              </a:solidFill>
              <a:prstDash val="solid"/>
              <a:round/>
              <a:headEnd len="med" w="med" type="none"/>
              <a:tailEnd len="med" w="med" type="none"/>
            </a:ln>
          </p:spPr>
        </p:cxnSp>
        <p:cxnSp>
          <p:nvCxnSpPr>
            <p:cNvPr id="66" name="Google Shape;66;p7"/>
            <p:cNvCxnSpPr/>
            <p:nvPr/>
          </p:nvCxnSpPr>
          <p:spPr>
            <a:xfrm rot="5400000">
              <a:off x="5912100" y="2571750"/>
              <a:ext cx="5203500" cy="0"/>
            </a:xfrm>
            <a:prstGeom prst="straightConnector1">
              <a:avLst/>
            </a:prstGeom>
            <a:noFill/>
            <a:ln cap="flat" cmpd="sng" w="9525">
              <a:solidFill>
                <a:schemeClr val="dk1"/>
              </a:solidFill>
              <a:prstDash val="solid"/>
              <a:round/>
              <a:headEnd len="med" w="med" type="none"/>
              <a:tailEnd len="med" w="med" type="none"/>
            </a:ln>
          </p:spPr>
        </p:cxnSp>
      </p:grpSp>
      <p:sp>
        <p:nvSpPr>
          <p:cNvPr id="67" name="Google Shape;67;p7"/>
          <p:cNvSpPr/>
          <p:nvPr/>
        </p:nvSpPr>
        <p:spPr>
          <a:xfrm>
            <a:off x="8712900" y="4751950"/>
            <a:ext cx="273300" cy="273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8"/>
          <p:cNvSpPr txBox="1"/>
          <p:nvPr>
            <p:ph type="title"/>
          </p:nvPr>
        </p:nvSpPr>
        <p:spPr>
          <a:xfrm>
            <a:off x="1546625" y="1307100"/>
            <a:ext cx="6050700" cy="2529300"/>
          </a:xfrm>
          <a:prstGeom prst="rect">
            <a:avLst/>
          </a:prstGeom>
        </p:spPr>
        <p:txBody>
          <a:bodyPr anchorCtr="0" anchor="ctr" bIns="91425" lIns="0" spcFirstLastPara="1" rIns="91425" wrap="square" tIns="91425">
            <a:noAutofit/>
          </a:bodyPr>
          <a:lstStyle>
            <a:lvl1pPr lvl="0" algn="ctr">
              <a:lnSpc>
                <a:spcPct val="80000"/>
              </a:lnSpc>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0" name="Google Shape;70;p8"/>
          <p:cNvGrpSpPr/>
          <p:nvPr/>
        </p:nvGrpSpPr>
        <p:grpSpPr>
          <a:xfrm>
            <a:off x="-35700" y="-30000"/>
            <a:ext cx="9215400" cy="5203500"/>
            <a:chOff x="-35700" y="-30000"/>
            <a:chExt cx="9215400" cy="5203500"/>
          </a:xfrm>
        </p:grpSpPr>
        <p:cxnSp>
          <p:nvCxnSpPr>
            <p:cNvPr id="71" name="Google Shape;71;p8"/>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72" name="Google Shape;72;p8"/>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73" name="Google Shape;73;p8"/>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74" name="Google Shape;74;p8"/>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75" name="Google Shape;75;p8"/>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76" name="Google Shape;76;p8"/>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77" name="Google Shape;77;p8"/>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9"/>
          <p:cNvSpPr txBox="1"/>
          <p:nvPr>
            <p:ph type="title"/>
          </p:nvPr>
        </p:nvSpPr>
        <p:spPr>
          <a:xfrm>
            <a:off x="2298750" y="1249600"/>
            <a:ext cx="4546500" cy="993300"/>
          </a:xfrm>
          <a:prstGeom prst="rect">
            <a:avLst/>
          </a:prstGeom>
          <a:ln>
            <a:noFill/>
          </a:ln>
        </p:spPr>
        <p:txBody>
          <a:bodyPr anchorCtr="0" anchor="b" bIns="91425" lIns="0"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1" name="Google Shape;81;p9"/>
          <p:cNvSpPr txBox="1"/>
          <p:nvPr>
            <p:ph idx="1" type="subTitle"/>
          </p:nvPr>
        </p:nvSpPr>
        <p:spPr>
          <a:xfrm>
            <a:off x="2298750" y="2412263"/>
            <a:ext cx="4546500" cy="1352700"/>
          </a:xfrm>
          <a:prstGeom prst="rect">
            <a:avLst/>
          </a:prstGeom>
        </p:spPr>
        <p:txBody>
          <a:bodyPr anchorCtr="0" anchor="t" bIns="91425" lIns="0"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82" name="Google Shape;82;p9"/>
          <p:cNvGrpSpPr/>
          <p:nvPr/>
        </p:nvGrpSpPr>
        <p:grpSpPr>
          <a:xfrm>
            <a:off x="-35700" y="-30000"/>
            <a:ext cx="9215400" cy="5203500"/>
            <a:chOff x="-35700" y="-30000"/>
            <a:chExt cx="9215400" cy="5203500"/>
          </a:xfrm>
        </p:grpSpPr>
        <p:cxnSp>
          <p:nvCxnSpPr>
            <p:cNvPr id="83" name="Google Shape;83;p9"/>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84" name="Google Shape;84;p9"/>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85" name="Google Shape;85;p9"/>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86" name="Google Shape;86;p9"/>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87" name="Google Shape;87;p9"/>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88" name="Google Shape;88;p9"/>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89" name="Google Shape;89;p9"/>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10"/>
          <p:cNvSpPr/>
          <p:nvPr/>
        </p:nvSpPr>
        <p:spPr>
          <a:xfrm rot="10800000">
            <a:off x="-34750" y="-29950"/>
            <a:ext cx="9215400" cy="853500"/>
          </a:xfrm>
          <a:prstGeom prst="rect">
            <a:avLst/>
          </a:prstGeom>
          <a:gradFill>
            <a:gsLst>
              <a:gs pos="0">
                <a:srgbClr val="DDD9D5">
                  <a:alpha val="0"/>
                </a:srgbClr>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
          <p:cNvSpPr/>
          <p:nvPr/>
        </p:nvSpPr>
        <p:spPr>
          <a:xfrm>
            <a:off x="-34750" y="2591750"/>
            <a:ext cx="9215400" cy="2581500"/>
          </a:xfrm>
          <a:prstGeom prst="rect">
            <a:avLst/>
          </a:prstGeom>
          <a:gradFill>
            <a:gsLst>
              <a:gs pos="0">
                <a:srgbClr val="DDD9D5">
                  <a:alpha val="0"/>
                </a:srgbClr>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txBox="1"/>
          <p:nvPr>
            <p:ph type="title"/>
          </p:nvPr>
        </p:nvSpPr>
        <p:spPr>
          <a:xfrm>
            <a:off x="706350" y="3703875"/>
            <a:ext cx="7731300" cy="597000"/>
          </a:xfrm>
          <a:prstGeom prst="rect">
            <a:avLst/>
          </a:prstGeom>
        </p:spPr>
        <p:txBody>
          <a:bodyPr anchorCtr="0" anchor="t" bIns="91425" lIns="0"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95" name="Google Shape;95;p10"/>
          <p:cNvGrpSpPr/>
          <p:nvPr/>
        </p:nvGrpSpPr>
        <p:grpSpPr>
          <a:xfrm>
            <a:off x="-35700" y="-30000"/>
            <a:ext cx="9215400" cy="5203500"/>
            <a:chOff x="-35700" y="-30000"/>
            <a:chExt cx="9215400" cy="5203500"/>
          </a:xfrm>
        </p:grpSpPr>
        <p:cxnSp>
          <p:nvCxnSpPr>
            <p:cNvPr id="96" name="Google Shape;96;p10"/>
            <p:cNvCxnSpPr/>
            <p:nvPr/>
          </p:nvCxnSpPr>
          <p:spPr>
            <a:xfrm rot="5400000">
              <a:off x="-1965275"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97" name="Google Shape;97;p10"/>
            <p:cNvCxnSpPr/>
            <p:nvPr/>
          </p:nvCxnSpPr>
          <p:spPr>
            <a:xfrm rot="5400000">
              <a:off x="5912100" y="2571750"/>
              <a:ext cx="5203500" cy="0"/>
            </a:xfrm>
            <a:prstGeom prst="straightConnector1">
              <a:avLst/>
            </a:prstGeom>
            <a:noFill/>
            <a:ln cap="flat" cmpd="sng" w="9525">
              <a:solidFill>
                <a:srgbClr val="191919"/>
              </a:solidFill>
              <a:prstDash val="solid"/>
              <a:round/>
              <a:headEnd len="med" w="med" type="none"/>
              <a:tailEnd len="med" w="med" type="none"/>
            </a:ln>
          </p:spPr>
        </p:cxnSp>
        <p:cxnSp>
          <p:nvCxnSpPr>
            <p:cNvPr id="98" name="Google Shape;98;p10"/>
            <p:cNvCxnSpPr/>
            <p:nvPr/>
          </p:nvCxnSpPr>
          <p:spPr>
            <a:xfrm>
              <a:off x="-35700" y="529972"/>
              <a:ext cx="9215400" cy="0"/>
            </a:xfrm>
            <a:prstGeom prst="straightConnector1">
              <a:avLst/>
            </a:prstGeom>
            <a:noFill/>
            <a:ln cap="flat" cmpd="sng" w="9525">
              <a:solidFill>
                <a:srgbClr val="191919"/>
              </a:solidFill>
              <a:prstDash val="solid"/>
              <a:round/>
              <a:headEnd len="med" w="med" type="none"/>
              <a:tailEnd len="med" w="med" type="none"/>
            </a:ln>
          </p:spPr>
        </p:cxnSp>
        <p:cxnSp>
          <p:nvCxnSpPr>
            <p:cNvPr id="99" name="Google Shape;99;p10"/>
            <p:cNvCxnSpPr/>
            <p:nvPr/>
          </p:nvCxnSpPr>
          <p:spPr>
            <a:xfrm>
              <a:off x="-21425" y="2571750"/>
              <a:ext cx="653400" cy="0"/>
            </a:xfrm>
            <a:prstGeom prst="straightConnector1">
              <a:avLst/>
            </a:prstGeom>
            <a:noFill/>
            <a:ln cap="flat" cmpd="sng" w="9525">
              <a:solidFill>
                <a:srgbClr val="191919"/>
              </a:solidFill>
              <a:prstDash val="solid"/>
              <a:round/>
              <a:headEnd len="med" w="med" type="none"/>
              <a:tailEnd len="med" w="med" type="none"/>
            </a:ln>
          </p:spPr>
        </p:cxnSp>
        <p:cxnSp>
          <p:nvCxnSpPr>
            <p:cNvPr id="100" name="Google Shape;100;p10"/>
            <p:cNvCxnSpPr/>
            <p:nvPr/>
          </p:nvCxnSpPr>
          <p:spPr>
            <a:xfrm>
              <a:off x="8509900" y="2571750"/>
              <a:ext cx="636900" cy="0"/>
            </a:xfrm>
            <a:prstGeom prst="straightConnector1">
              <a:avLst/>
            </a:prstGeom>
            <a:noFill/>
            <a:ln cap="flat" cmpd="sng" w="9525">
              <a:solidFill>
                <a:srgbClr val="191919"/>
              </a:solidFill>
              <a:prstDash val="solid"/>
              <a:round/>
              <a:headEnd len="med" w="med" type="none"/>
              <a:tailEnd len="med" w="med" type="none"/>
            </a:ln>
          </p:spPr>
        </p:cxnSp>
        <p:cxnSp>
          <p:nvCxnSpPr>
            <p:cNvPr id="101" name="Google Shape;101;p10"/>
            <p:cNvCxnSpPr/>
            <p:nvPr/>
          </p:nvCxnSpPr>
          <p:spPr>
            <a:xfrm>
              <a:off x="-35700" y="4623597"/>
              <a:ext cx="9215400" cy="0"/>
            </a:xfrm>
            <a:prstGeom prst="straightConnector1">
              <a:avLst/>
            </a:prstGeom>
            <a:noFill/>
            <a:ln cap="flat" cmpd="sng" w="9525">
              <a:solidFill>
                <a:srgbClr val="191919"/>
              </a:solidFill>
              <a:prstDash val="solid"/>
              <a:round/>
              <a:headEnd len="med" w="med" type="none"/>
              <a:tailEnd len="med" w="med" type="none"/>
            </a:ln>
          </p:spPr>
        </p:cxnSp>
      </p:grpSp>
      <p:sp>
        <p:nvSpPr>
          <p:cNvPr id="102" name="Google Shape;102;p10"/>
          <p:cNvSpPr/>
          <p:nvPr/>
        </p:nvSpPr>
        <p:spPr>
          <a:xfrm>
            <a:off x="8712900" y="124175"/>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181925" y="4751950"/>
            <a:ext cx="273300" cy="273300"/>
          </a:xfrm>
          <a:prstGeom prst="star4">
            <a:avLst>
              <a:gd fmla="val 12500" name="adj"/>
            </a:avLst>
          </a:pr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0" spcFirstLastPara="1" rIns="91425" wrap="square" tIns="91425">
            <a:noAutofit/>
          </a:bodyPr>
          <a:lstStyle>
            <a:lvl1pPr lvl="0"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500"/>
              <a:buFont typeface="Old Standard TT"/>
              <a:buNone/>
              <a:defRPr b="1" sz="35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0" spcFirstLastPara="1" rIns="91425" wrap="square" tIns="91425">
            <a:noAutofit/>
          </a:bodyPr>
          <a:lstStyle>
            <a:lvl1pPr indent="-317500" lvl="0" marL="457200">
              <a:lnSpc>
                <a:spcPct val="115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27"/>
          <p:cNvSpPr txBox="1"/>
          <p:nvPr>
            <p:ph type="ctrTitle"/>
          </p:nvPr>
        </p:nvSpPr>
        <p:spPr>
          <a:xfrm>
            <a:off x="622000" y="1602850"/>
            <a:ext cx="7874400" cy="990900"/>
          </a:xfrm>
          <a:prstGeom prst="rect">
            <a:avLst/>
          </a:prstGeom>
        </p:spPr>
        <p:txBody>
          <a:bodyPr anchorCtr="0" anchor="b" bIns="91425" lIns="0" spcFirstLastPara="1" rIns="91425" wrap="square" tIns="91425">
            <a:noAutofit/>
          </a:bodyPr>
          <a:lstStyle/>
          <a:p>
            <a:pPr indent="0" lvl="0" marL="0" rtl="0" algn="ctr">
              <a:spcBef>
                <a:spcPts val="0"/>
              </a:spcBef>
              <a:spcAft>
                <a:spcPts val="0"/>
              </a:spcAft>
              <a:buNone/>
            </a:pPr>
            <a:r>
              <a:rPr lang="en" sz="3200">
                <a:latin typeface="Times New Roman"/>
                <a:ea typeface="Times New Roman"/>
                <a:cs typeface="Times New Roman"/>
                <a:sym typeface="Times New Roman"/>
              </a:rPr>
              <a:t>Analyzing Performance: Apache Spark vs. Hadoop MapReduce</a:t>
            </a:r>
            <a:endParaRPr sz="3200">
              <a:solidFill>
                <a:schemeClr val="dk1"/>
              </a:solidFill>
              <a:latin typeface="Times New Roman"/>
              <a:ea typeface="Times New Roman"/>
              <a:cs typeface="Times New Roman"/>
              <a:sym typeface="Times New Roman"/>
            </a:endParaRPr>
          </a:p>
        </p:txBody>
      </p:sp>
      <p:sp>
        <p:nvSpPr>
          <p:cNvPr id="296" name="Google Shape;296;p27"/>
          <p:cNvSpPr txBox="1"/>
          <p:nvPr/>
        </p:nvSpPr>
        <p:spPr>
          <a:xfrm>
            <a:off x="4459879" y="4123968"/>
            <a:ext cx="4036800" cy="393600"/>
          </a:xfrm>
          <a:prstGeom prst="rect">
            <a:avLst/>
          </a:prstGeom>
          <a:noFill/>
          <a:ln>
            <a:noFill/>
          </a:ln>
        </p:spPr>
        <p:txBody>
          <a:bodyPr anchorCtr="0" anchor="t" bIns="91425" lIns="0" spcFirstLastPara="1" rIns="91425" wrap="square" tIns="91425">
            <a:noAutofit/>
          </a:bodyPr>
          <a:lstStyle/>
          <a:p>
            <a:pPr indent="0" lvl="0" marL="0" rtl="0" algn="ctr">
              <a:spcBef>
                <a:spcPts val="0"/>
              </a:spcBef>
              <a:spcAft>
                <a:spcPts val="0"/>
              </a:spcAft>
              <a:buNone/>
            </a:pPr>
            <a:r>
              <a:rPr b="1" lang="en" sz="1600">
                <a:solidFill>
                  <a:srgbClr val="191919"/>
                </a:solidFill>
                <a:latin typeface="Times New Roman"/>
                <a:ea typeface="Times New Roman"/>
                <a:cs typeface="Times New Roman"/>
                <a:sym typeface="Times New Roman"/>
              </a:rPr>
              <a:t>248242V – H. M. Thinura L. Kumarasinghe</a:t>
            </a:r>
            <a:endParaRPr b="1" sz="1600">
              <a:solidFill>
                <a:srgbClr val="191919"/>
              </a:solidFill>
              <a:latin typeface="Times New Roman"/>
              <a:ea typeface="Times New Roman"/>
              <a:cs typeface="Times New Roman"/>
              <a:sym typeface="Times New Roman"/>
            </a:endParaRPr>
          </a:p>
        </p:txBody>
      </p:sp>
      <p:sp>
        <p:nvSpPr>
          <p:cNvPr id="297" name="Google Shape;297;p27"/>
          <p:cNvSpPr txBox="1"/>
          <p:nvPr/>
        </p:nvSpPr>
        <p:spPr>
          <a:xfrm>
            <a:off x="2553604" y="2789443"/>
            <a:ext cx="4036800" cy="393600"/>
          </a:xfrm>
          <a:prstGeom prst="rect">
            <a:avLst/>
          </a:prstGeom>
          <a:noFill/>
          <a:ln>
            <a:noFill/>
          </a:ln>
        </p:spPr>
        <p:txBody>
          <a:bodyPr anchorCtr="0" anchor="t" bIns="91425" lIns="0" spcFirstLastPara="1" rIns="91425" wrap="square" tIns="91425">
            <a:noAutofit/>
          </a:bodyPr>
          <a:lstStyle/>
          <a:p>
            <a:pPr indent="0" lvl="0" marL="0" rtl="0" algn="ctr">
              <a:spcBef>
                <a:spcPts val="0"/>
              </a:spcBef>
              <a:spcAft>
                <a:spcPts val="0"/>
              </a:spcAft>
              <a:buNone/>
            </a:pPr>
            <a:r>
              <a:rPr lang="en">
                <a:solidFill>
                  <a:srgbClr val="191919"/>
                </a:solidFill>
                <a:latin typeface="Times New Roman"/>
                <a:ea typeface="Times New Roman"/>
                <a:cs typeface="Times New Roman"/>
                <a:sym typeface="Times New Roman"/>
              </a:rPr>
              <a:t>CS5229 - Big Data Analytics Technologies</a:t>
            </a:r>
            <a:endParaRPr>
              <a:solidFill>
                <a:srgbClr val="191919"/>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600">
              <a:solidFill>
                <a:srgbClr val="191919"/>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600">
              <a:solidFill>
                <a:srgbClr val="191919"/>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28"/>
          <p:cNvSpPr txBox="1"/>
          <p:nvPr>
            <p:ph idx="1" type="body"/>
          </p:nvPr>
        </p:nvSpPr>
        <p:spPr>
          <a:xfrm>
            <a:off x="448150" y="1433675"/>
            <a:ext cx="4839000" cy="2580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MapReduce revolutionized big data processing, enabling handling of massive datasets.</a:t>
            </a:r>
            <a:endParaRPr sz="1600"/>
          </a:p>
          <a:p>
            <a:pPr indent="-330200" lvl="0" marL="457200" rtl="0" algn="l">
              <a:lnSpc>
                <a:spcPct val="150000"/>
              </a:lnSpc>
              <a:spcBef>
                <a:spcPts val="0"/>
              </a:spcBef>
              <a:spcAft>
                <a:spcPts val="0"/>
              </a:spcAft>
              <a:buSzPts val="1600"/>
              <a:buChar char="●"/>
            </a:pPr>
            <a:r>
              <a:rPr lang="en" sz="1600"/>
              <a:t>Developed by Google in 2004, it's widely adopted across industries.</a:t>
            </a:r>
            <a:endParaRPr sz="1600"/>
          </a:p>
          <a:p>
            <a:pPr indent="-330200" lvl="0" marL="457200" rtl="0" algn="l">
              <a:lnSpc>
                <a:spcPct val="150000"/>
              </a:lnSpc>
              <a:spcBef>
                <a:spcPts val="0"/>
              </a:spcBef>
              <a:spcAft>
                <a:spcPts val="0"/>
              </a:spcAft>
              <a:buSzPts val="1600"/>
              <a:buChar char="●"/>
            </a:pPr>
            <a:r>
              <a:rPr lang="en" sz="1600"/>
              <a:t>Operating via parallel processing, it efficiently divides and processes data for batch tasks.</a:t>
            </a:r>
            <a:endParaRPr sz="1600"/>
          </a:p>
        </p:txBody>
      </p:sp>
      <p:sp>
        <p:nvSpPr>
          <p:cNvPr id="303" name="Google Shape;303;p28"/>
          <p:cNvSpPr txBox="1"/>
          <p:nvPr>
            <p:ph type="title"/>
          </p:nvPr>
        </p:nvSpPr>
        <p:spPr>
          <a:xfrm>
            <a:off x="1744800" y="440775"/>
            <a:ext cx="5654400" cy="6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latin typeface="Times New Roman"/>
                <a:ea typeface="Times New Roman"/>
                <a:cs typeface="Times New Roman"/>
                <a:sym typeface="Times New Roman"/>
              </a:rPr>
              <a:t>Hadoop MapReduce</a:t>
            </a:r>
            <a:endParaRPr sz="3400">
              <a:latin typeface="Times New Roman"/>
              <a:ea typeface="Times New Roman"/>
              <a:cs typeface="Times New Roman"/>
              <a:sym typeface="Times New Roman"/>
            </a:endParaRPr>
          </a:p>
        </p:txBody>
      </p:sp>
      <p:pic>
        <p:nvPicPr>
          <p:cNvPr id="304" name="Google Shape;304;p28"/>
          <p:cNvPicPr preferRelativeResize="0"/>
          <p:nvPr/>
        </p:nvPicPr>
        <p:blipFill rotWithShape="1">
          <a:blip r:embed="rId4">
            <a:alphaModFix/>
          </a:blip>
          <a:srcRect b="-1370" l="9600" r="-9600" t="1370"/>
          <a:stretch/>
        </p:blipFill>
        <p:spPr>
          <a:xfrm>
            <a:off x="5682625" y="1549088"/>
            <a:ext cx="2993175" cy="2045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29"/>
          <p:cNvSpPr txBox="1"/>
          <p:nvPr>
            <p:ph idx="1" type="body"/>
          </p:nvPr>
        </p:nvSpPr>
        <p:spPr>
          <a:xfrm>
            <a:off x="469025" y="1328900"/>
            <a:ext cx="5970600" cy="268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Apache Spark efficiently processes big data with unified support for batch, streaming, and machine-learning tasks.</a:t>
            </a:r>
            <a:endParaRPr sz="1600"/>
          </a:p>
          <a:p>
            <a:pPr indent="-330200" lvl="0" marL="457200" rtl="0" algn="l">
              <a:lnSpc>
                <a:spcPct val="150000"/>
              </a:lnSpc>
              <a:spcBef>
                <a:spcPts val="0"/>
              </a:spcBef>
              <a:spcAft>
                <a:spcPts val="0"/>
              </a:spcAft>
              <a:buSzPts val="1600"/>
              <a:buChar char="●"/>
            </a:pPr>
            <a:r>
              <a:rPr lang="en" sz="1600"/>
              <a:t>It utilizes Resilient Distributed Datasets (RDDs) for scalable and fault-tolerant data processing.</a:t>
            </a:r>
            <a:endParaRPr sz="1600"/>
          </a:p>
          <a:p>
            <a:pPr indent="-330200" lvl="0" marL="457200" rtl="0" algn="l">
              <a:lnSpc>
                <a:spcPct val="150000"/>
              </a:lnSpc>
              <a:spcBef>
                <a:spcPts val="0"/>
              </a:spcBef>
              <a:spcAft>
                <a:spcPts val="0"/>
              </a:spcAft>
              <a:buSzPts val="1600"/>
              <a:buChar char="●"/>
            </a:pPr>
            <a:r>
              <a:rPr lang="en" sz="1600"/>
              <a:t>Spark's built-in libraries for machine learning, graph processing, and stream processing make it widely adopted across industries.</a:t>
            </a:r>
            <a:endParaRPr sz="1600"/>
          </a:p>
          <a:p>
            <a:pPr indent="0" lvl="0" marL="0" rtl="0" algn="l">
              <a:lnSpc>
                <a:spcPct val="150000"/>
              </a:lnSpc>
              <a:spcBef>
                <a:spcPts val="0"/>
              </a:spcBef>
              <a:spcAft>
                <a:spcPts val="0"/>
              </a:spcAft>
              <a:buNone/>
            </a:pPr>
            <a:r>
              <a:t/>
            </a:r>
            <a:endParaRPr sz="1600"/>
          </a:p>
        </p:txBody>
      </p:sp>
      <p:sp>
        <p:nvSpPr>
          <p:cNvPr id="310" name="Google Shape;310;p29"/>
          <p:cNvSpPr txBox="1"/>
          <p:nvPr>
            <p:ph type="title"/>
          </p:nvPr>
        </p:nvSpPr>
        <p:spPr>
          <a:xfrm>
            <a:off x="2217750" y="516950"/>
            <a:ext cx="4708500" cy="6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latin typeface="Times New Roman"/>
                <a:ea typeface="Times New Roman"/>
                <a:cs typeface="Times New Roman"/>
                <a:sym typeface="Times New Roman"/>
              </a:rPr>
              <a:t>Apache Spark</a:t>
            </a:r>
            <a:endParaRPr sz="3400">
              <a:latin typeface="Times New Roman"/>
              <a:ea typeface="Times New Roman"/>
              <a:cs typeface="Times New Roman"/>
              <a:sym typeface="Times New Roman"/>
            </a:endParaRPr>
          </a:p>
        </p:txBody>
      </p:sp>
      <p:pic>
        <p:nvPicPr>
          <p:cNvPr id="311" name="Google Shape;311;p29"/>
          <p:cNvPicPr preferRelativeResize="0"/>
          <p:nvPr/>
        </p:nvPicPr>
        <p:blipFill rotWithShape="1">
          <a:blip r:embed="rId4">
            <a:alphaModFix/>
          </a:blip>
          <a:srcRect b="0" l="5730" r="-5729" t="0"/>
          <a:stretch/>
        </p:blipFill>
        <p:spPr>
          <a:xfrm>
            <a:off x="5808975" y="1750375"/>
            <a:ext cx="3150045" cy="16427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30"/>
          <p:cNvSpPr txBox="1"/>
          <p:nvPr>
            <p:ph type="title"/>
          </p:nvPr>
        </p:nvSpPr>
        <p:spPr>
          <a:xfrm>
            <a:off x="2293800" y="1865100"/>
            <a:ext cx="4556400" cy="141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Demo</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31"/>
          <p:cNvSpPr txBox="1"/>
          <p:nvPr>
            <p:ph type="title"/>
          </p:nvPr>
        </p:nvSpPr>
        <p:spPr>
          <a:xfrm>
            <a:off x="2821200" y="673800"/>
            <a:ext cx="3501600" cy="6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latin typeface="Times New Roman"/>
                <a:ea typeface="Times New Roman"/>
                <a:cs typeface="Times New Roman"/>
                <a:sym typeface="Times New Roman"/>
              </a:rPr>
              <a:t>Comparison</a:t>
            </a:r>
            <a:endParaRPr sz="3400">
              <a:latin typeface="Times New Roman"/>
              <a:ea typeface="Times New Roman"/>
              <a:cs typeface="Times New Roman"/>
              <a:sym typeface="Times New Roman"/>
            </a:endParaRPr>
          </a:p>
        </p:txBody>
      </p:sp>
      <p:graphicFrame>
        <p:nvGraphicFramePr>
          <p:cNvPr id="322" name="Google Shape;322;p31"/>
          <p:cNvGraphicFramePr/>
          <p:nvPr/>
        </p:nvGraphicFramePr>
        <p:xfrm>
          <a:off x="1078275" y="1534050"/>
          <a:ext cx="3000000" cy="3000000"/>
        </p:xfrm>
        <a:graphic>
          <a:graphicData uri="http://schemas.openxmlformats.org/drawingml/2006/table">
            <a:tbl>
              <a:tblPr>
                <a:noFill/>
                <a:tableStyleId>{530CF195-77C5-462F-8F18-B2F32F95A786}</a:tableStyleId>
              </a:tblPr>
              <a:tblGrid>
                <a:gridCol w="1783900"/>
                <a:gridCol w="2963825"/>
                <a:gridCol w="2879500"/>
              </a:tblGrid>
              <a:tr h="381000">
                <a:tc>
                  <a:txBody>
                    <a:bodyPr/>
                    <a:lstStyle/>
                    <a:p>
                      <a:pPr indent="0" lvl="0" marL="0" rtl="0" algn="ctr">
                        <a:spcBef>
                          <a:spcPts val="0"/>
                        </a:spcBef>
                        <a:spcAft>
                          <a:spcPts val="0"/>
                        </a:spcAft>
                        <a:buNone/>
                      </a:pPr>
                      <a:r>
                        <a:rPr b="1" lang="en" sz="1600">
                          <a:latin typeface="Didact Gothic"/>
                          <a:ea typeface="Didact Gothic"/>
                          <a:cs typeface="Didact Gothic"/>
                          <a:sym typeface="Didact Gothic"/>
                        </a:rPr>
                        <a:t>Feature</a:t>
                      </a:r>
                      <a:endParaRPr b="1" sz="1600">
                        <a:latin typeface="Didact Gothic"/>
                        <a:ea typeface="Didact Gothic"/>
                        <a:cs typeface="Didact Gothic"/>
                        <a:sym typeface="Didact Gothic"/>
                      </a:endParaRPr>
                    </a:p>
                  </a:txBody>
                  <a:tcPr marT="91425" marB="91425" marR="91425" marL="91425">
                    <a:solidFill>
                      <a:srgbClr val="7994A9">
                        <a:alpha val="64709"/>
                      </a:srgbClr>
                    </a:solidFill>
                  </a:tcPr>
                </a:tc>
                <a:tc>
                  <a:txBody>
                    <a:bodyPr/>
                    <a:lstStyle/>
                    <a:p>
                      <a:pPr indent="0" lvl="0" marL="0" rtl="0" algn="ctr">
                        <a:spcBef>
                          <a:spcPts val="0"/>
                        </a:spcBef>
                        <a:spcAft>
                          <a:spcPts val="0"/>
                        </a:spcAft>
                        <a:buNone/>
                      </a:pPr>
                      <a:r>
                        <a:rPr b="1" lang="en" sz="1600">
                          <a:latin typeface="Didact Gothic"/>
                          <a:ea typeface="Didact Gothic"/>
                          <a:cs typeface="Didact Gothic"/>
                          <a:sym typeface="Didact Gothic"/>
                        </a:rPr>
                        <a:t>MapReduce </a:t>
                      </a:r>
                      <a:r>
                        <a:rPr lang="en" sz="1600">
                          <a:latin typeface="Didact Gothic"/>
                          <a:ea typeface="Didact Gothic"/>
                          <a:cs typeface="Didact Gothic"/>
                          <a:sym typeface="Didact Gothic"/>
                        </a:rPr>
                        <a:t>                                    </a:t>
                      </a:r>
                      <a:endParaRPr sz="1600">
                        <a:latin typeface="Didact Gothic"/>
                        <a:ea typeface="Didact Gothic"/>
                        <a:cs typeface="Didact Gothic"/>
                        <a:sym typeface="Didact Gothic"/>
                      </a:endParaRPr>
                    </a:p>
                  </a:txBody>
                  <a:tcPr marT="91425" marB="91425" marR="91425" marL="91425">
                    <a:solidFill>
                      <a:srgbClr val="7994A9">
                        <a:alpha val="64709"/>
                      </a:srgbClr>
                    </a:solidFill>
                  </a:tcPr>
                </a:tc>
                <a:tc>
                  <a:txBody>
                    <a:bodyPr/>
                    <a:lstStyle/>
                    <a:p>
                      <a:pPr indent="0" lvl="0" marL="0" rtl="0" algn="ctr">
                        <a:spcBef>
                          <a:spcPts val="0"/>
                        </a:spcBef>
                        <a:spcAft>
                          <a:spcPts val="0"/>
                        </a:spcAft>
                        <a:buNone/>
                      </a:pPr>
                      <a:r>
                        <a:rPr b="1" lang="en" sz="1600">
                          <a:latin typeface="Didact Gothic"/>
                          <a:ea typeface="Didact Gothic"/>
                          <a:cs typeface="Didact Gothic"/>
                          <a:sym typeface="Didact Gothic"/>
                        </a:rPr>
                        <a:t>Apache Spark</a:t>
                      </a:r>
                      <a:endParaRPr b="1" sz="1600">
                        <a:latin typeface="Didact Gothic"/>
                        <a:ea typeface="Didact Gothic"/>
                        <a:cs typeface="Didact Gothic"/>
                        <a:sym typeface="Didact Gothic"/>
                      </a:endParaRPr>
                    </a:p>
                  </a:txBody>
                  <a:tcPr marT="91425" marB="91425" marR="91425" marL="91425">
                    <a:solidFill>
                      <a:srgbClr val="7994A9">
                        <a:alpha val="64709"/>
                      </a:srgbClr>
                    </a:solidFill>
                  </a:tcPr>
                </a:tc>
              </a:tr>
              <a:tr h="381000">
                <a:tc rowSpan="2">
                  <a:txBody>
                    <a:bodyPr/>
                    <a:lstStyle/>
                    <a:p>
                      <a:pPr indent="0" lvl="0" marL="0" rtl="0" algn="l">
                        <a:spcBef>
                          <a:spcPts val="0"/>
                        </a:spcBef>
                        <a:spcAft>
                          <a:spcPts val="0"/>
                        </a:spcAft>
                        <a:buNone/>
                      </a:pPr>
                      <a:r>
                        <a:rPr lang="en" sz="1600">
                          <a:latin typeface="Didact Gothic"/>
                          <a:ea typeface="Didact Gothic"/>
                          <a:cs typeface="Didact Gothic"/>
                          <a:sym typeface="Didact Gothic"/>
                        </a:rPr>
                        <a:t>Ease of Us</a:t>
                      </a:r>
                      <a:endParaRPr sz="1600">
                        <a:latin typeface="Didact Gothic"/>
                        <a:ea typeface="Didact Gothic"/>
                        <a:cs typeface="Didact Gothic"/>
                        <a:sym typeface="Didact Gothic"/>
                      </a:endParaRPr>
                    </a:p>
                  </a:txBody>
                  <a:tcPr marT="91425" marB="91425" marR="91425" marL="91425" anchor="ctr"/>
                </a:tc>
                <a:tc>
                  <a:txBody>
                    <a:bodyPr/>
                    <a:lstStyle/>
                    <a:p>
                      <a:pPr indent="0" lvl="0" marL="0" rtl="0" algn="l">
                        <a:spcBef>
                          <a:spcPts val="0"/>
                        </a:spcBef>
                        <a:spcAft>
                          <a:spcPts val="0"/>
                        </a:spcAft>
                        <a:buNone/>
                      </a:pPr>
                      <a:r>
                        <a:rPr lang="en" sz="1600">
                          <a:latin typeface="Didact Gothic"/>
                          <a:ea typeface="Didact Gothic"/>
                          <a:cs typeface="Didact Gothic"/>
                          <a:sym typeface="Didact Gothic"/>
                        </a:rPr>
                        <a:t>Requires writing complex and verbose code. </a:t>
                      </a:r>
                      <a:endParaRPr sz="1600">
                        <a:latin typeface="Didact Gothic"/>
                        <a:ea typeface="Didact Gothic"/>
                        <a:cs typeface="Didact Gothic"/>
                        <a:sym typeface="Didact Gothic"/>
                      </a:endParaRPr>
                    </a:p>
                  </a:txBody>
                  <a:tcPr marT="91425" marB="91425" marR="91425" marL="91425"/>
                </a:tc>
                <a:tc>
                  <a:txBody>
                    <a:bodyPr/>
                    <a:lstStyle/>
                    <a:p>
                      <a:pPr indent="0" lvl="0" marL="0" rtl="0" algn="l">
                        <a:spcBef>
                          <a:spcPts val="0"/>
                        </a:spcBef>
                        <a:spcAft>
                          <a:spcPts val="0"/>
                        </a:spcAft>
                        <a:buNone/>
                      </a:pPr>
                      <a:r>
                        <a:rPr lang="en" sz="1600">
                          <a:latin typeface="Didact Gothic"/>
                          <a:ea typeface="Didact Gothic"/>
                          <a:cs typeface="Didact Gothic"/>
                          <a:sym typeface="Didact Gothic"/>
                        </a:rPr>
                        <a:t>Offers higher-level APIs and intuitive syntax.</a:t>
                      </a:r>
                      <a:endParaRPr sz="1600">
                        <a:latin typeface="Didact Gothic"/>
                        <a:ea typeface="Didact Gothic"/>
                        <a:cs typeface="Didact Gothic"/>
                        <a:sym typeface="Didact Gothic"/>
                      </a:endParaRPr>
                    </a:p>
                  </a:txBody>
                  <a:tcPr marT="91425" marB="91425" marR="91425" marL="91425"/>
                </a:tc>
              </a:tr>
              <a:tr h="381000">
                <a:tc vMerge="1"/>
                <a:tc>
                  <a:txBody>
                    <a:bodyPr/>
                    <a:lstStyle/>
                    <a:p>
                      <a:pPr indent="0" lvl="0" marL="0" rtl="0" algn="l">
                        <a:spcBef>
                          <a:spcPts val="0"/>
                        </a:spcBef>
                        <a:spcAft>
                          <a:spcPts val="0"/>
                        </a:spcAft>
                        <a:buNone/>
                      </a:pPr>
                      <a:r>
                        <a:rPr lang="en" sz="1600">
                          <a:latin typeface="Didact Gothic"/>
                          <a:ea typeface="Didact Gothic"/>
                          <a:cs typeface="Didact Gothic"/>
                          <a:sym typeface="Didact Gothic"/>
                        </a:rPr>
                        <a:t>Higher development time and effort.</a:t>
                      </a:r>
                      <a:endParaRPr sz="1600">
                        <a:latin typeface="Didact Gothic"/>
                        <a:ea typeface="Didact Gothic"/>
                        <a:cs typeface="Didact Gothic"/>
                        <a:sym typeface="Didact Gothic"/>
                      </a:endParaRPr>
                    </a:p>
                  </a:txBody>
                  <a:tcPr marT="91425" marB="91425" marR="91425" marL="91425"/>
                </a:tc>
                <a:tc>
                  <a:txBody>
                    <a:bodyPr/>
                    <a:lstStyle/>
                    <a:p>
                      <a:pPr indent="0" lvl="0" marL="0" rtl="0" algn="l">
                        <a:spcBef>
                          <a:spcPts val="0"/>
                        </a:spcBef>
                        <a:spcAft>
                          <a:spcPts val="0"/>
                        </a:spcAft>
                        <a:buNone/>
                      </a:pPr>
                      <a:r>
                        <a:rPr lang="en" sz="1600">
                          <a:latin typeface="Didact Gothic"/>
                          <a:ea typeface="Didact Gothic"/>
                          <a:cs typeface="Didact Gothic"/>
                          <a:sym typeface="Didact Gothic"/>
                        </a:rPr>
                        <a:t>Reduces development complexity. </a:t>
                      </a:r>
                      <a:endParaRPr sz="1600">
                        <a:latin typeface="Didact Gothic"/>
                        <a:ea typeface="Didact Gothic"/>
                        <a:cs typeface="Didact Gothic"/>
                        <a:sym typeface="Didact Gothic"/>
                      </a:endParaRPr>
                    </a:p>
                  </a:txBody>
                  <a:tcPr marT="91425" marB="91425" marR="91425" marL="91425"/>
                </a:tc>
              </a:tr>
              <a:tr h="381000">
                <a:tc rowSpan="2">
                  <a:txBody>
                    <a:bodyPr/>
                    <a:lstStyle/>
                    <a:p>
                      <a:pPr indent="0" lvl="0" marL="0" rtl="0" algn="l">
                        <a:spcBef>
                          <a:spcPts val="0"/>
                        </a:spcBef>
                        <a:spcAft>
                          <a:spcPts val="0"/>
                        </a:spcAft>
                        <a:buNone/>
                      </a:pPr>
                      <a:r>
                        <a:rPr lang="en" sz="1600">
                          <a:latin typeface="Didact Gothic"/>
                          <a:ea typeface="Didact Gothic"/>
                          <a:cs typeface="Didact Gothic"/>
                          <a:sym typeface="Didact Gothic"/>
                        </a:rPr>
                        <a:t>Processing Speed</a:t>
                      </a:r>
                      <a:endParaRPr sz="1600">
                        <a:latin typeface="Didact Gothic"/>
                        <a:ea typeface="Didact Gothic"/>
                        <a:cs typeface="Didact Gothic"/>
                        <a:sym typeface="Didact Gothic"/>
                      </a:endParaRPr>
                    </a:p>
                  </a:txBody>
                  <a:tcPr marT="91425" marB="91425" marR="91425" marL="91425" anchor="ctr"/>
                </a:tc>
                <a:tc>
                  <a:txBody>
                    <a:bodyPr/>
                    <a:lstStyle/>
                    <a:p>
                      <a:pPr indent="0" lvl="0" marL="0" rtl="0" algn="l">
                        <a:spcBef>
                          <a:spcPts val="0"/>
                        </a:spcBef>
                        <a:spcAft>
                          <a:spcPts val="0"/>
                        </a:spcAft>
                        <a:buNone/>
                      </a:pPr>
                      <a:r>
                        <a:rPr lang="en" sz="1600">
                          <a:latin typeface="Didact Gothic"/>
                          <a:ea typeface="Didact Gothic"/>
                          <a:cs typeface="Didact Gothic"/>
                          <a:sym typeface="Didact Gothic"/>
                        </a:rPr>
                        <a:t>Slower due to disk I/O overhead.  </a:t>
                      </a:r>
                      <a:endParaRPr sz="1600">
                        <a:latin typeface="Didact Gothic"/>
                        <a:ea typeface="Didact Gothic"/>
                        <a:cs typeface="Didact Gothic"/>
                        <a:sym typeface="Didact Gothic"/>
                      </a:endParaRPr>
                    </a:p>
                  </a:txBody>
                  <a:tcPr marT="91425" marB="91425" marR="91425" marL="91425"/>
                </a:tc>
                <a:tc>
                  <a:txBody>
                    <a:bodyPr/>
                    <a:lstStyle/>
                    <a:p>
                      <a:pPr indent="0" lvl="0" marL="0" rtl="0" algn="l">
                        <a:spcBef>
                          <a:spcPts val="0"/>
                        </a:spcBef>
                        <a:spcAft>
                          <a:spcPts val="0"/>
                        </a:spcAft>
                        <a:buNone/>
                      </a:pPr>
                      <a:r>
                        <a:rPr lang="en" sz="1600">
                          <a:latin typeface="Didact Gothic"/>
                          <a:ea typeface="Didact Gothic"/>
                          <a:cs typeface="Didact Gothic"/>
                          <a:sym typeface="Didact Gothic"/>
                        </a:rPr>
                        <a:t>Faster processing enabled by in-memory computing.</a:t>
                      </a:r>
                      <a:endParaRPr sz="1600">
                        <a:latin typeface="Didact Gothic"/>
                        <a:ea typeface="Didact Gothic"/>
                        <a:cs typeface="Didact Gothic"/>
                        <a:sym typeface="Didact Gothic"/>
                      </a:endParaRPr>
                    </a:p>
                  </a:txBody>
                  <a:tcPr marT="91425" marB="91425" marR="91425" marL="91425"/>
                </a:tc>
              </a:tr>
              <a:tr h="381000">
                <a:tc vMerge="1"/>
                <a:tc>
                  <a:txBody>
                    <a:bodyPr/>
                    <a:lstStyle/>
                    <a:p>
                      <a:pPr indent="0" lvl="0" marL="0" rtl="0" algn="l">
                        <a:spcBef>
                          <a:spcPts val="0"/>
                        </a:spcBef>
                        <a:spcAft>
                          <a:spcPts val="0"/>
                        </a:spcAft>
                        <a:buNone/>
                      </a:pPr>
                      <a:r>
                        <a:rPr lang="en" sz="1600">
                          <a:latin typeface="Didact Gothic"/>
                          <a:ea typeface="Didact Gothic"/>
                          <a:cs typeface="Didact Gothic"/>
                          <a:sym typeface="Didact Gothic"/>
                        </a:rPr>
                        <a:t>Lack of in-memory processing.</a:t>
                      </a:r>
                      <a:endParaRPr sz="1600">
                        <a:latin typeface="Didact Gothic"/>
                        <a:ea typeface="Didact Gothic"/>
                        <a:cs typeface="Didact Gothic"/>
                        <a:sym typeface="Didact Gothic"/>
                      </a:endParaRPr>
                    </a:p>
                  </a:txBody>
                  <a:tcPr marT="91425" marB="91425" marR="91425" marL="91425"/>
                </a:tc>
                <a:tc>
                  <a:txBody>
                    <a:bodyPr/>
                    <a:lstStyle/>
                    <a:p>
                      <a:pPr indent="0" lvl="0" marL="0" rtl="0" algn="l">
                        <a:spcBef>
                          <a:spcPts val="0"/>
                        </a:spcBef>
                        <a:spcAft>
                          <a:spcPts val="0"/>
                        </a:spcAft>
                        <a:buNone/>
                      </a:pPr>
                      <a:r>
                        <a:rPr lang="en" sz="1600">
                          <a:latin typeface="Didact Gothic"/>
                          <a:ea typeface="Didact Gothic"/>
                          <a:cs typeface="Didact Gothic"/>
                          <a:sym typeface="Didact Gothic"/>
                        </a:rPr>
                        <a:t>Reduced execution times.  </a:t>
                      </a:r>
                      <a:endParaRPr sz="1600">
                        <a:latin typeface="Didact Gothic"/>
                        <a:ea typeface="Didact Gothic"/>
                        <a:cs typeface="Didact Gothic"/>
                        <a:sym typeface="Didact Gothic"/>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6" name="Shape 326"/>
        <p:cNvGrpSpPr/>
        <p:nvPr/>
      </p:nvGrpSpPr>
      <p:grpSpPr>
        <a:xfrm>
          <a:off x="0" y="0"/>
          <a:ext cx="0" cy="0"/>
          <a:chOff x="0" y="0"/>
          <a:chExt cx="0" cy="0"/>
        </a:xfrm>
      </p:grpSpPr>
      <p:sp>
        <p:nvSpPr>
          <p:cNvPr id="327" name="Google Shape;327;p32"/>
          <p:cNvSpPr txBox="1"/>
          <p:nvPr>
            <p:ph idx="1" type="body"/>
          </p:nvPr>
        </p:nvSpPr>
        <p:spPr>
          <a:xfrm>
            <a:off x="458175" y="1540700"/>
            <a:ext cx="7764900" cy="16608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MapReduce: Requires writing complex and verbose code, leading to higher development time and effort.</a:t>
            </a:r>
            <a:endParaRPr sz="1600"/>
          </a:p>
          <a:p>
            <a:pPr indent="-330200" lvl="0" marL="457200" rtl="0" algn="l">
              <a:lnSpc>
                <a:spcPct val="150000"/>
              </a:lnSpc>
              <a:spcBef>
                <a:spcPts val="0"/>
              </a:spcBef>
              <a:spcAft>
                <a:spcPts val="0"/>
              </a:spcAft>
              <a:buSzPts val="1600"/>
              <a:buChar char="●"/>
            </a:pPr>
            <a:r>
              <a:rPr lang="en" sz="1600"/>
              <a:t>Apache Spark: Offers higher-level APIs and intuitive syntax, reducing development complexity and enabling faster prototyping.</a:t>
            </a:r>
            <a:endParaRPr sz="1600"/>
          </a:p>
          <a:p>
            <a:pPr indent="0" lvl="0" marL="0" rtl="0" algn="l">
              <a:lnSpc>
                <a:spcPct val="150000"/>
              </a:lnSpc>
              <a:spcBef>
                <a:spcPts val="0"/>
              </a:spcBef>
              <a:spcAft>
                <a:spcPts val="0"/>
              </a:spcAft>
              <a:buNone/>
            </a:pPr>
            <a:r>
              <a:t/>
            </a:r>
            <a:endParaRPr sz="1600"/>
          </a:p>
        </p:txBody>
      </p:sp>
      <p:sp>
        <p:nvSpPr>
          <p:cNvPr id="328" name="Google Shape;328;p32"/>
          <p:cNvSpPr txBox="1"/>
          <p:nvPr>
            <p:ph type="title"/>
          </p:nvPr>
        </p:nvSpPr>
        <p:spPr>
          <a:xfrm>
            <a:off x="1541550" y="506075"/>
            <a:ext cx="5361000" cy="6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latin typeface="Times New Roman"/>
                <a:ea typeface="Times New Roman"/>
                <a:cs typeface="Times New Roman"/>
                <a:sym typeface="Times New Roman"/>
              </a:rPr>
              <a:t>Ease of Use</a:t>
            </a:r>
            <a:endParaRPr sz="3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33"/>
          <p:cNvSpPr txBox="1"/>
          <p:nvPr>
            <p:ph idx="1" type="body"/>
          </p:nvPr>
        </p:nvSpPr>
        <p:spPr>
          <a:xfrm>
            <a:off x="471750" y="1090100"/>
            <a:ext cx="8200500" cy="11913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MapReduce: Typically slower due to disk I/O overhead and lack of in-memory processing.</a:t>
            </a:r>
            <a:endParaRPr sz="1600"/>
          </a:p>
          <a:p>
            <a:pPr indent="-330200" lvl="0" marL="457200" rtl="0" algn="l">
              <a:lnSpc>
                <a:spcPct val="150000"/>
              </a:lnSpc>
              <a:spcBef>
                <a:spcPts val="0"/>
              </a:spcBef>
              <a:spcAft>
                <a:spcPts val="0"/>
              </a:spcAft>
              <a:buSzPts val="1600"/>
              <a:buChar char="●"/>
            </a:pPr>
            <a:r>
              <a:rPr lang="en" sz="1600"/>
              <a:t>Apache Spark: Faster processing enabled by in-memory computing, leading to significantly reduced execution times.</a:t>
            </a:r>
            <a:endParaRPr sz="1600"/>
          </a:p>
          <a:p>
            <a:pPr indent="0" lvl="0" marL="0" rtl="0" algn="l">
              <a:lnSpc>
                <a:spcPct val="150000"/>
              </a:lnSpc>
              <a:spcBef>
                <a:spcPts val="0"/>
              </a:spcBef>
              <a:spcAft>
                <a:spcPts val="0"/>
              </a:spcAft>
              <a:buNone/>
            </a:pPr>
            <a:r>
              <a:t/>
            </a:r>
            <a:endParaRPr sz="1600"/>
          </a:p>
        </p:txBody>
      </p:sp>
      <p:sp>
        <p:nvSpPr>
          <p:cNvPr id="334" name="Google Shape;334;p33"/>
          <p:cNvSpPr txBox="1"/>
          <p:nvPr>
            <p:ph type="title"/>
          </p:nvPr>
        </p:nvSpPr>
        <p:spPr>
          <a:xfrm>
            <a:off x="1949800" y="408200"/>
            <a:ext cx="4414800" cy="62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latin typeface="Times New Roman"/>
                <a:ea typeface="Times New Roman"/>
                <a:cs typeface="Times New Roman"/>
                <a:sym typeface="Times New Roman"/>
              </a:rPr>
              <a:t>Fast Processing</a:t>
            </a:r>
            <a:endParaRPr sz="3400">
              <a:latin typeface="Times New Roman"/>
              <a:ea typeface="Times New Roman"/>
              <a:cs typeface="Times New Roman"/>
              <a:sym typeface="Times New Roman"/>
            </a:endParaRPr>
          </a:p>
        </p:txBody>
      </p:sp>
      <p:pic>
        <p:nvPicPr>
          <p:cNvPr id="335" name="Google Shape;335;p33"/>
          <p:cNvPicPr preferRelativeResize="0"/>
          <p:nvPr/>
        </p:nvPicPr>
        <p:blipFill>
          <a:blip r:embed="rId4">
            <a:alphaModFix/>
          </a:blip>
          <a:stretch>
            <a:fillRect/>
          </a:stretch>
        </p:blipFill>
        <p:spPr>
          <a:xfrm>
            <a:off x="1746012" y="2673800"/>
            <a:ext cx="5651976" cy="190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9" name="Shape 339"/>
        <p:cNvGrpSpPr/>
        <p:nvPr/>
      </p:nvGrpSpPr>
      <p:grpSpPr>
        <a:xfrm>
          <a:off x="0" y="0"/>
          <a:ext cx="0" cy="0"/>
          <a:chOff x="0" y="0"/>
          <a:chExt cx="0" cy="0"/>
        </a:xfrm>
      </p:grpSpPr>
      <p:sp>
        <p:nvSpPr>
          <p:cNvPr id="340" name="Google Shape;340;p34"/>
          <p:cNvSpPr txBox="1"/>
          <p:nvPr>
            <p:ph type="title"/>
          </p:nvPr>
        </p:nvSpPr>
        <p:spPr>
          <a:xfrm>
            <a:off x="2298750" y="691625"/>
            <a:ext cx="4546500" cy="99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latin typeface="Times New Roman"/>
                <a:ea typeface="Times New Roman"/>
                <a:cs typeface="Times New Roman"/>
                <a:sym typeface="Times New Roman"/>
              </a:rPr>
              <a:t>Conclusion</a:t>
            </a:r>
            <a:endParaRPr sz="4000">
              <a:latin typeface="Times New Roman"/>
              <a:ea typeface="Times New Roman"/>
              <a:cs typeface="Times New Roman"/>
              <a:sym typeface="Times New Roman"/>
            </a:endParaRPr>
          </a:p>
        </p:txBody>
      </p:sp>
      <p:sp>
        <p:nvSpPr>
          <p:cNvPr id="341" name="Google Shape;341;p34"/>
          <p:cNvSpPr txBox="1"/>
          <p:nvPr>
            <p:ph idx="1" type="subTitle"/>
          </p:nvPr>
        </p:nvSpPr>
        <p:spPr>
          <a:xfrm>
            <a:off x="1057475" y="1903156"/>
            <a:ext cx="5346300" cy="1988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Clear Advantage of Apache Spark.</a:t>
            </a:r>
            <a:endParaRPr/>
          </a:p>
          <a:p>
            <a:pPr indent="-317500" lvl="0" marL="457200" rtl="0" algn="l">
              <a:lnSpc>
                <a:spcPct val="150000"/>
              </a:lnSpc>
              <a:spcBef>
                <a:spcPts val="0"/>
              </a:spcBef>
              <a:spcAft>
                <a:spcPts val="0"/>
              </a:spcAft>
              <a:buSzPts val="1400"/>
              <a:buChar char="●"/>
            </a:pPr>
            <a:r>
              <a:rPr lang="en"/>
              <a:t>Potential Impact on Decision-making.</a:t>
            </a:r>
            <a:endParaRPr/>
          </a:p>
          <a:p>
            <a:pPr indent="-317500" lvl="0" marL="457200" rtl="0" algn="l">
              <a:lnSpc>
                <a:spcPct val="150000"/>
              </a:lnSpc>
              <a:spcBef>
                <a:spcPts val="0"/>
              </a:spcBef>
              <a:spcAft>
                <a:spcPts val="0"/>
              </a:spcAft>
              <a:buSzPts val="1400"/>
              <a:buChar char="●"/>
            </a:pPr>
            <a:r>
              <a:rPr lang="en"/>
              <a:t>Adoption of Apache Spark.</a:t>
            </a:r>
            <a:endParaRPr/>
          </a:p>
          <a:p>
            <a:pPr indent="-317500" lvl="0" marL="457200" rtl="0" algn="l">
              <a:lnSpc>
                <a:spcPct val="150000"/>
              </a:lnSpc>
              <a:spcBef>
                <a:spcPts val="0"/>
              </a:spcBef>
              <a:spcAft>
                <a:spcPts val="0"/>
              </a:spcAft>
              <a:buSzPts val="1400"/>
              <a:buChar char="●"/>
            </a:pPr>
            <a:r>
              <a:rPr lang="en"/>
              <a:t>Continued Evolution.</a:t>
            </a:r>
            <a:endParaRPr/>
          </a:p>
          <a:p>
            <a:pPr indent="-317500" lvl="0" marL="457200" rtl="0" algn="l">
              <a:lnSpc>
                <a:spcPct val="150000"/>
              </a:lnSpc>
              <a:spcBef>
                <a:spcPts val="0"/>
              </a:spcBef>
              <a:spcAft>
                <a:spcPts val="0"/>
              </a:spcAft>
              <a:buSzPts val="1400"/>
              <a:buChar char="●"/>
            </a:pPr>
            <a:r>
              <a:rPr lang="en"/>
              <a:t>Final Recommendation.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5"/>
          <p:cNvSpPr txBox="1"/>
          <p:nvPr>
            <p:ph type="title"/>
          </p:nvPr>
        </p:nvSpPr>
        <p:spPr>
          <a:xfrm>
            <a:off x="1546650" y="1793100"/>
            <a:ext cx="6050700" cy="15573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4800"/>
              <a:buNone/>
            </a:pPr>
            <a:r>
              <a:rPr lang="en" sz="8400">
                <a:latin typeface="Times New Roman"/>
                <a:ea typeface="Times New Roman"/>
                <a:cs typeface="Times New Roman"/>
                <a:sym typeface="Times New Roman"/>
              </a:rPr>
              <a:t>Thank You !</a:t>
            </a:r>
            <a:endParaRPr sz="8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rmal Research Paper Slideshow by Slidesgo">
  <a:themeElements>
    <a:clrScheme name="Simple Light">
      <a:dk1>
        <a:srgbClr val="191919"/>
      </a:dk1>
      <a:lt1>
        <a:srgbClr val="FFFFFF"/>
      </a:lt1>
      <a:dk2>
        <a:srgbClr val="DDD9D5"/>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