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7"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b9a0b074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b9a0b07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4a21e9f5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4a21e9f5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a21e9f5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a21e9f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4a21e9f5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4a21e9f5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b9a0b074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b9a0b074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3630543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3630543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965474a9_3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965474a9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Senhe Hao’s </a:t>
            </a:r>
            <a:r>
              <a:rPr lang="en-US" dirty="0"/>
              <a:t>Checkers</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Something I </a:t>
            </a:r>
            <a:r>
              <a:rPr lang="en" sz="2400" b="1"/>
              <a:t>made so </a:t>
            </a:r>
            <a:r>
              <a:rPr lang="en" sz="2400" b="1" dirty="0"/>
              <a:t>I can get experience with Java’s graphics</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265500" y="754200"/>
            <a:ext cx="4045200" cy="36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800" b="0" dirty="0">
              <a:solidFill>
                <a:schemeClr val="lt2"/>
              </a:solidFill>
            </a:endParaRPr>
          </a:p>
          <a:p>
            <a:pPr marL="0" lvl="0" indent="0" algn="l" rtl="0">
              <a:spcBef>
                <a:spcPts val="0"/>
              </a:spcBef>
              <a:spcAft>
                <a:spcPts val="0"/>
              </a:spcAft>
              <a:buNone/>
            </a:pPr>
            <a:r>
              <a:rPr lang="en" sz="1800" dirty="0">
                <a:solidFill>
                  <a:schemeClr val="lt2"/>
                </a:solidFill>
              </a:rPr>
              <a:t>Instance of an object and some calls to methods inside it.</a:t>
            </a:r>
            <a:endParaRPr sz="3400" dirty="0">
              <a:solidFill>
                <a:schemeClr val="lt2"/>
              </a:solidFill>
            </a:endParaRPr>
          </a:p>
        </p:txBody>
      </p:sp>
      <p:sp>
        <p:nvSpPr>
          <p:cNvPr id="154" name="Google Shape;154;p24"/>
          <p:cNvSpPr txBox="1"/>
          <p:nvPr/>
        </p:nvSpPr>
        <p:spPr>
          <a:xfrm>
            <a:off x="1288875" y="180675"/>
            <a:ext cx="2529600" cy="2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Instance variable of a </a:t>
            </a:r>
            <a:r>
              <a:rPr lang="en-US" dirty="0"/>
              <a:t>gameboard object</a:t>
            </a:r>
            <a:endParaRPr dirty="0"/>
          </a:p>
        </p:txBody>
      </p:sp>
      <p:sp>
        <p:nvSpPr>
          <p:cNvPr id="156" name="Google Shape;156;p24"/>
          <p:cNvSpPr txBox="1"/>
          <p:nvPr/>
        </p:nvSpPr>
        <p:spPr>
          <a:xfrm>
            <a:off x="1698450" y="754200"/>
            <a:ext cx="30717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calls to a method in the board that gets the corresponding tile to the row and column passed to the method</a:t>
            </a:r>
            <a:endParaRPr dirty="0"/>
          </a:p>
        </p:txBody>
      </p:sp>
      <p:sp>
        <p:nvSpPr>
          <p:cNvPr id="158" name="Google Shape;158;p24"/>
          <p:cNvSpPr txBox="1"/>
          <p:nvPr/>
        </p:nvSpPr>
        <p:spPr>
          <a:xfrm>
            <a:off x="1382286" y="1567745"/>
            <a:ext cx="3704028" cy="10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method also modifies the piece on a given tile with r and c.</a:t>
            </a:r>
            <a:endParaRPr dirty="0"/>
          </a:p>
        </p:txBody>
      </p:sp>
      <p:sp>
        <p:nvSpPr>
          <p:cNvPr id="160" name="Google Shape;160;p24"/>
          <p:cNvSpPr txBox="1"/>
          <p:nvPr/>
        </p:nvSpPr>
        <p:spPr>
          <a:xfrm>
            <a:off x="1915250" y="2997363"/>
            <a:ext cx="19032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These </a:t>
            </a:r>
            <a:r>
              <a:rPr lang="en-US" dirty="0"/>
              <a:t>retrieve an instance tile with a given r and c</a:t>
            </a:r>
            <a:endParaRPr dirty="0"/>
          </a:p>
        </p:txBody>
      </p:sp>
      <p:sp>
        <p:nvSpPr>
          <p:cNvPr id="161" name="Google Shape;161;p24"/>
          <p:cNvSpPr txBox="1"/>
          <p:nvPr/>
        </p:nvSpPr>
        <p:spPr>
          <a:xfrm>
            <a:off x="609600" y="4083505"/>
            <a:ext cx="320885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This </a:t>
            </a:r>
            <a:r>
              <a:rPr lang="en-US" dirty="0" err="1"/>
              <a:t>actionperformed</a:t>
            </a:r>
            <a:r>
              <a:rPr lang="en-US" dirty="0"/>
              <a:t> method outputs some pretty useful data. It takes in an event and uses it to change the graphical board.</a:t>
            </a:r>
            <a:endParaRPr dirty="0"/>
          </a:p>
        </p:txBody>
      </p:sp>
      <p:pic>
        <p:nvPicPr>
          <p:cNvPr id="6" name="Picture 5">
            <a:extLst>
              <a:ext uri="{FF2B5EF4-FFF2-40B4-BE49-F238E27FC236}">
                <a16:creationId xmlns:a16="http://schemas.microsoft.com/office/drawing/2014/main" id="{561A8909-D1A0-4D2F-A64B-4A92EEC33473}"/>
              </a:ext>
            </a:extLst>
          </p:cNvPr>
          <p:cNvPicPr>
            <a:picLocks noChangeAspect="1"/>
          </p:cNvPicPr>
          <p:nvPr/>
        </p:nvPicPr>
        <p:blipFill rotWithShape="1">
          <a:blip r:embed="rId3"/>
          <a:srcRect l="35139" t="42791" r="57361" b="52592"/>
          <a:stretch/>
        </p:blipFill>
        <p:spPr>
          <a:xfrm>
            <a:off x="4982627" y="147146"/>
            <a:ext cx="685800" cy="237460"/>
          </a:xfrm>
          <a:prstGeom prst="rect">
            <a:avLst/>
          </a:prstGeom>
        </p:spPr>
      </p:pic>
      <p:pic>
        <p:nvPicPr>
          <p:cNvPr id="7" name="Picture 6">
            <a:extLst>
              <a:ext uri="{FF2B5EF4-FFF2-40B4-BE49-F238E27FC236}">
                <a16:creationId xmlns:a16="http://schemas.microsoft.com/office/drawing/2014/main" id="{DE9C4413-EA9E-4D8C-AADD-56102A2619B3}"/>
              </a:ext>
            </a:extLst>
          </p:cNvPr>
          <p:cNvPicPr>
            <a:picLocks noChangeAspect="1"/>
          </p:cNvPicPr>
          <p:nvPr/>
        </p:nvPicPr>
        <p:blipFill rotWithShape="1">
          <a:blip r:embed="rId4"/>
          <a:srcRect l="36250" t="27466" r="52869" b="70741"/>
          <a:stretch/>
        </p:blipFill>
        <p:spPr>
          <a:xfrm>
            <a:off x="6007100" y="273321"/>
            <a:ext cx="994986" cy="92236"/>
          </a:xfrm>
          <a:prstGeom prst="rect">
            <a:avLst/>
          </a:prstGeom>
        </p:spPr>
      </p:pic>
      <p:pic>
        <p:nvPicPr>
          <p:cNvPr id="8" name="Picture 7">
            <a:extLst>
              <a:ext uri="{FF2B5EF4-FFF2-40B4-BE49-F238E27FC236}">
                <a16:creationId xmlns:a16="http://schemas.microsoft.com/office/drawing/2014/main" id="{A158B472-E00B-43B4-9963-CA0C90A13BD8}"/>
              </a:ext>
            </a:extLst>
          </p:cNvPr>
          <p:cNvPicPr>
            <a:picLocks noChangeAspect="1"/>
          </p:cNvPicPr>
          <p:nvPr/>
        </p:nvPicPr>
        <p:blipFill rotWithShape="1">
          <a:blip r:embed="rId5"/>
          <a:srcRect l="43285" t="30824" r="14028" b="65467"/>
          <a:stretch/>
        </p:blipFill>
        <p:spPr>
          <a:xfrm>
            <a:off x="4952057" y="1025769"/>
            <a:ext cx="3903254" cy="190749"/>
          </a:xfrm>
          <a:prstGeom prst="rect">
            <a:avLst/>
          </a:prstGeom>
        </p:spPr>
      </p:pic>
      <p:pic>
        <p:nvPicPr>
          <p:cNvPr id="9" name="Picture 8">
            <a:extLst>
              <a:ext uri="{FF2B5EF4-FFF2-40B4-BE49-F238E27FC236}">
                <a16:creationId xmlns:a16="http://schemas.microsoft.com/office/drawing/2014/main" id="{D3A7A5A3-3FD2-4DF3-8B39-3325D5B89B57}"/>
              </a:ext>
            </a:extLst>
          </p:cNvPr>
          <p:cNvPicPr>
            <a:picLocks noChangeAspect="1"/>
          </p:cNvPicPr>
          <p:nvPr/>
        </p:nvPicPr>
        <p:blipFill rotWithShape="1">
          <a:blip r:embed="rId6"/>
          <a:srcRect l="43264" t="42791" r="40764" b="54691"/>
          <a:stretch/>
        </p:blipFill>
        <p:spPr>
          <a:xfrm>
            <a:off x="5541586" y="1685943"/>
            <a:ext cx="1460500" cy="129510"/>
          </a:xfrm>
          <a:prstGeom prst="rect">
            <a:avLst/>
          </a:prstGeom>
        </p:spPr>
      </p:pic>
      <p:pic>
        <p:nvPicPr>
          <p:cNvPr id="10" name="Picture 9">
            <a:extLst>
              <a:ext uri="{FF2B5EF4-FFF2-40B4-BE49-F238E27FC236}">
                <a16:creationId xmlns:a16="http://schemas.microsoft.com/office/drawing/2014/main" id="{EFE737EF-682C-43BE-B53C-C7867972F11E}"/>
              </a:ext>
            </a:extLst>
          </p:cNvPr>
          <p:cNvPicPr>
            <a:picLocks noChangeAspect="1"/>
          </p:cNvPicPr>
          <p:nvPr/>
        </p:nvPicPr>
        <p:blipFill rotWithShape="1">
          <a:blip r:embed="rId7"/>
          <a:srcRect l="34037" t="59149" r="48958" b="29186"/>
          <a:stretch/>
        </p:blipFill>
        <p:spPr>
          <a:xfrm>
            <a:off x="5447186" y="2997363"/>
            <a:ext cx="1554900" cy="600010"/>
          </a:xfrm>
          <a:prstGeom prst="rect">
            <a:avLst/>
          </a:prstGeom>
        </p:spPr>
      </p:pic>
      <p:pic>
        <p:nvPicPr>
          <p:cNvPr id="11" name="Picture 10">
            <a:extLst>
              <a:ext uri="{FF2B5EF4-FFF2-40B4-BE49-F238E27FC236}">
                <a16:creationId xmlns:a16="http://schemas.microsoft.com/office/drawing/2014/main" id="{0CFB563C-3D55-4959-A7E8-F5D868D208FA}"/>
              </a:ext>
            </a:extLst>
          </p:cNvPr>
          <p:cNvPicPr>
            <a:picLocks noChangeAspect="1"/>
          </p:cNvPicPr>
          <p:nvPr/>
        </p:nvPicPr>
        <p:blipFill rotWithShape="1">
          <a:blip r:embed="rId8"/>
          <a:srcRect l="35972" t="14276" r="11041" b="65817"/>
          <a:stretch/>
        </p:blipFill>
        <p:spPr>
          <a:xfrm>
            <a:off x="3943350" y="3877350"/>
            <a:ext cx="4845050" cy="1023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What is This?</a:t>
            </a:r>
            <a:endParaRPr sz="2400"/>
          </a:p>
        </p:txBody>
      </p:sp>
      <p:sp>
        <p:nvSpPr>
          <p:cNvPr id="79" name="Google Shape;79;p14"/>
          <p:cNvSpPr txBox="1">
            <a:spLocks noGrp="1"/>
          </p:cNvSpPr>
          <p:nvPr>
            <p:ph type="title" idx="4294967295"/>
          </p:nvPr>
        </p:nvSpPr>
        <p:spPr>
          <a:xfrm>
            <a:off x="535775" y="1480150"/>
            <a:ext cx="82455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0" dirty="0">
                <a:latin typeface="Lato"/>
                <a:ea typeface="Lato"/>
                <a:cs typeface="Lato"/>
                <a:sym typeface="Lato"/>
              </a:rPr>
              <a:t>This is the ancient game checkers remade on a modern day computer. I am completely finished with it and may update it a bit if I need to test out stuff with Java’s graphics. This game is made in Java. I used only standard libraries. I have 3 classes that I use for this game. The rules are the standard checkers rules.</a:t>
            </a:r>
            <a:endParaRPr sz="1800" b="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 did I not write?</a:t>
            </a:r>
            <a:endParaRPr/>
          </a:p>
        </p:txBody>
      </p:sp>
      <p:sp>
        <p:nvSpPr>
          <p:cNvPr id="85" name="Google Shape;85;p15"/>
          <p:cNvSpPr txBox="1">
            <a:spLocks noGrp="1"/>
          </p:cNvSpPr>
          <p:nvPr>
            <p:ph type="subTitle" idx="1"/>
          </p:nvPr>
        </p:nvSpPr>
        <p:spPr>
          <a:xfrm>
            <a:off x="265500" y="2715549"/>
            <a:ext cx="4045200" cy="2100999"/>
          </a:xfrm>
          <a:prstGeom prst="rect">
            <a:avLst/>
          </a:prstGeom>
          <a:solidFill>
            <a:srgbClr val="FF0000"/>
          </a:solidFill>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1100"/>
              <a:buFont typeface="Arial"/>
              <a:buNone/>
            </a:pPr>
            <a:r>
              <a:rPr lang="en-US" sz="1800" dirty="0">
                <a:solidFill>
                  <a:schemeClr val="lt1"/>
                </a:solidFill>
              </a:rPr>
              <a:t>This quarter, I wrote everything in my code. Some variable names were inspired by other code, but never copied. Everything was hand typed by myself with thoughts from my own brain.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looping is used in my code</a:t>
            </a:r>
            <a:endParaRPr/>
          </a:p>
        </p:txBody>
      </p:sp>
      <p:sp>
        <p:nvSpPr>
          <p:cNvPr id="93" name="Google Shape;93;p16"/>
          <p:cNvSpPr txBox="1">
            <a:spLocks noGrp="1"/>
          </p:cNvSpPr>
          <p:nvPr>
            <p:ph type="body" idx="1"/>
          </p:nvPr>
        </p:nvSpPr>
        <p:spPr>
          <a:xfrm>
            <a:off x="232078" y="1058612"/>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a:t>
            </a:r>
            <a:r>
              <a:rPr lang="en-US" dirty="0"/>
              <a:t>a single loop used to add action listeners to buttons added to the bottom </a:t>
            </a:r>
            <a:r>
              <a:rPr lang="en-US" dirty="0" err="1"/>
              <a:t>jpanel</a:t>
            </a:r>
            <a:r>
              <a:rPr lang="en-US" dirty="0"/>
              <a:t>. </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US" dirty="0"/>
              <a:t>The loop on the bottom is a double loop. This is the most important part of the code, as this is where all the moving pieces and stuff and kept track if and calculated.</a:t>
            </a:r>
            <a:endParaRPr dirty="0"/>
          </a:p>
        </p:txBody>
      </p:sp>
      <p:pic>
        <p:nvPicPr>
          <p:cNvPr id="4" name="Picture 3">
            <a:extLst>
              <a:ext uri="{FF2B5EF4-FFF2-40B4-BE49-F238E27FC236}">
                <a16:creationId xmlns:a16="http://schemas.microsoft.com/office/drawing/2014/main" id="{16F29FEF-3961-4E54-A2F4-E556DDEC2280}"/>
              </a:ext>
            </a:extLst>
          </p:cNvPr>
          <p:cNvPicPr>
            <a:picLocks noChangeAspect="1"/>
          </p:cNvPicPr>
          <p:nvPr/>
        </p:nvPicPr>
        <p:blipFill rotWithShape="1">
          <a:blip r:embed="rId3"/>
          <a:srcRect l="37153" t="14075" r="9884" b="50795"/>
          <a:stretch/>
        </p:blipFill>
        <p:spPr>
          <a:xfrm>
            <a:off x="3763732" y="2878470"/>
            <a:ext cx="4527152" cy="1689080"/>
          </a:xfrm>
          <a:prstGeom prst="rect">
            <a:avLst/>
          </a:prstGeom>
        </p:spPr>
      </p:pic>
      <p:pic>
        <p:nvPicPr>
          <p:cNvPr id="5" name="Picture 4">
            <a:extLst>
              <a:ext uri="{FF2B5EF4-FFF2-40B4-BE49-F238E27FC236}">
                <a16:creationId xmlns:a16="http://schemas.microsoft.com/office/drawing/2014/main" id="{9286A41B-DAA0-4FFE-9F9F-3A31512AFC9D}"/>
              </a:ext>
            </a:extLst>
          </p:cNvPr>
          <p:cNvPicPr>
            <a:picLocks noChangeAspect="1"/>
          </p:cNvPicPr>
          <p:nvPr/>
        </p:nvPicPr>
        <p:blipFill rotWithShape="1">
          <a:blip r:embed="rId4"/>
          <a:srcRect l="35000" t="33951" r="44861" b="50000"/>
          <a:stretch/>
        </p:blipFill>
        <p:spPr>
          <a:xfrm>
            <a:off x="4064000" y="1397931"/>
            <a:ext cx="2374900" cy="10646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241425" y="129875"/>
            <a:ext cx="40452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0" dirty="0">
                <a:solidFill>
                  <a:schemeClr val="dk2"/>
                </a:solidFill>
              </a:rPr>
              <a:t>Data Structures in my project</a:t>
            </a:r>
            <a:endParaRPr sz="2400" b="0" dirty="0">
              <a:solidFill>
                <a:schemeClr val="dk2"/>
              </a:solidFill>
            </a:endParaRPr>
          </a:p>
        </p:txBody>
      </p:sp>
      <p:sp>
        <p:nvSpPr>
          <p:cNvPr id="101" name="Google Shape;101;p17"/>
          <p:cNvSpPr txBox="1"/>
          <p:nvPr/>
        </p:nvSpPr>
        <p:spPr>
          <a:xfrm>
            <a:off x="475275" y="1180475"/>
            <a:ext cx="3577500" cy="3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I created an array that stores buttons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assigned a </a:t>
            </a:r>
            <a:r>
              <a:rPr lang="en-US" dirty="0"/>
              <a:t>new button to each button with row and column stored in each button</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dirty="0"/>
              <a:t>I </a:t>
            </a:r>
            <a:r>
              <a:rPr lang="en-US" dirty="0"/>
              <a:t>access a button on the array using a loop and check is that button is the source for the action.</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US" dirty="0"/>
              <a:t>This data structure stores the buttons on each place in the actual checkerboard, which is quite important as that is almost the entire graphics part.</a:t>
            </a:r>
            <a:endParaRPr dirty="0"/>
          </a:p>
        </p:txBody>
      </p:sp>
      <p:pic>
        <p:nvPicPr>
          <p:cNvPr id="5" name="Picture 4">
            <a:extLst>
              <a:ext uri="{FF2B5EF4-FFF2-40B4-BE49-F238E27FC236}">
                <a16:creationId xmlns:a16="http://schemas.microsoft.com/office/drawing/2014/main" id="{92854284-D879-42A8-A444-540E426D7B6D}"/>
              </a:ext>
            </a:extLst>
          </p:cNvPr>
          <p:cNvPicPr>
            <a:picLocks noChangeAspect="1"/>
          </p:cNvPicPr>
          <p:nvPr/>
        </p:nvPicPr>
        <p:blipFill rotWithShape="1">
          <a:blip r:embed="rId3"/>
          <a:srcRect l="34861" t="45062" r="53121" b="50000"/>
          <a:stretch/>
        </p:blipFill>
        <p:spPr>
          <a:xfrm>
            <a:off x="6045200" y="215900"/>
            <a:ext cx="1098925" cy="254000"/>
          </a:xfrm>
          <a:prstGeom prst="rect">
            <a:avLst/>
          </a:prstGeom>
        </p:spPr>
      </p:pic>
      <p:pic>
        <p:nvPicPr>
          <p:cNvPr id="6" name="Picture 5">
            <a:extLst>
              <a:ext uri="{FF2B5EF4-FFF2-40B4-BE49-F238E27FC236}">
                <a16:creationId xmlns:a16="http://schemas.microsoft.com/office/drawing/2014/main" id="{3540DDC2-BF58-4094-945F-27857334082F}"/>
              </a:ext>
            </a:extLst>
          </p:cNvPr>
          <p:cNvPicPr>
            <a:picLocks noChangeAspect="1"/>
          </p:cNvPicPr>
          <p:nvPr/>
        </p:nvPicPr>
        <p:blipFill rotWithShape="1">
          <a:blip r:embed="rId4"/>
          <a:srcRect l="36250" t="37531" r="35834" b="54074"/>
          <a:stretch/>
        </p:blipFill>
        <p:spPr>
          <a:xfrm>
            <a:off x="5410575" y="1295400"/>
            <a:ext cx="2552700" cy="431800"/>
          </a:xfrm>
          <a:prstGeom prst="rect">
            <a:avLst/>
          </a:prstGeom>
        </p:spPr>
      </p:pic>
      <p:pic>
        <p:nvPicPr>
          <p:cNvPr id="7" name="Picture 6">
            <a:extLst>
              <a:ext uri="{FF2B5EF4-FFF2-40B4-BE49-F238E27FC236}">
                <a16:creationId xmlns:a16="http://schemas.microsoft.com/office/drawing/2014/main" id="{7FECA60C-56FF-4267-869C-D08502DCC4FD}"/>
              </a:ext>
            </a:extLst>
          </p:cNvPr>
          <p:cNvPicPr>
            <a:picLocks noChangeAspect="1"/>
          </p:cNvPicPr>
          <p:nvPr/>
        </p:nvPicPr>
        <p:blipFill rotWithShape="1">
          <a:blip r:embed="rId5"/>
          <a:srcRect l="40070" t="33580" r="46180" b="61358"/>
          <a:stretch/>
        </p:blipFill>
        <p:spPr>
          <a:xfrm>
            <a:off x="5708650" y="3286126"/>
            <a:ext cx="1257300" cy="260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0" y="-7"/>
            <a:ext cx="6244200" cy="97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Input and Output</a:t>
            </a:r>
            <a:endParaRPr/>
          </a:p>
        </p:txBody>
      </p:sp>
      <p:pic>
        <p:nvPicPr>
          <p:cNvPr id="4" name="Picture 3">
            <a:extLst>
              <a:ext uri="{FF2B5EF4-FFF2-40B4-BE49-F238E27FC236}">
                <a16:creationId xmlns:a16="http://schemas.microsoft.com/office/drawing/2014/main" id="{CF666A8D-DF8F-4D92-8820-C1953184C220}"/>
              </a:ext>
            </a:extLst>
          </p:cNvPr>
          <p:cNvPicPr>
            <a:picLocks noChangeAspect="1"/>
          </p:cNvPicPr>
          <p:nvPr/>
        </p:nvPicPr>
        <p:blipFill>
          <a:blip r:embed="rId3"/>
          <a:stretch>
            <a:fillRect/>
          </a:stretch>
        </p:blipFill>
        <p:spPr>
          <a:xfrm>
            <a:off x="3497825" y="971340"/>
            <a:ext cx="5492750" cy="3089672"/>
          </a:xfrm>
          <a:prstGeom prst="rect">
            <a:avLst/>
          </a:prstGeom>
        </p:spPr>
      </p:pic>
      <p:sp>
        <p:nvSpPr>
          <p:cNvPr id="10" name="Google Shape;93;p16">
            <a:extLst>
              <a:ext uri="{FF2B5EF4-FFF2-40B4-BE49-F238E27FC236}">
                <a16:creationId xmlns:a16="http://schemas.microsoft.com/office/drawing/2014/main" id="{C75AA5D0-08C7-49B5-9CFC-8F58A18412A1}"/>
              </a:ext>
            </a:extLst>
          </p:cNvPr>
          <p:cNvSpPr txBox="1">
            <a:spLocks/>
          </p:cNvSpPr>
          <p:nvPr/>
        </p:nvSpPr>
        <p:spPr>
          <a:xfrm>
            <a:off x="232078" y="1058612"/>
            <a:ext cx="3071400" cy="300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Each one of the squares on the board takes in input along with the button on the bottom and the output is how to squares change such as the checker pieces moving from square to square.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subTitle" idx="1"/>
          </p:nvPr>
        </p:nvSpPr>
        <p:spPr>
          <a:xfrm>
            <a:off x="265500" y="653700"/>
            <a:ext cx="3811200" cy="3836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000" b="1" dirty="0">
                <a:solidFill>
                  <a:schemeClr val="dk1"/>
                </a:solidFill>
              </a:rPr>
              <a:t>If else if</a:t>
            </a:r>
            <a:endParaRPr sz="3000" b="1" dirty="0">
              <a:solidFill>
                <a:schemeClr val="dk1"/>
              </a:solidFill>
            </a:endParaRPr>
          </a:p>
          <a:p>
            <a:pPr marL="0" lvl="0" indent="0" algn="l" rtl="0">
              <a:lnSpc>
                <a:spcPct val="115000"/>
              </a:lnSpc>
              <a:spcBef>
                <a:spcPts val="1600"/>
              </a:spcBef>
              <a:spcAft>
                <a:spcPts val="1600"/>
              </a:spcAft>
              <a:buNone/>
            </a:pPr>
            <a:r>
              <a:rPr lang="en-US" sz="1800" dirty="0"/>
              <a:t>Here is a long if else if that I use to determine the movement of a checker piece. I get the locations of checkers and use the destination to calculate is that is a legal move. Each type of move is an if else if.</a:t>
            </a:r>
            <a:endParaRPr sz="1800" dirty="0"/>
          </a:p>
        </p:txBody>
      </p:sp>
      <p:pic>
        <p:nvPicPr>
          <p:cNvPr id="3" name="Picture 2">
            <a:extLst>
              <a:ext uri="{FF2B5EF4-FFF2-40B4-BE49-F238E27FC236}">
                <a16:creationId xmlns:a16="http://schemas.microsoft.com/office/drawing/2014/main" id="{A7BEDD4C-0C4C-4EA1-B455-5089F956CB71}"/>
              </a:ext>
            </a:extLst>
          </p:cNvPr>
          <p:cNvPicPr>
            <a:picLocks noChangeAspect="1"/>
          </p:cNvPicPr>
          <p:nvPr/>
        </p:nvPicPr>
        <p:blipFill rotWithShape="1">
          <a:blip r:embed="rId3"/>
          <a:srcRect l="44584" t="12709" b="5185"/>
          <a:stretch/>
        </p:blipFill>
        <p:spPr>
          <a:xfrm>
            <a:off x="4076700" y="460200"/>
            <a:ext cx="5067300" cy="4223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6" name="Google Shape;126;p20"/>
          <p:cNvSpPr/>
          <p:nvPr/>
        </p:nvSpPr>
        <p:spPr>
          <a:xfrm>
            <a:off x="283000" y="297900"/>
            <a:ext cx="4547700" cy="4547700"/>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0"/>
          <p:cNvSpPr txBox="1">
            <a:spLocks noGrp="1"/>
          </p:cNvSpPr>
          <p:nvPr>
            <p:ph type="body" idx="4294967295"/>
          </p:nvPr>
        </p:nvSpPr>
        <p:spPr>
          <a:xfrm>
            <a:off x="481300" y="529650"/>
            <a:ext cx="4151100" cy="4084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b="1" dirty="0">
                <a:solidFill>
                  <a:schemeClr val="accent5"/>
                </a:solidFill>
              </a:rPr>
              <a:t>Methods</a:t>
            </a:r>
            <a:endParaRPr sz="2800" b="1" dirty="0">
              <a:solidFill>
                <a:schemeClr val="accent5"/>
              </a:solidFill>
            </a:endParaRPr>
          </a:p>
          <a:p>
            <a:pPr marL="0" lvl="0" indent="0" algn="l" rtl="0">
              <a:lnSpc>
                <a:spcPct val="100000"/>
              </a:lnSpc>
              <a:spcBef>
                <a:spcPts val="1600"/>
              </a:spcBef>
              <a:spcAft>
                <a:spcPts val="1600"/>
              </a:spcAft>
              <a:buNone/>
            </a:pPr>
            <a:r>
              <a:rPr lang="en" dirty="0">
                <a:solidFill>
                  <a:schemeClr val="lt1"/>
                </a:solidFill>
              </a:rPr>
              <a:t>Here are some methods. </a:t>
            </a:r>
            <a:r>
              <a:rPr lang="en-US" dirty="0">
                <a:solidFill>
                  <a:schemeClr val="lt1"/>
                </a:solidFill>
              </a:rPr>
              <a:t>The first one is an override of a </a:t>
            </a:r>
            <a:r>
              <a:rPr lang="en-US" dirty="0" err="1">
                <a:solidFill>
                  <a:schemeClr val="lt1"/>
                </a:solidFill>
              </a:rPr>
              <a:t>paintcomponent</a:t>
            </a:r>
            <a:r>
              <a:rPr lang="en-US" dirty="0">
                <a:solidFill>
                  <a:schemeClr val="lt1"/>
                </a:solidFill>
              </a:rPr>
              <a:t> method that takes in the parameter g and uses it to do graphics stuff. The second one is a method that takes in the row and column and uses it to find the matching tile object stored there and returns it.</a:t>
            </a:r>
            <a:endParaRPr dirty="0">
              <a:solidFill>
                <a:schemeClr val="lt1"/>
              </a:solidFill>
            </a:endParaRPr>
          </a:p>
        </p:txBody>
      </p:sp>
      <p:pic>
        <p:nvPicPr>
          <p:cNvPr id="5" name="Picture 4">
            <a:extLst>
              <a:ext uri="{FF2B5EF4-FFF2-40B4-BE49-F238E27FC236}">
                <a16:creationId xmlns:a16="http://schemas.microsoft.com/office/drawing/2014/main" id="{BC482EA9-2A25-4D66-B5CD-B626403556C8}"/>
              </a:ext>
            </a:extLst>
          </p:cNvPr>
          <p:cNvPicPr>
            <a:picLocks noChangeAspect="1"/>
          </p:cNvPicPr>
          <p:nvPr/>
        </p:nvPicPr>
        <p:blipFill rotWithShape="1">
          <a:blip r:embed="rId3"/>
          <a:srcRect l="35347" t="20595" r="29643" b="11238"/>
          <a:stretch/>
        </p:blipFill>
        <p:spPr>
          <a:xfrm>
            <a:off x="4830700" y="297900"/>
            <a:ext cx="3201307" cy="3506171"/>
          </a:xfrm>
          <a:prstGeom prst="rect">
            <a:avLst/>
          </a:prstGeom>
        </p:spPr>
      </p:pic>
      <p:pic>
        <p:nvPicPr>
          <p:cNvPr id="7" name="Picture 6">
            <a:extLst>
              <a:ext uri="{FF2B5EF4-FFF2-40B4-BE49-F238E27FC236}">
                <a16:creationId xmlns:a16="http://schemas.microsoft.com/office/drawing/2014/main" id="{7B6FA7BB-174B-413B-AFA7-E32F2D5E00F6}"/>
              </a:ext>
            </a:extLst>
          </p:cNvPr>
          <p:cNvPicPr>
            <a:picLocks noChangeAspect="1"/>
          </p:cNvPicPr>
          <p:nvPr/>
        </p:nvPicPr>
        <p:blipFill rotWithShape="1">
          <a:blip r:embed="rId4"/>
          <a:srcRect l="33333" t="63704" r="47171" b="23580"/>
          <a:stretch/>
        </p:blipFill>
        <p:spPr>
          <a:xfrm>
            <a:off x="5257800" y="3997810"/>
            <a:ext cx="1782700" cy="654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body" idx="1"/>
          </p:nvPr>
        </p:nvSpPr>
        <p:spPr>
          <a:xfrm>
            <a:off x="4832750" y="980400"/>
            <a:ext cx="4033800" cy="31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solidFill>
                  <a:schemeClr val="dk1"/>
                </a:solidFill>
              </a:rPr>
              <a:t>Classes</a:t>
            </a:r>
            <a:endParaRPr sz="3000" dirty="0">
              <a:solidFill>
                <a:schemeClr val="dk1"/>
              </a:solidFill>
            </a:endParaRPr>
          </a:p>
          <a:p>
            <a:pPr marL="0" lvl="0" indent="0" algn="l" rtl="0">
              <a:spcBef>
                <a:spcPts val="1600"/>
              </a:spcBef>
              <a:spcAft>
                <a:spcPts val="1600"/>
              </a:spcAft>
              <a:buClr>
                <a:schemeClr val="dk2"/>
              </a:buClr>
              <a:buSzPts val="1100"/>
              <a:buFont typeface="Arial"/>
              <a:buNone/>
            </a:pPr>
            <a:r>
              <a:rPr lang="en" sz="1800" dirty="0">
                <a:solidFill>
                  <a:srgbClr val="000000"/>
                </a:solidFill>
              </a:rPr>
              <a:t>Here </a:t>
            </a:r>
            <a:r>
              <a:rPr lang="en-US" sz="1800" dirty="0">
                <a:solidFill>
                  <a:srgbClr val="000000"/>
                </a:solidFill>
              </a:rPr>
              <a:t>is a class with some </a:t>
            </a:r>
            <a:r>
              <a:rPr lang="en" sz="1800" dirty="0">
                <a:solidFill>
                  <a:srgbClr val="000000"/>
                </a:solidFill>
              </a:rPr>
              <a:t>instance variables and an initialize method. </a:t>
            </a:r>
            <a:r>
              <a:rPr lang="en-US" sz="1800" dirty="0">
                <a:solidFill>
                  <a:srgbClr val="000000"/>
                </a:solidFill>
              </a:rPr>
              <a:t>There are getter and setter methods too and a few non getter setter methods with parameters from a different class. Their purposes should be pretty clear.</a:t>
            </a:r>
            <a:endParaRPr sz="1800" dirty="0">
              <a:solidFill>
                <a:srgbClr val="000000"/>
              </a:solidFill>
            </a:endParaRPr>
          </a:p>
        </p:txBody>
      </p:sp>
      <p:pic>
        <p:nvPicPr>
          <p:cNvPr id="4" name="Picture 3">
            <a:extLst>
              <a:ext uri="{FF2B5EF4-FFF2-40B4-BE49-F238E27FC236}">
                <a16:creationId xmlns:a16="http://schemas.microsoft.com/office/drawing/2014/main" id="{FC8A47F6-2499-4CAA-8B7E-C8B354AAA757}"/>
              </a:ext>
            </a:extLst>
          </p:cNvPr>
          <p:cNvPicPr>
            <a:picLocks noChangeAspect="1"/>
          </p:cNvPicPr>
          <p:nvPr/>
        </p:nvPicPr>
        <p:blipFill rotWithShape="1">
          <a:blip r:embed="rId3"/>
          <a:srcRect l="33750" t="19061" r="38403" b="27160"/>
          <a:stretch/>
        </p:blipFill>
        <p:spPr>
          <a:xfrm>
            <a:off x="57150" y="0"/>
            <a:ext cx="2546350" cy="2766100"/>
          </a:xfrm>
          <a:prstGeom prst="rect">
            <a:avLst/>
          </a:prstGeom>
        </p:spPr>
      </p:pic>
      <p:pic>
        <p:nvPicPr>
          <p:cNvPr id="5" name="Picture 4">
            <a:extLst>
              <a:ext uri="{FF2B5EF4-FFF2-40B4-BE49-F238E27FC236}">
                <a16:creationId xmlns:a16="http://schemas.microsoft.com/office/drawing/2014/main" id="{143603C9-38D6-4018-B965-9C0E49C288B0}"/>
              </a:ext>
            </a:extLst>
          </p:cNvPr>
          <p:cNvPicPr>
            <a:picLocks noChangeAspect="1"/>
          </p:cNvPicPr>
          <p:nvPr/>
        </p:nvPicPr>
        <p:blipFill rotWithShape="1">
          <a:blip r:embed="rId4"/>
          <a:srcRect l="34791" t="17531" r="36667"/>
          <a:stretch/>
        </p:blipFill>
        <p:spPr>
          <a:xfrm>
            <a:off x="1917700" y="819150"/>
            <a:ext cx="2609850" cy="4241800"/>
          </a:xfrm>
          <a:prstGeom prst="rect">
            <a:avLst/>
          </a:prstGeom>
        </p:spPr>
      </p:pic>
      <p:pic>
        <p:nvPicPr>
          <p:cNvPr id="6" name="Picture 5">
            <a:extLst>
              <a:ext uri="{FF2B5EF4-FFF2-40B4-BE49-F238E27FC236}">
                <a16:creationId xmlns:a16="http://schemas.microsoft.com/office/drawing/2014/main" id="{6277C0A8-6E1B-47E5-BEEB-AC96B4FB3E25}"/>
              </a:ext>
            </a:extLst>
          </p:cNvPr>
          <p:cNvPicPr>
            <a:picLocks noChangeAspect="1"/>
          </p:cNvPicPr>
          <p:nvPr/>
        </p:nvPicPr>
        <p:blipFill rotWithShape="1">
          <a:blip r:embed="rId5"/>
          <a:srcRect l="34166" t="40124" r="48334" b="17654"/>
          <a:stretch/>
        </p:blipFill>
        <p:spPr>
          <a:xfrm>
            <a:off x="164900" y="2889250"/>
            <a:ext cx="1600200" cy="2171700"/>
          </a:xfrm>
          <a:prstGeom prst="rect">
            <a:avLst/>
          </a:prstGeom>
        </p:spPr>
      </p:pic>
      <p:pic>
        <p:nvPicPr>
          <p:cNvPr id="7" name="Picture 6">
            <a:extLst>
              <a:ext uri="{FF2B5EF4-FFF2-40B4-BE49-F238E27FC236}">
                <a16:creationId xmlns:a16="http://schemas.microsoft.com/office/drawing/2014/main" id="{F65C7514-15EC-4B50-8FA9-78A5A482F03A}"/>
              </a:ext>
            </a:extLst>
          </p:cNvPr>
          <p:cNvPicPr>
            <a:picLocks noChangeAspect="1"/>
          </p:cNvPicPr>
          <p:nvPr/>
        </p:nvPicPr>
        <p:blipFill rotWithShape="1">
          <a:blip r:embed="rId6"/>
          <a:srcRect l="34584" t="46222" r="37569" b="32839"/>
          <a:stretch/>
        </p:blipFill>
        <p:spPr>
          <a:xfrm>
            <a:off x="3676650" y="0"/>
            <a:ext cx="2546350" cy="1077000"/>
          </a:xfrm>
          <a:prstGeom prst="rect">
            <a:avLst/>
          </a:prstGeom>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547</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Raleway</vt:lpstr>
      <vt:lpstr>Arial</vt:lpstr>
      <vt:lpstr>Swiss</vt:lpstr>
      <vt:lpstr>Senhe Hao’s Checkers</vt:lpstr>
      <vt:lpstr>What is This?</vt:lpstr>
      <vt:lpstr>What did I not write?</vt:lpstr>
      <vt:lpstr>How looping is used in my code</vt:lpstr>
      <vt:lpstr>Data Structures in my project</vt:lpstr>
      <vt:lpstr>Input and Output</vt:lpstr>
      <vt:lpstr>PowerPoint Presentation</vt:lpstr>
      <vt:lpstr>PowerPoint Presentation</vt:lpstr>
      <vt:lpstr>PowerPoint Presentation</vt:lpstr>
      <vt:lpstr> Instance of an object and some calls to methods inside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Senhe Hao’s Definitely Not Civilization I. </dc:title>
  <cp:lastModifiedBy>qwerty user</cp:lastModifiedBy>
  <cp:revision>41</cp:revision>
  <dcterms:modified xsi:type="dcterms:W3CDTF">2019-03-08T09:46:56Z</dcterms:modified>
</cp:coreProperties>
</file>