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890AB-6849-2AD5-F02F-0690E5E80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Bug detection and bug fixing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C873A-5407-52C9-CF15-7A7D805F9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07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8559-973E-2CAF-0C8E-B7198F2E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70431-43FA-1D1C-FC8D-6AE5DBDE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Title: Why Bug Detection</a:t>
            </a:r>
          </a:p>
          <a:p>
            <a:r>
              <a:rPr lang="en-US" dirty="0"/>
              <a:t> </a:t>
            </a:r>
            <a:r>
              <a:rPr lang="en-US" dirty="0" err="1"/>
              <a:t>MattersPoints:Bugs</a:t>
            </a:r>
            <a:r>
              <a:rPr lang="en-US" dirty="0"/>
              <a:t> can lead to crashes, data loss, and security </a:t>
            </a:r>
            <a:r>
              <a:rPr lang="en-US" dirty="0" err="1"/>
              <a:t>issuesEarly</a:t>
            </a:r>
            <a:r>
              <a:rPr lang="en-US" dirty="0"/>
              <a:t> detection reduces cost and </a:t>
            </a:r>
            <a:r>
              <a:rPr lang="en-US" dirty="0" err="1"/>
              <a:t>effortAutomation</a:t>
            </a:r>
            <a:r>
              <a:rPr lang="en-US" dirty="0"/>
              <a:t> helps scale code </a:t>
            </a:r>
            <a:r>
              <a:rPr lang="en-US" dirty="0" err="1"/>
              <a:t>qualityImage</a:t>
            </a:r>
            <a:r>
              <a:rPr lang="en-US" dirty="0"/>
              <a:t>: Graph showing cost of fixing bugs over development stages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140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1361-C3B5-540F-D9F0-342079B2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9C7A-3C68-81AE-B11F-B8AF339F6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Bug </a:t>
            </a:r>
            <a:r>
              <a:rPr lang="en-IN" dirty="0" err="1"/>
              <a:t>TypesPoints</a:t>
            </a:r>
            <a:r>
              <a:rPr lang="en-IN" dirty="0"/>
              <a:t>:</a:t>
            </a:r>
          </a:p>
          <a:p>
            <a:r>
              <a:rPr lang="en-IN" dirty="0"/>
              <a:t>Syntax Errors</a:t>
            </a:r>
          </a:p>
          <a:p>
            <a:r>
              <a:rPr lang="en-IN" dirty="0"/>
              <a:t>Logical Errors</a:t>
            </a:r>
          </a:p>
          <a:p>
            <a:r>
              <a:rPr lang="en-IN" dirty="0"/>
              <a:t>Runtime Errors</a:t>
            </a:r>
          </a:p>
          <a:p>
            <a:r>
              <a:rPr lang="en-IN" dirty="0"/>
              <a:t>Semantic </a:t>
            </a:r>
            <a:r>
              <a:rPr lang="en-IN" dirty="0" err="1"/>
              <a:t>BugsImage</a:t>
            </a:r>
            <a:r>
              <a:rPr lang="en-IN" dirty="0"/>
              <a:t>: Table or icons for each bug type with example code snippets</a:t>
            </a:r>
          </a:p>
        </p:txBody>
      </p:sp>
    </p:spTree>
    <p:extLst>
      <p:ext uri="{BB962C8B-B14F-4D97-AF65-F5344CB8AC3E}">
        <p14:creationId xmlns:p14="http://schemas.microsoft.com/office/powerpoint/2010/main" val="52772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B743-A1B2-4B3B-DD38-73F73F1DC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Traditional Detection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E2DD-9F82-128D-71FF-41F45F2A9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4948" y="-1934969"/>
            <a:ext cx="7315200" cy="8244329"/>
          </a:xfrm>
        </p:spPr>
        <p:txBody>
          <a:bodyPr/>
          <a:lstStyle/>
          <a:p>
            <a:r>
              <a:rPr lang="en-IN" b="1" dirty="0"/>
              <a:t>Manual and Static </a:t>
            </a:r>
            <a:r>
              <a:rPr lang="en-IN" b="1" dirty="0" err="1"/>
              <a:t>TechniquesPoints</a:t>
            </a:r>
            <a:r>
              <a:rPr lang="en-IN" b="1" dirty="0"/>
              <a:t>:</a:t>
            </a:r>
          </a:p>
          <a:p>
            <a:r>
              <a:rPr lang="en-IN" dirty="0"/>
              <a:t>Code </a:t>
            </a:r>
            <a:r>
              <a:rPr lang="en-IN" dirty="0" err="1"/>
              <a:t>ReviewsStatic</a:t>
            </a:r>
            <a:r>
              <a:rPr lang="en-IN" dirty="0"/>
              <a:t> Analysis Tools (e.g., </a:t>
            </a:r>
            <a:r>
              <a:rPr lang="en-IN" dirty="0" err="1"/>
              <a:t>pylint</a:t>
            </a:r>
            <a:r>
              <a:rPr lang="en-IN" dirty="0"/>
              <a:t>, SonarQube)</a:t>
            </a:r>
          </a:p>
        </p:txBody>
      </p:sp>
      <p:pic>
        <p:nvPicPr>
          <p:cNvPr id="1026" name="Picture 2" descr="Integration Testing vs. Unit Testing ...">
            <a:extLst>
              <a:ext uri="{FF2B5EF4-FFF2-40B4-BE49-F238E27FC236}">
                <a16:creationId xmlns:a16="http://schemas.microsoft.com/office/drawing/2014/main" id="{8834CA21-CDDD-8C23-66C9-09DE0701A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0" y="3072384"/>
            <a:ext cx="5175504" cy="250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10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3CE5-F202-EA9A-9ED3-575D223A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AI-Powered Bug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EE151-B2B4-2AC7-1B20-A923B1D9D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ML and LLMs in Bug </a:t>
            </a:r>
            <a:r>
              <a:rPr lang="en-IN" b="1" dirty="0" err="1"/>
              <a:t>DetectionPoints</a:t>
            </a:r>
            <a:r>
              <a:rPr lang="en-IN" b="1" dirty="0"/>
              <a:t>:</a:t>
            </a:r>
          </a:p>
          <a:p>
            <a:r>
              <a:rPr lang="en-IN" dirty="0"/>
              <a:t>Learn patterns from past </a:t>
            </a:r>
            <a:r>
              <a:rPr lang="en-IN" dirty="0" err="1"/>
              <a:t>bugsUse</a:t>
            </a:r>
            <a:r>
              <a:rPr lang="en-IN" dirty="0"/>
              <a:t> Transformers (e.g., </a:t>
            </a:r>
            <a:r>
              <a:rPr lang="en-IN" dirty="0" err="1"/>
              <a:t>CodeBERT</a:t>
            </a:r>
            <a:r>
              <a:rPr lang="en-IN" dirty="0"/>
              <a:t>, GPT)Predict buggy lines and suggest fixes</a:t>
            </a:r>
          </a:p>
        </p:txBody>
      </p:sp>
    </p:spTree>
    <p:extLst>
      <p:ext uri="{BB962C8B-B14F-4D97-AF65-F5344CB8AC3E}">
        <p14:creationId xmlns:p14="http://schemas.microsoft.com/office/powerpoint/2010/main" val="353257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5864-D544-C811-D4BB-016367A7F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 err="1"/>
              <a:t>ApproachTitle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2BABA-EC1F-8D70-7F2E-FF64DCF1E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Our Bug Detection &amp; Fixing </a:t>
            </a:r>
            <a:r>
              <a:rPr lang="en-US" b="1" dirty="0" err="1"/>
              <a:t>PipelinePoints</a:t>
            </a:r>
            <a:r>
              <a:rPr lang="en-US" b="1" dirty="0"/>
              <a:t>:</a:t>
            </a:r>
          </a:p>
          <a:p>
            <a:r>
              <a:rPr lang="en-US" dirty="0"/>
              <a:t>Data Collection (buggy &amp; fixed code)Model Training (e.g., transformer)Prediction and Fix Generation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86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3B9C-D54D-D6B1-AF48-E8F56A15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2276D0-CF15-2C7A-C88E-C75168F5A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5033" y="545783"/>
            <a:ext cx="3905250" cy="24669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F8EBDE-0349-B952-8B9C-9D205B1F9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033" y="3202305"/>
            <a:ext cx="3886200" cy="1285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341E05-677A-08F5-8F1F-37C0200D8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833" y="4659438"/>
            <a:ext cx="40576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6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5803-DB1D-C5C5-B9F1-6D18717B7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A760-742D-59C5-CBD2-733313431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10766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</TotalTime>
  <Words>160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Frame</vt:lpstr>
      <vt:lpstr>Bug detection and bug fixing</vt:lpstr>
      <vt:lpstr> Introduction</vt:lpstr>
      <vt:lpstr>Types of Bugs</vt:lpstr>
      <vt:lpstr>Traditional Detection Methods</vt:lpstr>
      <vt:lpstr>AI-Powered Bug Detection</vt:lpstr>
      <vt:lpstr>Our ApproachTitle</vt:lpstr>
      <vt:lpstr>OUTPUT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Saranya Gade</dc:creator>
  <cp:lastModifiedBy>Saranya Gade</cp:lastModifiedBy>
  <cp:revision>1</cp:revision>
  <dcterms:created xsi:type="dcterms:W3CDTF">2025-04-05T17:58:46Z</dcterms:created>
  <dcterms:modified xsi:type="dcterms:W3CDTF">2025-04-05T18:11:44Z</dcterms:modified>
</cp:coreProperties>
</file>