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2" r:id="rId34"/>
    <p:sldId id="290" r:id="rId35"/>
    <p:sldId id="291" r:id="rId36"/>
    <p:sldId id="293" r:id="rId37"/>
    <p:sldId id="288" r:id="rId38"/>
    <p:sldId id="289" r:id="rId39"/>
    <p:sldId id="294" r:id="rId40"/>
    <p:sldId id="295" r:id="rId41"/>
    <p:sldId id="300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9" autoAdjust="0"/>
    <p:restoredTop sz="86465" autoAdjust="0"/>
  </p:normalViewPr>
  <p:slideViewPr>
    <p:cSldViewPr snapToGrid="0">
      <p:cViewPr varScale="1">
        <p:scale>
          <a:sx n="54" d="100"/>
          <a:sy n="54" d="100"/>
        </p:scale>
        <p:origin x="96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19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AC765-5EB3-4CDF-BC6C-C3A8E939BAC1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113DC-6F89-487A-86DE-B75D3A476CA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DBMS</a:t>
          </a:r>
        </a:p>
        <a:p>
          <a:r>
            <a:rPr lang="en-US" dirty="0" smtClean="0">
              <a:latin typeface="+mj-lt"/>
            </a:rPr>
            <a:t>Data is stored as a file.</a:t>
          </a:r>
          <a:endParaRPr lang="en-US" dirty="0">
            <a:latin typeface="+mj-lt"/>
          </a:endParaRPr>
        </a:p>
      </dgm:t>
    </dgm:pt>
    <dgm:pt modelId="{0EA669E2-57B3-4DC1-9ED9-967D2A6ADA11}" type="parTrans" cxnId="{AEDCC1AD-4FA6-4862-A14E-CCCF07A192F0}">
      <dgm:prSet/>
      <dgm:spPr/>
      <dgm:t>
        <a:bodyPr/>
        <a:lstStyle/>
        <a:p>
          <a:endParaRPr lang="en-US"/>
        </a:p>
      </dgm:t>
    </dgm:pt>
    <dgm:pt modelId="{D3744ECD-C216-444A-8127-165ABE41C49A}" type="sibTrans" cxnId="{AEDCC1AD-4FA6-4862-A14E-CCCF07A192F0}">
      <dgm:prSet/>
      <dgm:spPr/>
      <dgm:t>
        <a:bodyPr/>
        <a:lstStyle/>
        <a:p>
          <a:endParaRPr lang="en-US"/>
        </a:p>
      </dgm:t>
    </dgm:pt>
    <dgm:pt modelId="{3550FD61-A1A6-4783-9D6A-007810B6CC6F}">
      <dgm:prSet phldrT="[Text]"/>
      <dgm:spPr/>
      <dgm:t>
        <a:bodyPr/>
        <a:lstStyle/>
        <a:p>
          <a:r>
            <a:rPr lang="en-US" dirty="0" smtClean="0">
              <a:latin typeface="Californian FB" panose="0207040306080B030204" pitchFamily="18" charset="0"/>
            </a:rPr>
            <a:t>Its support single users.</a:t>
          </a:r>
          <a:endParaRPr lang="en-US" dirty="0">
            <a:latin typeface="Californian FB" panose="0207040306080B030204" pitchFamily="18" charset="0"/>
          </a:endParaRPr>
        </a:p>
      </dgm:t>
    </dgm:pt>
    <dgm:pt modelId="{9D112393-6640-469B-933D-8F7E35FFE9E1}" type="parTrans" cxnId="{C6314B0B-6FA4-4C50-B2C0-4CF259A72954}">
      <dgm:prSet/>
      <dgm:spPr/>
      <dgm:t>
        <a:bodyPr/>
        <a:lstStyle/>
        <a:p>
          <a:endParaRPr lang="en-US"/>
        </a:p>
      </dgm:t>
    </dgm:pt>
    <dgm:pt modelId="{3DA40C6B-5B8E-4F76-B761-4F91B1649D51}" type="sibTrans" cxnId="{C6314B0B-6FA4-4C50-B2C0-4CF259A72954}">
      <dgm:prSet/>
      <dgm:spPr/>
      <dgm:t>
        <a:bodyPr/>
        <a:lstStyle/>
        <a:p>
          <a:endParaRPr lang="en-US"/>
        </a:p>
      </dgm:t>
    </dgm:pt>
    <dgm:pt modelId="{8223DD57-59AA-4176-9DE2-C7AE85F5299F}">
      <dgm:prSet phldrT="[Text]"/>
      <dgm:spPr/>
      <dgm:t>
        <a:bodyPr/>
        <a:lstStyle/>
        <a:p>
          <a:r>
            <a:rPr lang="en-US" dirty="0" smtClean="0">
              <a:latin typeface="Californian FB" panose="0207040306080B030204" pitchFamily="18" charset="0"/>
            </a:rPr>
            <a:t>Its does not support client server architecture</a:t>
          </a:r>
          <a:endParaRPr lang="en-US" dirty="0">
            <a:latin typeface="Californian FB" panose="0207040306080B030204" pitchFamily="18" charset="0"/>
          </a:endParaRPr>
        </a:p>
      </dgm:t>
    </dgm:pt>
    <dgm:pt modelId="{BAA17C1D-1CBB-4132-BEDD-DA4E254E5830}" type="parTrans" cxnId="{CF05C407-8FE1-4C99-9A96-1012E4A378D7}">
      <dgm:prSet/>
      <dgm:spPr/>
      <dgm:t>
        <a:bodyPr/>
        <a:lstStyle/>
        <a:p>
          <a:endParaRPr lang="en-US"/>
        </a:p>
      </dgm:t>
    </dgm:pt>
    <dgm:pt modelId="{9889E5AF-2E78-4A43-BE0F-9D6140D2E21A}" type="sibTrans" cxnId="{CF05C407-8FE1-4C99-9A96-1012E4A378D7}">
      <dgm:prSet/>
      <dgm:spPr/>
      <dgm:t>
        <a:bodyPr/>
        <a:lstStyle/>
        <a:p>
          <a:endParaRPr lang="en-US"/>
        </a:p>
      </dgm:t>
    </dgm:pt>
    <dgm:pt modelId="{07FA9C9C-F1E7-41A4-AF83-F31613E8CC4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RDBMS</a:t>
          </a:r>
        </a:p>
        <a:p>
          <a:r>
            <a:rPr lang="en-US" dirty="0" smtClean="0"/>
            <a:t>Data is stored in the form of tables.</a:t>
          </a:r>
          <a:endParaRPr lang="en-US" dirty="0"/>
        </a:p>
      </dgm:t>
    </dgm:pt>
    <dgm:pt modelId="{E4FB3D86-1DC9-4954-85ED-912944AC29D7}" type="parTrans" cxnId="{9A6AA682-A2FA-453A-A199-E946C9AE5F34}">
      <dgm:prSet/>
      <dgm:spPr/>
      <dgm:t>
        <a:bodyPr/>
        <a:lstStyle/>
        <a:p>
          <a:endParaRPr lang="en-US"/>
        </a:p>
      </dgm:t>
    </dgm:pt>
    <dgm:pt modelId="{1CA59423-C53C-4421-B46B-60DFE192B5AB}" type="sibTrans" cxnId="{9A6AA682-A2FA-453A-A199-E946C9AE5F34}">
      <dgm:prSet/>
      <dgm:spPr/>
      <dgm:t>
        <a:bodyPr/>
        <a:lstStyle/>
        <a:p>
          <a:endParaRPr lang="en-US"/>
        </a:p>
      </dgm:t>
    </dgm:pt>
    <dgm:pt modelId="{EFEC674A-10FB-4D52-9D85-F785C0F111C5}">
      <dgm:prSet phldrT="[Text]"/>
      <dgm:spPr/>
      <dgm:t>
        <a:bodyPr/>
        <a:lstStyle/>
        <a:p>
          <a:r>
            <a:rPr lang="en-US" dirty="0" smtClean="0">
              <a:latin typeface="Californian FB" panose="0207040306080B030204" pitchFamily="18" charset="0"/>
            </a:rPr>
            <a:t>Its supports multiple users.</a:t>
          </a:r>
          <a:endParaRPr lang="en-US" dirty="0">
            <a:latin typeface="Californian FB" panose="0207040306080B030204" pitchFamily="18" charset="0"/>
          </a:endParaRPr>
        </a:p>
      </dgm:t>
    </dgm:pt>
    <dgm:pt modelId="{BF9C9779-ACE4-4758-9832-4567D7CCB13C}" type="parTrans" cxnId="{131B738D-C71C-47A8-841F-A637CEC003D8}">
      <dgm:prSet/>
      <dgm:spPr/>
      <dgm:t>
        <a:bodyPr/>
        <a:lstStyle/>
        <a:p>
          <a:endParaRPr lang="en-US"/>
        </a:p>
      </dgm:t>
    </dgm:pt>
    <dgm:pt modelId="{9804ED88-8A55-41CC-9EBD-8C55252D7CF9}" type="sibTrans" cxnId="{131B738D-C71C-47A8-841F-A637CEC003D8}">
      <dgm:prSet/>
      <dgm:spPr/>
      <dgm:t>
        <a:bodyPr/>
        <a:lstStyle/>
        <a:p>
          <a:endParaRPr lang="en-US"/>
        </a:p>
      </dgm:t>
    </dgm:pt>
    <dgm:pt modelId="{60F654F0-2A9A-44E6-B2F0-E2D522FAA017}">
      <dgm:prSet phldrT="[Text]"/>
      <dgm:spPr/>
      <dgm:t>
        <a:bodyPr/>
        <a:lstStyle/>
        <a:p>
          <a:r>
            <a:rPr lang="en-US" dirty="0" smtClean="0">
              <a:latin typeface="Californian FB" panose="0207040306080B030204" pitchFamily="18" charset="0"/>
            </a:rPr>
            <a:t>It support client-server architecture</a:t>
          </a:r>
          <a:endParaRPr lang="en-US" dirty="0">
            <a:latin typeface="Californian FB" panose="0207040306080B030204" pitchFamily="18" charset="0"/>
          </a:endParaRPr>
        </a:p>
      </dgm:t>
    </dgm:pt>
    <dgm:pt modelId="{6D98ADB7-0D67-4867-A734-C2B5E1B5810E}" type="parTrans" cxnId="{B48E30F9-013E-429D-BF2C-600998399BDF}">
      <dgm:prSet/>
      <dgm:spPr/>
      <dgm:t>
        <a:bodyPr/>
        <a:lstStyle/>
        <a:p>
          <a:endParaRPr lang="en-US"/>
        </a:p>
      </dgm:t>
    </dgm:pt>
    <dgm:pt modelId="{606DB678-5793-48C5-8F7F-FFF7D44D9002}" type="sibTrans" cxnId="{B48E30F9-013E-429D-BF2C-600998399BDF}">
      <dgm:prSet/>
      <dgm:spPr/>
      <dgm:t>
        <a:bodyPr/>
        <a:lstStyle/>
        <a:p>
          <a:endParaRPr lang="en-US"/>
        </a:p>
      </dgm:t>
    </dgm:pt>
    <dgm:pt modelId="{9C7FB2AA-554E-405C-9624-4E24AA205D88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Californian FB" panose="0207040306080B030204" pitchFamily="18" charset="0"/>
            </a:rPr>
            <a:t>Data is stored in the form of tables which are related to each other.</a:t>
          </a:r>
          <a:endParaRPr lang="en-US" dirty="0">
            <a:solidFill>
              <a:schemeClr val="tx1"/>
            </a:solidFill>
            <a:latin typeface="Californian FB" panose="0207040306080B030204" pitchFamily="18" charset="0"/>
          </a:endParaRPr>
        </a:p>
      </dgm:t>
    </dgm:pt>
    <dgm:pt modelId="{D766DFE3-D8C8-4BD6-8BBD-36BB53DB6D0D}" type="parTrans" cxnId="{3BF3BF1A-AF7F-4996-B011-55586F92665D}">
      <dgm:prSet/>
      <dgm:spPr/>
      <dgm:t>
        <a:bodyPr/>
        <a:lstStyle/>
        <a:p>
          <a:endParaRPr lang="en-US"/>
        </a:p>
      </dgm:t>
    </dgm:pt>
    <dgm:pt modelId="{09D62E83-7A18-487C-8F7D-0EBD9133FBB6}" type="sibTrans" cxnId="{3BF3BF1A-AF7F-4996-B011-55586F92665D}">
      <dgm:prSet/>
      <dgm:spPr/>
      <dgm:t>
        <a:bodyPr/>
        <a:lstStyle/>
        <a:p>
          <a:endParaRPr lang="en-US"/>
        </a:p>
      </dgm:t>
    </dgm:pt>
    <dgm:pt modelId="{D40303C0-5EAC-4AAF-BA50-9F371D21F7B5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Californian FB" panose="0207040306080B030204" pitchFamily="18" charset="0"/>
            </a:rPr>
            <a:t>No relationship between data</a:t>
          </a:r>
          <a:r>
            <a:rPr lang="en-US" dirty="0" smtClean="0">
              <a:solidFill>
                <a:schemeClr val="tx1"/>
              </a:solidFill>
            </a:rPr>
            <a:t>.</a:t>
          </a:r>
          <a:endParaRPr lang="en-US" dirty="0">
            <a:solidFill>
              <a:schemeClr val="tx1"/>
            </a:solidFill>
          </a:endParaRPr>
        </a:p>
      </dgm:t>
    </dgm:pt>
    <dgm:pt modelId="{62D2689F-2688-4ADB-83B5-96F70F39ABD2}" type="parTrans" cxnId="{1A3BCB7C-B2D1-4C7E-ABA8-D66F55F32EC8}">
      <dgm:prSet/>
      <dgm:spPr/>
      <dgm:t>
        <a:bodyPr/>
        <a:lstStyle/>
        <a:p>
          <a:endParaRPr lang="en-US"/>
        </a:p>
      </dgm:t>
    </dgm:pt>
    <dgm:pt modelId="{51CD0E03-036B-4190-9A68-85ABC5EA3564}" type="sibTrans" cxnId="{1A3BCB7C-B2D1-4C7E-ABA8-D66F55F32EC8}">
      <dgm:prSet/>
      <dgm:spPr/>
      <dgm:t>
        <a:bodyPr/>
        <a:lstStyle/>
        <a:p>
          <a:endParaRPr lang="en-US"/>
        </a:p>
      </dgm:t>
    </dgm:pt>
    <dgm:pt modelId="{26740143-161D-4DDC-B90D-600C19335B72}" type="pres">
      <dgm:prSet presAssocID="{6D0AC765-5EB3-4CDF-BC6C-C3A8E939BAC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418B810-5202-4E9F-B2BA-7327D7D5148F}" type="pres">
      <dgm:prSet presAssocID="{3A8113DC-6F89-487A-86DE-B75D3A476CA8}" presName="root" presStyleCnt="0"/>
      <dgm:spPr/>
    </dgm:pt>
    <dgm:pt modelId="{7D8458F1-7E40-47A8-9D6D-5DAFD9D51DEA}" type="pres">
      <dgm:prSet presAssocID="{3A8113DC-6F89-487A-86DE-B75D3A476CA8}" presName="rootComposite" presStyleCnt="0"/>
      <dgm:spPr/>
    </dgm:pt>
    <dgm:pt modelId="{2E07B3DF-822E-4053-A1E0-9AAD1732C9C8}" type="pres">
      <dgm:prSet presAssocID="{3A8113DC-6F89-487A-86DE-B75D3A476CA8}" presName="rootText" presStyleLbl="node1" presStyleIdx="0" presStyleCnt="4"/>
      <dgm:spPr/>
      <dgm:t>
        <a:bodyPr/>
        <a:lstStyle/>
        <a:p>
          <a:endParaRPr lang="en-US"/>
        </a:p>
      </dgm:t>
    </dgm:pt>
    <dgm:pt modelId="{69491E5A-2689-4523-9C6D-7A2482F686A1}" type="pres">
      <dgm:prSet presAssocID="{3A8113DC-6F89-487A-86DE-B75D3A476CA8}" presName="rootConnector" presStyleLbl="node1" presStyleIdx="0" presStyleCnt="4"/>
      <dgm:spPr/>
      <dgm:t>
        <a:bodyPr/>
        <a:lstStyle/>
        <a:p>
          <a:endParaRPr lang="en-US"/>
        </a:p>
      </dgm:t>
    </dgm:pt>
    <dgm:pt modelId="{B03962CB-E9F8-44E2-8EFD-0A7BFDD33831}" type="pres">
      <dgm:prSet presAssocID="{3A8113DC-6F89-487A-86DE-B75D3A476CA8}" presName="childShape" presStyleCnt="0"/>
      <dgm:spPr/>
    </dgm:pt>
    <dgm:pt modelId="{AB4232C4-EE1E-4E60-AAD2-A3EEC3CDC506}" type="pres">
      <dgm:prSet presAssocID="{9D112393-6640-469B-933D-8F7E35FFE9E1}" presName="Name13" presStyleLbl="parChTrans1D2" presStyleIdx="0" presStyleCnt="4"/>
      <dgm:spPr/>
      <dgm:t>
        <a:bodyPr/>
        <a:lstStyle/>
        <a:p>
          <a:endParaRPr lang="en-US"/>
        </a:p>
      </dgm:t>
    </dgm:pt>
    <dgm:pt modelId="{64615ABF-C355-4511-A41B-77FFFE8E15B0}" type="pres">
      <dgm:prSet presAssocID="{3550FD61-A1A6-4783-9D6A-007810B6CC6F}" presName="childText" presStyleLbl="bgAcc1" presStyleIdx="0" presStyleCnt="4" custScaleX="127476" custLinFactNeighborX="-3192" custLinFactNeighborY="-140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BA43F-331B-4E22-AFCB-3DAF43EAC2CE}" type="pres">
      <dgm:prSet presAssocID="{BAA17C1D-1CBB-4132-BEDD-DA4E254E5830}" presName="Name13" presStyleLbl="parChTrans1D2" presStyleIdx="1" presStyleCnt="4"/>
      <dgm:spPr/>
      <dgm:t>
        <a:bodyPr/>
        <a:lstStyle/>
        <a:p>
          <a:endParaRPr lang="en-US"/>
        </a:p>
      </dgm:t>
    </dgm:pt>
    <dgm:pt modelId="{7BEF177D-462B-4561-A95F-DF3073A5F36C}" type="pres">
      <dgm:prSet presAssocID="{8223DD57-59AA-4176-9DE2-C7AE85F5299F}" presName="childText" presStyleLbl="bgAcc1" presStyleIdx="1" presStyleCnt="4" custLinFactNeighborX="3158" custLinFactNeighborY="-217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5BDDC-CE3B-49C8-BBBE-7D4B2FC8DC99}" type="pres">
      <dgm:prSet presAssocID="{07FA9C9C-F1E7-41A4-AF83-F31613E8CC49}" presName="root" presStyleCnt="0"/>
      <dgm:spPr/>
    </dgm:pt>
    <dgm:pt modelId="{416F6297-009E-4660-AD73-00890BF4E8B7}" type="pres">
      <dgm:prSet presAssocID="{07FA9C9C-F1E7-41A4-AF83-F31613E8CC49}" presName="rootComposite" presStyleCnt="0"/>
      <dgm:spPr/>
    </dgm:pt>
    <dgm:pt modelId="{0B5EF325-D788-48DF-A288-00F05BA3DA0D}" type="pres">
      <dgm:prSet presAssocID="{07FA9C9C-F1E7-41A4-AF83-F31613E8CC49}" presName="rootText" presStyleLbl="node1" presStyleIdx="1" presStyleCnt="4"/>
      <dgm:spPr/>
      <dgm:t>
        <a:bodyPr/>
        <a:lstStyle/>
        <a:p>
          <a:endParaRPr lang="en-US"/>
        </a:p>
      </dgm:t>
    </dgm:pt>
    <dgm:pt modelId="{EB655354-6F9E-43F3-814E-5775FE5928B9}" type="pres">
      <dgm:prSet presAssocID="{07FA9C9C-F1E7-41A4-AF83-F31613E8CC49}" presName="rootConnector" presStyleLbl="node1" presStyleIdx="1" presStyleCnt="4"/>
      <dgm:spPr/>
      <dgm:t>
        <a:bodyPr/>
        <a:lstStyle/>
        <a:p>
          <a:endParaRPr lang="en-US"/>
        </a:p>
      </dgm:t>
    </dgm:pt>
    <dgm:pt modelId="{AA5D3465-C1BF-4EEC-8535-3141F8347D22}" type="pres">
      <dgm:prSet presAssocID="{07FA9C9C-F1E7-41A4-AF83-F31613E8CC49}" presName="childShape" presStyleCnt="0"/>
      <dgm:spPr/>
    </dgm:pt>
    <dgm:pt modelId="{8C827112-F831-4661-8C86-F50CC3980C66}" type="pres">
      <dgm:prSet presAssocID="{BF9C9779-ACE4-4758-9832-4567D7CCB13C}" presName="Name13" presStyleLbl="parChTrans1D2" presStyleIdx="2" presStyleCnt="4"/>
      <dgm:spPr/>
      <dgm:t>
        <a:bodyPr/>
        <a:lstStyle/>
        <a:p>
          <a:endParaRPr lang="en-US"/>
        </a:p>
      </dgm:t>
    </dgm:pt>
    <dgm:pt modelId="{DAD1DBFA-B200-41F7-92E5-7D3F5D0EA5A5}" type="pres">
      <dgm:prSet presAssocID="{EFEC674A-10FB-4D52-9D85-F785C0F111C5}" presName="childText" presStyleLbl="bgAcc1" presStyleIdx="2" presStyleCnt="4" custScaleX="127976" custLinFactNeighborX="-798" custLinFactNeighborY="-140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FA77E-FC63-4AA0-BA3C-F41E0DC9B410}" type="pres">
      <dgm:prSet presAssocID="{6D98ADB7-0D67-4867-A734-C2B5E1B5810E}" presName="Name13" presStyleLbl="parChTrans1D2" presStyleIdx="3" presStyleCnt="4"/>
      <dgm:spPr/>
      <dgm:t>
        <a:bodyPr/>
        <a:lstStyle/>
        <a:p>
          <a:endParaRPr lang="en-US"/>
        </a:p>
      </dgm:t>
    </dgm:pt>
    <dgm:pt modelId="{61169DF9-0819-4098-99ED-D81BDE48B97D}" type="pres">
      <dgm:prSet presAssocID="{60F654F0-2A9A-44E6-B2F0-E2D522FAA017}" presName="childText" presStyleLbl="bgAcc1" presStyleIdx="3" presStyleCnt="4" custLinFactNeighborX="-798" custLinFactNeighborY="-24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7935D-B466-4C33-BCEB-1D4621ADE295}" type="pres">
      <dgm:prSet presAssocID="{9C7FB2AA-554E-405C-9624-4E24AA205D88}" presName="root" presStyleCnt="0"/>
      <dgm:spPr/>
    </dgm:pt>
    <dgm:pt modelId="{67D499D5-67A1-4D45-AA8A-540D6788D4E2}" type="pres">
      <dgm:prSet presAssocID="{9C7FB2AA-554E-405C-9624-4E24AA205D88}" presName="rootComposite" presStyleCnt="0"/>
      <dgm:spPr/>
    </dgm:pt>
    <dgm:pt modelId="{BFEF062D-C5A4-47AD-B064-3CAE06A6BC86}" type="pres">
      <dgm:prSet presAssocID="{9C7FB2AA-554E-405C-9624-4E24AA205D88}" presName="rootText" presStyleLbl="node1" presStyleIdx="2" presStyleCnt="4" custScaleY="87257" custLinFactX="-8681" custLinFactY="170319" custLinFactNeighborX="-100000" custLinFactNeighborY="200000"/>
      <dgm:spPr/>
      <dgm:t>
        <a:bodyPr/>
        <a:lstStyle/>
        <a:p>
          <a:endParaRPr lang="en-US"/>
        </a:p>
      </dgm:t>
    </dgm:pt>
    <dgm:pt modelId="{8CD28FD3-DD2E-4067-8345-CF82B49B1FEF}" type="pres">
      <dgm:prSet presAssocID="{9C7FB2AA-554E-405C-9624-4E24AA205D88}" presName="rootConnector" presStyleLbl="node1" presStyleIdx="2" presStyleCnt="4"/>
      <dgm:spPr/>
      <dgm:t>
        <a:bodyPr/>
        <a:lstStyle/>
        <a:p>
          <a:endParaRPr lang="en-US"/>
        </a:p>
      </dgm:t>
    </dgm:pt>
    <dgm:pt modelId="{FFEABFBA-687C-475D-814C-FECB0EF4D1CE}" type="pres">
      <dgm:prSet presAssocID="{9C7FB2AA-554E-405C-9624-4E24AA205D88}" presName="childShape" presStyleCnt="0"/>
      <dgm:spPr/>
    </dgm:pt>
    <dgm:pt modelId="{1898A91C-5633-4D6E-9232-45643BC3A592}" type="pres">
      <dgm:prSet presAssocID="{D40303C0-5EAC-4AAF-BA50-9F371D21F7B5}" presName="root" presStyleCnt="0"/>
      <dgm:spPr/>
    </dgm:pt>
    <dgm:pt modelId="{AF776261-DF19-4687-A40D-BD070E207AD0}" type="pres">
      <dgm:prSet presAssocID="{D40303C0-5EAC-4AAF-BA50-9F371D21F7B5}" presName="rootComposite" presStyleCnt="0"/>
      <dgm:spPr/>
    </dgm:pt>
    <dgm:pt modelId="{51CABB82-618B-41C0-877C-442B5F5AE4A9}" type="pres">
      <dgm:prSet presAssocID="{D40303C0-5EAC-4AAF-BA50-9F371D21F7B5}" presName="rootText" presStyleLbl="node1" presStyleIdx="3" presStyleCnt="4" custScaleX="85494" custScaleY="82615" custLinFactX="-159948" custLinFactY="138799" custLinFactNeighborX="-200000" custLinFactNeighborY="200000"/>
      <dgm:spPr/>
      <dgm:t>
        <a:bodyPr/>
        <a:lstStyle/>
        <a:p>
          <a:endParaRPr lang="en-US"/>
        </a:p>
      </dgm:t>
    </dgm:pt>
    <dgm:pt modelId="{2BAE28C5-6912-452C-8672-6CF866AFD732}" type="pres">
      <dgm:prSet presAssocID="{D40303C0-5EAC-4AAF-BA50-9F371D21F7B5}" presName="rootConnector" presStyleLbl="node1" presStyleIdx="3" presStyleCnt="4"/>
      <dgm:spPr/>
      <dgm:t>
        <a:bodyPr/>
        <a:lstStyle/>
        <a:p>
          <a:endParaRPr lang="en-US"/>
        </a:p>
      </dgm:t>
    </dgm:pt>
    <dgm:pt modelId="{8AFB4CF4-D231-4E85-A95A-E1404B62CFA7}" type="pres">
      <dgm:prSet presAssocID="{D40303C0-5EAC-4AAF-BA50-9F371D21F7B5}" presName="childShape" presStyleCnt="0"/>
      <dgm:spPr/>
    </dgm:pt>
  </dgm:ptLst>
  <dgm:cxnLst>
    <dgm:cxn modelId="{CF05C407-8FE1-4C99-9A96-1012E4A378D7}" srcId="{3A8113DC-6F89-487A-86DE-B75D3A476CA8}" destId="{8223DD57-59AA-4176-9DE2-C7AE85F5299F}" srcOrd="1" destOrd="0" parTransId="{BAA17C1D-1CBB-4132-BEDD-DA4E254E5830}" sibTransId="{9889E5AF-2E78-4A43-BE0F-9D6140D2E21A}"/>
    <dgm:cxn modelId="{A8869BA7-2A9D-4C6A-99BA-929921400B4A}" type="presOf" srcId="{EFEC674A-10FB-4D52-9D85-F785C0F111C5}" destId="{DAD1DBFA-B200-41F7-92E5-7D3F5D0EA5A5}" srcOrd="0" destOrd="0" presId="urn:microsoft.com/office/officeart/2005/8/layout/hierarchy3"/>
    <dgm:cxn modelId="{F7C22346-AA3F-413D-8794-F5F51D758B38}" type="presOf" srcId="{3A8113DC-6F89-487A-86DE-B75D3A476CA8}" destId="{69491E5A-2689-4523-9C6D-7A2482F686A1}" srcOrd="1" destOrd="0" presId="urn:microsoft.com/office/officeart/2005/8/layout/hierarchy3"/>
    <dgm:cxn modelId="{00F0EBC1-118A-4F91-8344-1174CA5BC6F6}" type="presOf" srcId="{BF9C9779-ACE4-4758-9832-4567D7CCB13C}" destId="{8C827112-F831-4661-8C86-F50CC3980C66}" srcOrd="0" destOrd="0" presId="urn:microsoft.com/office/officeart/2005/8/layout/hierarchy3"/>
    <dgm:cxn modelId="{A6392C26-ABF6-4664-A83A-AA09BA2704E6}" type="presOf" srcId="{D40303C0-5EAC-4AAF-BA50-9F371D21F7B5}" destId="{2BAE28C5-6912-452C-8672-6CF866AFD732}" srcOrd="1" destOrd="0" presId="urn:microsoft.com/office/officeart/2005/8/layout/hierarchy3"/>
    <dgm:cxn modelId="{131B738D-C71C-47A8-841F-A637CEC003D8}" srcId="{07FA9C9C-F1E7-41A4-AF83-F31613E8CC49}" destId="{EFEC674A-10FB-4D52-9D85-F785C0F111C5}" srcOrd="0" destOrd="0" parTransId="{BF9C9779-ACE4-4758-9832-4567D7CCB13C}" sibTransId="{9804ED88-8A55-41CC-9EBD-8C55252D7CF9}"/>
    <dgm:cxn modelId="{85CECCAC-76EE-4BE7-911B-AB5A64CA6FDC}" type="presOf" srcId="{6D98ADB7-0D67-4867-A734-C2B5E1B5810E}" destId="{BFAFA77E-FC63-4AA0-BA3C-F41E0DC9B410}" srcOrd="0" destOrd="0" presId="urn:microsoft.com/office/officeart/2005/8/layout/hierarchy3"/>
    <dgm:cxn modelId="{538289DB-FC25-430D-9D06-AF6EA2B5C0B8}" type="presOf" srcId="{3550FD61-A1A6-4783-9D6A-007810B6CC6F}" destId="{64615ABF-C355-4511-A41B-77FFFE8E15B0}" srcOrd="0" destOrd="0" presId="urn:microsoft.com/office/officeart/2005/8/layout/hierarchy3"/>
    <dgm:cxn modelId="{C6314B0B-6FA4-4C50-B2C0-4CF259A72954}" srcId="{3A8113DC-6F89-487A-86DE-B75D3A476CA8}" destId="{3550FD61-A1A6-4783-9D6A-007810B6CC6F}" srcOrd="0" destOrd="0" parTransId="{9D112393-6640-469B-933D-8F7E35FFE9E1}" sibTransId="{3DA40C6B-5B8E-4F76-B761-4F91B1649D51}"/>
    <dgm:cxn modelId="{1A3BCB7C-B2D1-4C7E-ABA8-D66F55F32EC8}" srcId="{6D0AC765-5EB3-4CDF-BC6C-C3A8E939BAC1}" destId="{D40303C0-5EAC-4AAF-BA50-9F371D21F7B5}" srcOrd="3" destOrd="0" parTransId="{62D2689F-2688-4ADB-83B5-96F70F39ABD2}" sibTransId="{51CD0E03-036B-4190-9A68-85ABC5EA3564}"/>
    <dgm:cxn modelId="{F7CE537A-384B-4E06-9D63-51EE849DE0E7}" type="presOf" srcId="{3A8113DC-6F89-487A-86DE-B75D3A476CA8}" destId="{2E07B3DF-822E-4053-A1E0-9AAD1732C9C8}" srcOrd="0" destOrd="0" presId="urn:microsoft.com/office/officeart/2005/8/layout/hierarchy3"/>
    <dgm:cxn modelId="{A926D083-9B0D-4512-8F7C-350FC7C8B3F6}" type="presOf" srcId="{6D0AC765-5EB3-4CDF-BC6C-C3A8E939BAC1}" destId="{26740143-161D-4DDC-B90D-600C19335B72}" srcOrd="0" destOrd="0" presId="urn:microsoft.com/office/officeart/2005/8/layout/hierarchy3"/>
    <dgm:cxn modelId="{3BF3BF1A-AF7F-4996-B011-55586F92665D}" srcId="{6D0AC765-5EB3-4CDF-BC6C-C3A8E939BAC1}" destId="{9C7FB2AA-554E-405C-9624-4E24AA205D88}" srcOrd="2" destOrd="0" parTransId="{D766DFE3-D8C8-4BD6-8BBD-36BB53DB6D0D}" sibTransId="{09D62E83-7A18-487C-8F7D-0EBD9133FBB6}"/>
    <dgm:cxn modelId="{6D98E255-64E5-41B7-9882-FB14872F5008}" type="presOf" srcId="{60F654F0-2A9A-44E6-B2F0-E2D522FAA017}" destId="{61169DF9-0819-4098-99ED-D81BDE48B97D}" srcOrd="0" destOrd="0" presId="urn:microsoft.com/office/officeart/2005/8/layout/hierarchy3"/>
    <dgm:cxn modelId="{4C3C4C8A-3F0F-445E-83AC-C757B19F9A00}" type="presOf" srcId="{07FA9C9C-F1E7-41A4-AF83-F31613E8CC49}" destId="{EB655354-6F9E-43F3-814E-5775FE5928B9}" srcOrd="1" destOrd="0" presId="urn:microsoft.com/office/officeart/2005/8/layout/hierarchy3"/>
    <dgm:cxn modelId="{B48E30F9-013E-429D-BF2C-600998399BDF}" srcId="{07FA9C9C-F1E7-41A4-AF83-F31613E8CC49}" destId="{60F654F0-2A9A-44E6-B2F0-E2D522FAA017}" srcOrd="1" destOrd="0" parTransId="{6D98ADB7-0D67-4867-A734-C2B5E1B5810E}" sibTransId="{606DB678-5793-48C5-8F7F-FFF7D44D9002}"/>
    <dgm:cxn modelId="{FC3A3700-EB3F-4D40-B92F-790CD368BD41}" type="presOf" srcId="{9C7FB2AA-554E-405C-9624-4E24AA205D88}" destId="{BFEF062D-C5A4-47AD-B064-3CAE06A6BC86}" srcOrd="0" destOrd="0" presId="urn:microsoft.com/office/officeart/2005/8/layout/hierarchy3"/>
    <dgm:cxn modelId="{1AB35F14-E91C-429D-B290-D9598BC689B9}" type="presOf" srcId="{BAA17C1D-1CBB-4132-BEDD-DA4E254E5830}" destId="{8F9BA43F-331B-4E22-AFCB-3DAF43EAC2CE}" srcOrd="0" destOrd="0" presId="urn:microsoft.com/office/officeart/2005/8/layout/hierarchy3"/>
    <dgm:cxn modelId="{9A6AA682-A2FA-453A-A199-E946C9AE5F34}" srcId="{6D0AC765-5EB3-4CDF-BC6C-C3A8E939BAC1}" destId="{07FA9C9C-F1E7-41A4-AF83-F31613E8CC49}" srcOrd="1" destOrd="0" parTransId="{E4FB3D86-1DC9-4954-85ED-912944AC29D7}" sibTransId="{1CA59423-C53C-4421-B46B-60DFE192B5AB}"/>
    <dgm:cxn modelId="{B0DF8C78-9963-45F1-908F-47185D1F8B73}" type="presOf" srcId="{D40303C0-5EAC-4AAF-BA50-9F371D21F7B5}" destId="{51CABB82-618B-41C0-877C-442B5F5AE4A9}" srcOrd="0" destOrd="0" presId="urn:microsoft.com/office/officeart/2005/8/layout/hierarchy3"/>
    <dgm:cxn modelId="{AEDCC1AD-4FA6-4862-A14E-CCCF07A192F0}" srcId="{6D0AC765-5EB3-4CDF-BC6C-C3A8E939BAC1}" destId="{3A8113DC-6F89-487A-86DE-B75D3A476CA8}" srcOrd="0" destOrd="0" parTransId="{0EA669E2-57B3-4DC1-9ED9-967D2A6ADA11}" sibTransId="{D3744ECD-C216-444A-8127-165ABE41C49A}"/>
    <dgm:cxn modelId="{134924F1-1A8C-4CA1-B52C-2841F0061B0B}" type="presOf" srcId="{9D112393-6640-469B-933D-8F7E35FFE9E1}" destId="{AB4232C4-EE1E-4E60-AAD2-A3EEC3CDC506}" srcOrd="0" destOrd="0" presId="urn:microsoft.com/office/officeart/2005/8/layout/hierarchy3"/>
    <dgm:cxn modelId="{9F63809D-D1B1-4BA8-A0B5-569B7AE1E635}" type="presOf" srcId="{9C7FB2AA-554E-405C-9624-4E24AA205D88}" destId="{8CD28FD3-DD2E-4067-8345-CF82B49B1FEF}" srcOrd="1" destOrd="0" presId="urn:microsoft.com/office/officeart/2005/8/layout/hierarchy3"/>
    <dgm:cxn modelId="{19676EB5-4222-4EB7-894F-7B95D6329E91}" type="presOf" srcId="{07FA9C9C-F1E7-41A4-AF83-F31613E8CC49}" destId="{0B5EF325-D788-48DF-A288-00F05BA3DA0D}" srcOrd="0" destOrd="0" presId="urn:microsoft.com/office/officeart/2005/8/layout/hierarchy3"/>
    <dgm:cxn modelId="{B5CE7F23-45A4-4DDA-AEE8-ED8291DFC5EF}" type="presOf" srcId="{8223DD57-59AA-4176-9DE2-C7AE85F5299F}" destId="{7BEF177D-462B-4561-A95F-DF3073A5F36C}" srcOrd="0" destOrd="0" presId="urn:microsoft.com/office/officeart/2005/8/layout/hierarchy3"/>
    <dgm:cxn modelId="{3555246B-F7A0-4C24-A32F-7552FF78B9A9}" type="presParOf" srcId="{26740143-161D-4DDC-B90D-600C19335B72}" destId="{5418B810-5202-4E9F-B2BA-7327D7D5148F}" srcOrd="0" destOrd="0" presId="urn:microsoft.com/office/officeart/2005/8/layout/hierarchy3"/>
    <dgm:cxn modelId="{20B5C1BD-6128-434D-BB48-284E121D4E51}" type="presParOf" srcId="{5418B810-5202-4E9F-B2BA-7327D7D5148F}" destId="{7D8458F1-7E40-47A8-9D6D-5DAFD9D51DEA}" srcOrd="0" destOrd="0" presId="urn:microsoft.com/office/officeart/2005/8/layout/hierarchy3"/>
    <dgm:cxn modelId="{45C711BA-401D-40B5-B670-79FAD8F9E765}" type="presParOf" srcId="{7D8458F1-7E40-47A8-9D6D-5DAFD9D51DEA}" destId="{2E07B3DF-822E-4053-A1E0-9AAD1732C9C8}" srcOrd="0" destOrd="0" presId="urn:microsoft.com/office/officeart/2005/8/layout/hierarchy3"/>
    <dgm:cxn modelId="{434C13A9-C936-4BD6-9248-4D79EB727E55}" type="presParOf" srcId="{7D8458F1-7E40-47A8-9D6D-5DAFD9D51DEA}" destId="{69491E5A-2689-4523-9C6D-7A2482F686A1}" srcOrd="1" destOrd="0" presId="urn:microsoft.com/office/officeart/2005/8/layout/hierarchy3"/>
    <dgm:cxn modelId="{F7727C49-4547-422F-9FEE-AF10851C1178}" type="presParOf" srcId="{5418B810-5202-4E9F-B2BA-7327D7D5148F}" destId="{B03962CB-E9F8-44E2-8EFD-0A7BFDD33831}" srcOrd="1" destOrd="0" presId="urn:microsoft.com/office/officeart/2005/8/layout/hierarchy3"/>
    <dgm:cxn modelId="{93D0CE2F-7C66-4E5E-9FDB-D54223FB874F}" type="presParOf" srcId="{B03962CB-E9F8-44E2-8EFD-0A7BFDD33831}" destId="{AB4232C4-EE1E-4E60-AAD2-A3EEC3CDC506}" srcOrd="0" destOrd="0" presId="urn:microsoft.com/office/officeart/2005/8/layout/hierarchy3"/>
    <dgm:cxn modelId="{30CFBBA3-86C8-4940-8FC1-F1F5F9A663E6}" type="presParOf" srcId="{B03962CB-E9F8-44E2-8EFD-0A7BFDD33831}" destId="{64615ABF-C355-4511-A41B-77FFFE8E15B0}" srcOrd="1" destOrd="0" presId="urn:microsoft.com/office/officeart/2005/8/layout/hierarchy3"/>
    <dgm:cxn modelId="{797A5EE9-F70B-41AC-88EF-72A613BA7DD3}" type="presParOf" srcId="{B03962CB-E9F8-44E2-8EFD-0A7BFDD33831}" destId="{8F9BA43F-331B-4E22-AFCB-3DAF43EAC2CE}" srcOrd="2" destOrd="0" presId="urn:microsoft.com/office/officeart/2005/8/layout/hierarchy3"/>
    <dgm:cxn modelId="{55831760-3354-42D0-9F54-6E81596F96A4}" type="presParOf" srcId="{B03962CB-E9F8-44E2-8EFD-0A7BFDD33831}" destId="{7BEF177D-462B-4561-A95F-DF3073A5F36C}" srcOrd="3" destOrd="0" presId="urn:microsoft.com/office/officeart/2005/8/layout/hierarchy3"/>
    <dgm:cxn modelId="{B132AFBB-841F-42F1-9A5F-9CB78A5F0595}" type="presParOf" srcId="{26740143-161D-4DDC-B90D-600C19335B72}" destId="{F865BDDC-CE3B-49C8-BBBE-7D4B2FC8DC99}" srcOrd="1" destOrd="0" presId="urn:microsoft.com/office/officeart/2005/8/layout/hierarchy3"/>
    <dgm:cxn modelId="{C36A6DE4-EC33-4483-BD9A-67E4D7E6FD54}" type="presParOf" srcId="{F865BDDC-CE3B-49C8-BBBE-7D4B2FC8DC99}" destId="{416F6297-009E-4660-AD73-00890BF4E8B7}" srcOrd="0" destOrd="0" presId="urn:microsoft.com/office/officeart/2005/8/layout/hierarchy3"/>
    <dgm:cxn modelId="{B6E5E3B8-F6C6-419F-B8C1-0D2649365384}" type="presParOf" srcId="{416F6297-009E-4660-AD73-00890BF4E8B7}" destId="{0B5EF325-D788-48DF-A288-00F05BA3DA0D}" srcOrd="0" destOrd="0" presId="urn:microsoft.com/office/officeart/2005/8/layout/hierarchy3"/>
    <dgm:cxn modelId="{71402705-227C-46C3-B0C3-D393338EFFAF}" type="presParOf" srcId="{416F6297-009E-4660-AD73-00890BF4E8B7}" destId="{EB655354-6F9E-43F3-814E-5775FE5928B9}" srcOrd="1" destOrd="0" presId="urn:microsoft.com/office/officeart/2005/8/layout/hierarchy3"/>
    <dgm:cxn modelId="{9D9DA983-CA10-42EC-BEA9-6CE18BD3FAE2}" type="presParOf" srcId="{F865BDDC-CE3B-49C8-BBBE-7D4B2FC8DC99}" destId="{AA5D3465-C1BF-4EEC-8535-3141F8347D22}" srcOrd="1" destOrd="0" presId="urn:microsoft.com/office/officeart/2005/8/layout/hierarchy3"/>
    <dgm:cxn modelId="{78B25538-6ECD-4F92-8A7D-7194824CF00C}" type="presParOf" srcId="{AA5D3465-C1BF-4EEC-8535-3141F8347D22}" destId="{8C827112-F831-4661-8C86-F50CC3980C66}" srcOrd="0" destOrd="0" presId="urn:microsoft.com/office/officeart/2005/8/layout/hierarchy3"/>
    <dgm:cxn modelId="{05E1BF18-4E57-4BB5-BC14-30383B4D3C2E}" type="presParOf" srcId="{AA5D3465-C1BF-4EEC-8535-3141F8347D22}" destId="{DAD1DBFA-B200-41F7-92E5-7D3F5D0EA5A5}" srcOrd="1" destOrd="0" presId="urn:microsoft.com/office/officeart/2005/8/layout/hierarchy3"/>
    <dgm:cxn modelId="{4BC0A553-3B11-44E2-9258-671305910F43}" type="presParOf" srcId="{AA5D3465-C1BF-4EEC-8535-3141F8347D22}" destId="{BFAFA77E-FC63-4AA0-BA3C-F41E0DC9B410}" srcOrd="2" destOrd="0" presId="urn:microsoft.com/office/officeart/2005/8/layout/hierarchy3"/>
    <dgm:cxn modelId="{FB7C56B6-667B-4BC4-82FD-04932E2AC95D}" type="presParOf" srcId="{AA5D3465-C1BF-4EEC-8535-3141F8347D22}" destId="{61169DF9-0819-4098-99ED-D81BDE48B97D}" srcOrd="3" destOrd="0" presId="urn:microsoft.com/office/officeart/2005/8/layout/hierarchy3"/>
    <dgm:cxn modelId="{9598C20F-620F-41DD-8EA6-2806B823983D}" type="presParOf" srcId="{26740143-161D-4DDC-B90D-600C19335B72}" destId="{1437935D-B466-4C33-BCEB-1D4621ADE295}" srcOrd="2" destOrd="0" presId="urn:microsoft.com/office/officeart/2005/8/layout/hierarchy3"/>
    <dgm:cxn modelId="{521E267E-D641-4805-8C65-7F4600EE5ED5}" type="presParOf" srcId="{1437935D-B466-4C33-BCEB-1D4621ADE295}" destId="{67D499D5-67A1-4D45-AA8A-540D6788D4E2}" srcOrd="0" destOrd="0" presId="urn:microsoft.com/office/officeart/2005/8/layout/hierarchy3"/>
    <dgm:cxn modelId="{1A07C878-FDA8-4A3B-874D-C603538DA3D1}" type="presParOf" srcId="{67D499D5-67A1-4D45-AA8A-540D6788D4E2}" destId="{BFEF062D-C5A4-47AD-B064-3CAE06A6BC86}" srcOrd="0" destOrd="0" presId="urn:microsoft.com/office/officeart/2005/8/layout/hierarchy3"/>
    <dgm:cxn modelId="{FA277339-69E4-4353-B68C-0D040A15BFA3}" type="presParOf" srcId="{67D499D5-67A1-4D45-AA8A-540D6788D4E2}" destId="{8CD28FD3-DD2E-4067-8345-CF82B49B1FEF}" srcOrd="1" destOrd="0" presId="urn:microsoft.com/office/officeart/2005/8/layout/hierarchy3"/>
    <dgm:cxn modelId="{4C1B45B0-2E55-48CE-88D6-70414CC29AA5}" type="presParOf" srcId="{1437935D-B466-4C33-BCEB-1D4621ADE295}" destId="{FFEABFBA-687C-475D-814C-FECB0EF4D1CE}" srcOrd="1" destOrd="0" presId="urn:microsoft.com/office/officeart/2005/8/layout/hierarchy3"/>
    <dgm:cxn modelId="{C1F20A4F-5D65-4C0A-974E-FCE11E11D9A6}" type="presParOf" srcId="{26740143-161D-4DDC-B90D-600C19335B72}" destId="{1898A91C-5633-4D6E-9232-45643BC3A592}" srcOrd="3" destOrd="0" presId="urn:microsoft.com/office/officeart/2005/8/layout/hierarchy3"/>
    <dgm:cxn modelId="{52FE3AFD-3145-4B33-A7FB-653265A455FC}" type="presParOf" srcId="{1898A91C-5633-4D6E-9232-45643BC3A592}" destId="{AF776261-DF19-4687-A40D-BD070E207AD0}" srcOrd="0" destOrd="0" presId="urn:microsoft.com/office/officeart/2005/8/layout/hierarchy3"/>
    <dgm:cxn modelId="{19723387-6438-48D8-97BA-ED21594DF0D6}" type="presParOf" srcId="{AF776261-DF19-4687-A40D-BD070E207AD0}" destId="{51CABB82-618B-41C0-877C-442B5F5AE4A9}" srcOrd="0" destOrd="0" presId="urn:microsoft.com/office/officeart/2005/8/layout/hierarchy3"/>
    <dgm:cxn modelId="{5B3990E7-654B-4655-92F6-67D14C865DE3}" type="presParOf" srcId="{AF776261-DF19-4687-A40D-BD070E207AD0}" destId="{2BAE28C5-6912-452C-8672-6CF866AFD732}" srcOrd="1" destOrd="0" presId="urn:microsoft.com/office/officeart/2005/8/layout/hierarchy3"/>
    <dgm:cxn modelId="{D7139D73-FF2A-495C-9243-8C9D70FF1DB2}" type="presParOf" srcId="{1898A91C-5633-4D6E-9232-45643BC3A592}" destId="{8AFB4CF4-D231-4E85-A95A-E1404B62CFA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1162EC-01A9-41DE-9215-55E1B1BADDB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C5B796-352D-4E7B-8CF6-2871132E34EE}">
      <dgm:prSet phldrT="[Text]"/>
      <dgm:spPr/>
      <dgm:t>
        <a:bodyPr/>
        <a:lstStyle/>
        <a:p>
          <a:r>
            <a:rPr lang="en-US" dirty="0" smtClean="0"/>
            <a:t>Inner query</a:t>
          </a:r>
          <a:endParaRPr lang="en-US" dirty="0"/>
        </a:p>
      </dgm:t>
    </dgm:pt>
    <dgm:pt modelId="{9613836A-7C3C-49F8-A8A3-46297218AED7}" type="parTrans" cxnId="{B93AC872-6B47-4399-B10E-426274E834CB}">
      <dgm:prSet/>
      <dgm:spPr/>
      <dgm:t>
        <a:bodyPr/>
        <a:lstStyle/>
        <a:p>
          <a:endParaRPr lang="en-US"/>
        </a:p>
      </dgm:t>
    </dgm:pt>
    <dgm:pt modelId="{08901F17-30DC-4BBD-B64E-D516BFFF2718}" type="sibTrans" cxnId="{B93AC872-6B47-4399-B10E-426274E834CB}">
      <dgm:prSet/>
      <dgm:spPr/>
      <dgm:t>
        <a:bodyPr/>
        <a:lstStyle/>
        <a:p>
          <a:endParaRPr lang="en-US"/>
        </a:p>
      </dgm:t>
    </dgm:pt>
    <dgm:pt modelId="{BF8B869F-1CCD-4D28-BBF5-87D479D9CD8E}">
      <dgm:prSet phldrT="[Text]"/>
      <dgm:spPr/>
      <dgm:t>
        <a:bodyPr/>
        <a:lstStyle/>
        <a:p>
          <a:r>
            <a:rPr lang="en-US" dirty="0" smtClean="0"/>
            <a:t>Left query</a:t>
          </a:r>
          <a:endParaRPr lang="en-US" dirty="0"/>
        </a:p>
      </dgm:t>
    </dgm:pt>
    <dgm:pt modelId="{36AD8352-BEE0-411C-B064-9AD1528EB70F}" type="parTrans" cxnId="{467088DD-0387-435D-8EED-FB5DCB4715FD}">
      <dgm:prSet/>
      <dgm:spPr/>
      <dgm:t>
        <a:bodyPr/>
        <a:lstStyle/>
        <a:p>
          <a:endParaRPr lang="en-US"/>
        </a:p>
      </dgm:t>
    </dgm:pt>
    <dgm:pt modelId="{2CC316FE-8EA4-4379-9015-BCD4A3EC4DAD}" type="sibTrans" cxnId="{467088DD-0387-435D-8EED-FB5DCB4715FD}">
      <dgm:prSet/>
      <dgm:spPr/>
      <dgm:t>
        <a:bodyPr/>
        <a:lstStyle/>
        <a:p>
          <a:endParaRPr lang="en-US"/>
        </a:p>
      </dgm:t>
    </dgm:pt>
    <dgm:pt modelId="{23B522EB-894B-41BE-BD18-88AC7755566D}">
      <dgm:prSet phldrT="[Text]"/>
      <dgm:spPr/>
      <dgm:t>
        <a:bodyPr/>
        <a:lstStyle/>
        <a:p>
          <a:r>
            <a:rPr lang="en-US" dirty="0" smtClean="0"/>
            <a:t>Right query</a:t>
          </a:r>
          <a:endParaRPr lang="en-US" dirty="0"/>
        </a:p>
      </dgm:t>
    </dgm:pt>
    <dgm:pt modelId="{C893842D-84C4-434A-BF6E-C7CBD3155DBA}" type="parTrans" cxnId="{F18743AC-BD48-44BD-B40B-96E162617C69}">
      <dgm:prSet/>
      <dgm:spPr/>
      <dgm:t>
        <a:bodyPr/>
        <a:lstStyle/>
        <a:p>
          <a:endParaRPr lang="en-US"/>
        </a:p>
      </dgm:t>
    </dgm:pt>
    <dgm:pt modelId="{693020E5-7C81-4B33-9959-A94CE116B225}" type="sibTrans" cxnId="{F18743AC-BD48-44BD-B40B-96E162617C69}">
      <dgm:prSet/>
      <dgm:spPr/>
      <dgm:t>
        <a:bodyPr/>
        <a:lstStyle/>
        <a:p>
          <a:endParaRPr lang="en-US"/>
        </a:p>
      </dgm:t>
    </dgm:pt>
    <dgm:pt modelId="{CD9156A9-9FD3-4C5F-B0C3-300CAB581C06}">
      <dgm:prSet phldrT="[Text]"/>
      <dgm:spPr/>
      <dgm:t>
        <a:bodyPr/>
        <a:lstStyle/>
        <a:p>
          <a:r>
            <a:rPr lang="en-US" dirty="0" smtClean="0"/>
            <a:t>Cross</a:t>
          </a:r>
        </a:p>
        <a:p>
          <a:r>
            <a:rPr lang="en-US" dirty="0" smtClean="0"/>
            <a:t>query</a:t>
          </a:r>
          <a:endParaRPr lang="en-US" dirty="0"/>
        </a:p>
      </dgm:t>
    </dgm:pt>
    <dgm:pt modelId="{F7DAA0A6-08CC-41E4-A391-C93AF193CC55}" type="parTrans" cxnId="{FC7A5DEB-F96E-40F8-9032-78D175514E13}">
      <dgm:prSet/>
      <dgm:spPr/>
      <dgm:t>
        <a:bodyPr/>
        <a:lstStyle/>
        <a:p>
          <a:endParaRPr lang="en-US"/>
        </a:p>
      </dgm:t>
    </dgm:pt>
    <dgm:pt modelId="{87888754-870F-4AF9-9065-5F38E8390912}" type="sibTrans" cxnId="{FC7A5DEB-F96E-40F8-9032-78D175514E13}">
      <dgm:prSet/>
      <dgm:spPr/>
      <dgm:t>
        <a:bodyPr/>
        <a:lstStyle/>
        <a:p>
          <a:endParaRPr lang="en-US"/>
        </a:p>
      </dgm:t>
    </dgm:pt>
    <dgm:pt modelId="{587D5FD3-0BE4-4E7B-9E20-26C29CBCA3BD}">
      <dgm:prSet phldrT="[Text]"/>
      <dgm:spPr/>
      <dgm:t>
        <a:bodyPr/>
        <a:lstStyle/>
        <a:p>
          <a:r>
            <a:rPr lang="en-US" dirty="0" smtClean="0"/>
            <a:t>Full outer</a:t>
          </a:r>
        </a:p>
        <a:p>
          <a:r>
            <a:rPr lang="en-US" dirty="0" smtClean="0"/>
            <a:t>query</a:t>
          </a:r>
          <a:endParaRPr lang="en-US" dirty="0"/>
        </a:p>
      </dgm:t>
    </dgm:pt>
    <dgm:pt modelId="{7B42145C-CCD8-4401-B609-B5539D20AE22}" type="parTrans" cxnId="{DEF99189-8679-4715-9CE8-C627C717A326}">
      <dgm:prSet/>
      <dgm:spPr/>
      <dgm:t>
        <a:bodyPr/>
        <a:lstStyle/>
        <a:p>
          <a:endParaRPr lang="en-US"/>
        </a:p>
      </dgm:t>
    </dgm:pt>
    <dgm:pt modelId="{EDCADCD0-B217-4C1B-BE16-ED592E99B7B8}" type="sibTrans" cxnId="{DEF99189-8679-4715-9CE8-C627C717A326}">
      <dgm:prSet/>
      <dgm:spPr/>
      <dgm:t>
        <a:bodyPr/>
        <a:lstStyle/>
        <a:p>
          <a:endParaRPr lang="en-US"/>
        </a:p>
      </dgm:t>
    </dgm:pt>
    <dgm:pt modelId="{35975FDA-112E-4FBD-8E27-E6203F022ADB}" type="pres">
      <dgm:prSet presAssocID="{A31162EC-01A9-41DE-9215-55E1B1BADDB7}" presName="diagram" presStyleCnt="0">
        <dgm:presLayoutVars>
          <dgm:dir/>
          <dgm:resizeHandles val="exact"/>
        </dgm:presLayoutVars>
      </dgm:prSet>
      <dgm:spPr/>
    </dgm:pt>
    <dgm:pt modelId="{10CA18AB-512A-446E-8733-BC58FF6955FF}" type="pres">
      <dgm:prSet presAssocID="{9CC5B796-352D-4E7B-8CF6-2871132E34EE}" presName="node" presStyleLbl="node1" presStyleIdx="0" presStyleCnt="5">
        <dgm:presLayoutVars>
          <dgm:bulletEnabled val="1"/>
        </dgm:presLayoutVars>
      </dgm:prSet>
      <dgm:spPr/>
    </dgm:pt>
    <dgm:pt modelId="{8ACD9BC5-F2A7-42CF-9103-9A11786C28A1}" type="pres">
      <dgm:prSet presAssocID="{08901F17-30DC-4BBD-B64E-D516BFFF2718}" presName="sibTrans" presStyleCnt="0"/>
      <dgm:spPr/>
    </dgm:pt>
    <dgm:pt modelId="{47DF3079-08C9-447E-8DB4-D55A59F0E021}" type="pres">
      <dgm:prSet presAssocID="{BF8B869F-1CCD-4D28-BBF5-87D479D9CD8E}" presName="node" presStyleLbl="node1" presStyleIdx="1" presStyleCnt="5">
        <dgm:presLayoutVars>
          <dgm:bulletEnabled val="1"/>
        </dgm:presLayoutVars>
      </dgm:prSet>
      <dgm:spPr/>
    </dgm:pt>
    <dgm:pt modelId="{F81C79EF-4120-4BAD-A557-CF26C7B7F1DF}" type="pres">
      <dgm:prSet presAssocID="{2CC316FE-8EA4-4379-9015-BCD4A3EC4DAD}" presName="sibTrans" presStyleCnt="0"/>
      <dgm:spPr/>
    </dgm:pt>
    <dgm:pt modelId="{D1ABE607-6205-449C-9679-F2DC6F35C7E1}" type="pres">
      <dgm:prSet presAssocID="{23B522EB-894B-41BE-BD18-88AC7755566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AD960-2AAE-4B0C-A42A-352A59A2078F}" type="pres">
      <dgm:prSet presAssocID="{693020E5-7C81-4B33-9959-A94CE116B225}" presName="sibTrans" presStyleCnt="0"/>
      <dgm:spPr/>
    </dgm:pt>
    <dgm:pt modelId="{7C14E46C-5296-48BE-87B0-D33B9800C04F}" type="pres">
      <dgm:prSet presAssocID="{CD9156A9-9FD3-4C5F-B0C3-300CAB581C06}" presName="node" presStyleLbl="node1" presStyleIdx="3" presStyleCnt="5">
        <dgm:presLayoutVars>
          <dgm:bulletEnabled val="1"/>
        </dgm:presLayoutVars>
      </dgm:prSet>
      <dgm:spPr/>
    </dgm:pt>
    <dgm:pt modelId="{6E76B898-DB55-4ACA-A4AD-52C30EC28EFD}" type="pres">
      <dgm:prSet presAssocID="{87888754-870F-4AF9-9065-5F38E8390912}" presName="sibTrans" presStyleCnt="0"/>
      <dgm:spPr/>
    </dgm:pt>
    <dgm:pt modelId="{0C18F9F6-D8C4-485A-8D3B-7A6CD3E2CE4A}" type="pres">
      <dgm:prSet presAssocID="{587D5FD3-0BE4-4E7B-9E20-26C29CBCA3BD}" presName="node" presStyleLbl="node1" presStyleIdx="4" presStyleCnt="5" custLinFactNeighborX="1040" custLinFactNeighborY="29471">
        <dgm:presLayoutVars>
          <dgm:bulletEnabled val="1"/>
        </dgm:presLayoutVars>
      </dgm:prSet>
      <dgm:spPr/>
    </dgm:pt>
  </dgm:ptLst>
  <dgm:cxnLst>
    <dgm:cxn modelId="{E75C7804-3A96-4550-8480-AC16CC148A4F}" type="presOf" srcId="{23B522EB-894B-41BE-BD18-88AC7755566D}" destId="{D1ABE607-6205-449C-9679-F2DC6F35C7E1}" srcOrd="0" destOrd="0" presId="urn:microsoft.com/office/officeart/2005/8/layout/default"/>
    <dgm:cxn modelId="{E58B80F8-72BA-448A-9284-3D3F6ECE46A7}" type="presOf" srcId="{587D5FD3-0BE4-4E7B-9E20-26C29CBCA3BD}" destId="{0C18F9F6-D8C4-485A-8D3B-7A6CD3E2CE4A}" srcOrd="0" destOrd="0" presId="urn:microsoft.com/office/officeart/2005/8/layout/default"/>
    <dgm:cxn modelId="{467088DD-0387-435D-8EED-FB5DCB4715FD}" srcId="{A31162EC-01A9-41DE-9215-55E1B1BADDB7}" destId="{BF8B869F-1CCD-4D28-BBF5-87D479D9CD8E}" srcOrd="1" destOrd="0" parTransId="{36AD8352-BEE0-411C-B064-9AD1528EB70F}" sibTransId="{2CC316FE-8EA4-4379-9015-BCD4A3EC4DAD}"/>
    <dgm:cxn modelId="{0CC13908-B177-43AF-910E-7C7BEA118039}" type="presOf" srcId="{BF8B869F-1CCD-4D28-BBF5-87D479D9CD8E}" destId="{47DF3079-08C9-447E-8DB4-D55A59F0E021}" srcOrd="0" destOrd="0" presId="urn:microsoft.com/office/officeart/2005/8/layout/default"/>
    <dgm:cxn modelId="{DEF99189-8679-4715-9CE8-C627C717A326}" srcId="{A31162EC-01A9-41DE-9215-55E1B1BADDB7}" destId="{587D5FD3-0BE4-4E7B-9E20-26C29CBCA3BD}" srcOrd="4" destOrd="0" parTransId="{7B42145C-CCD8-4401-B609-B5539D20AE22}" sibTransId="{EDCADCD0-B217-4C1B-BE16-ED592E99B7B8}"/>
    <dgm:cxn modelId="{B93AC872-6B47-4399-B10E-426274E834CB}" srcId="{A31162EC-01A9-41DE-9215-55E1B1BADDB7}" destId="{9CC5B796-352D-4E7B-8CF6-2871132E34EE}" srcOrd="0" destOrd="0" parTransId="{9613836A-7C3C-49F8-A8A3-46297218AED7}" sibTransId="{08901F17-30DC-4BBD-B64E-D516BFFF2718}"/>
    <dgm:cxn modelId="{A4C07137-09CD-4402-A618-376CAAAFF40C}" type="presOf" srcId="{9CC5B796-352D-4E7B-8CF6-2871132E34EE}" destId="{10CA18AB-512A-446E-8733-BC58FF6955FF}" srcOrd="0" destOrd="0" presId="urn:microsoft.com/office/officeart/2005/8/layout/default"/>
    <dgm:cxn modelId="{FC7A5DEB-F96E-40F8-9032-78D175514E13}" srcId="{A31162EC-01A9-41DE-9215-55E1B1BADDB7}" destId="{CD9156A9-9FD3-4C5F-B0C3-300CAB581C06}" srcOrd="3" destOrd="0" parTransId="{F7DAA0A6-08CC-41E4-A391-C93AF193CC55}" sibTransId="{87888754-870F-4AF9-9065-5F38E8390912}"/>
    <dgm:cxn modelId="{9206BB27-67B0-4715-8FDD-265B9A0BD758}" type="presOf" srcId="{CD9156A9-9FD3-4C5F-B0C3-300CAB581C06}" destId="{7C14E46C-5296-48BE-87B0-D33B9800C04F}" srcOrd="0" destOrd="0" presId="urn:microsoft.com/office/officeart/2005/8/layout/default"/>
    <dgm:cxn modelId="{F18743AC-BD48-44BD-B40B-96E162617C69}" srcId="{A31162EC-01A9-41DE-9215-55E1B1BADDB7}" destId="{23B522EB-894B-41BE-BD18-88AC7755566D}" srcOrd="2" destOrd="0" parTransId="{C893842D-84C4-434A-BF6E-C7CBD3155DBA}" sibTransId="{693020E5-7C81-4B33-9959-A94CE116B225}"/>
    <dgm:cxn modelId="{9A079AD4-7956-4E6B-9143-3142B854B3E6}" type="presOf" srcId="{A31162EC-01A9-41DE-9215-55E1B1BADDB7}" destId="{35975FDA-112E-4FBD-8E27-E6203F022ADB}" srcOrd="0" destOrd="0" presId="urn:microsoft.com/office/officeart/2005/8/layout/default"/>
    <dgm:cxn modelId="{2093EC43-F03A-4006-B7E5-BD866A73A015}" type="presParOf" srcId="{35975FDA-112E-4FBD-8E27-E6203F022ADB}" destId="{10CA18AB-512A-446E-8733-BC58FF6955FF}" srcOrd="0" destOrd="0" presId="urn:microsoft.com/office/officeart/2005/8/layout/default"/>
    <dgm:cxn modelId="{B3F0C5BC-B8C2-4E40-8DC1-C7B3A252E07E}" type="presParOf" srcId="{35975FDA-112E-4FBD-8E27-E6203F022ADB}" destId="{8ACD9BC5-F2A7-42CF-9103-9A11786C28A1}" srcOrd="1" destOrd="0" presId="urn:microsoft.com/office/officeart/2005/8/layout/default"/>
    <dgm:cxn modelId="{87E0BA47-4C66-474E-8397-501ACB0BFE8A}" type="presParOf" srcId="{35975FDA-112E-4FBD-8E27-E6203F022ADB}" destId="{47DF3079-08C9-447E-8DB4-D55A59F0E021}" srcOrd="2" destOrd="0" presId="urn:microsoft.com/office/officeart/2005/8/layout/default"/>
    <dgm:cxn modelId="{FADEA7EC-79FC-4943-B87B-7CA24E996957}" type="presParOf" srcId="{35975FDA-112E-4FBD-8E27-E6203F022ADB}" destId="{F81C79EF-4120-4BAD-A557-CF26C7B7F1DF}" srcOrd="3" destOrd="0" presId="urn:microsoft.com/office/officeart/2005/8/layout/default"/>
    <dgm:cxn modelId="{A6C0DFBA-15BD-4C6A-A53A-047B2F8DE071}" type="presParOf" srcId="{35975FDA-112E-4FBD-8E27-E6203F022ADB}" destId="{D1ABE607-6205-449C-9679-F2DC6F35C7E1}" srcOrd="4" destOrd="0" presId="urn:microsoft.com/office/officeart/2005/8/layout/default"/>
    <dgm:cxn modelId="{C852BD13-122A-4A5B-A02B-0937EA14110A}" type="presParOf" srcId="{35975FDA-112E-4FBD-8E27-E6203F022ADB}" destId="{434AD960-2AAE-4B0C-A42A-352A59A2078F}" srcOrd="5" destOrd="0" presId="urn:microsoft.com/office/officeart/2005/8/layout/default"/>
    <dgm:cxn modelId="{81B31E82-08ED-45DE-976E-D574B43ED649}" type="presParOf" srcId="{35975FDA-112E-4FBD-8E27-E6203F022ADB}" destId="{7C14E46C-5296-48BE-87B0-D33B9800C04F}" srcOrd="6" destOrd="0" presId="urn:microsoft.com/office/officeart/2005/8/layout/default"/>
    <dgm:cxn modelId="{CE66102F-49A9-45D5-9E2B-5F212756DD7B}" type="presParOf" srcId="{35975FDA-112E-4FBD-8E27-E6203F022ADB}" destId="{6E76B898-DB55-4ACA-A4AD-52C30EC28EFD}" srcOrd="7" destOrd="0" presId="urn:microsoft.com/office/officeart/2005/8/layout/default"/>
    <dgm:cxn modelId="{1DEF55B4-4325-4D08-BA1F-BAC61034A2C8}" type="presParOf" srcId="{35975FDA-112E-4FBD-8E27-E6203F022ADB}" destId="{0C18F9F6-D8C4-485A-8D3B-7A6CD3E2CE4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7B3DF-822E-4053-A1E0-9AAD1732C9C8}">
      <dsp:nvSpPr>
        <dsp:cNvPr id="0" name=""/>
        <dsp:cNvSpPr/>
      </dsp:nvSpPr>
      <dsp:spPr>
        <a:xfrm>
          <a:off x="3482" y="710363"/>
          <a:ext cx="1989413" cy="994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DBMS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+mj-lt"/>
            </a:rPr>
            <a:t>Data is stored as a file.</a:t>
          </a:r>
          <a:endParaRPr lang="en-US" sz="1500" kern="1200" dirty="0">
            <a:latin typeface="+mj-lt"/>
          </a:endParaRPr>
        </a:p>
      </dsp:txBody>
      <dsp:txXfrm>
        <a:off x="32616" y="739497"/>
        <a:ext cx="1931145" cy="936438"/>
      </dsp:txXfrm>
    </dsp:sp>
    <dsp:sp modelId="{AB4232C4-EE1E-4E60-AAD2-A3EEC3CDC506}">
      <dsp:nvSpPr>
        <dsp:cNvPr id="0" name=""/>
        <dsp:cNvSpPr/>
      </dsp:nvSpPr>
      <dsp:spPr>
        <a:xfrm>
          <a:off x="202423" y="1705069"/>
          <a:ext cx="148139" cy="606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2"/>
              </a:lnTo>
              <a:lnTo>
                <a:pt x="148139" y="60652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15ABF-C355-4511-A41B-77FFFE8E15B0}">
      <dsp:nvSpPr>
        <dsp:cNvPr id="0" name=""/>
        <dsp:cNvSpPr/>
      </dsp:nvSpPr>
      <dsp:spPr>
        <a:xfrm>
          <a:off x="350563" y="1814239"/>
          <a:ext cx="2028819" cy="994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alifornian FB" panose="0207040306080B030204" pitchFamily="18" charset="0"/>
            </a:rPr>
            <a:t>Its support single users.</a:t>
          </a:r>
          <a:endParaRPr lang="en-US" sz="1700" kern="1200" dirty="0">
            <a:latin typeface="Californian FB" panose="0207040306080B030204" pitchFamily="18" charset="0"/>
          </a:endParaRPr>
        </a:p>
      </dsp:txBody>
      <dsp:txXfrm>
        <a:off x="379697" y="1843373"/>
        <a:ext cx="1970551" cy="936438"/>
      </dsp:txXfrm>
    </dsp:sp>
    <dsp:sp modelId="{8F9BA43F-331B-4E22-AFCB-3DAF43EAC2CE}">
      <dsp:nvSpPr>
        <dsp:cNvPr id="0" name=""/>
        <dsp:cNvSpPr/>
      </dsp:nvSpPr>
      <dsp:spPr>
        <a:xfrm>
          <a:off x="202423" y="1705069"/>
          <a:ext cx="249201" cy="1773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512"/>
              </a:lnTo>
              <a:lnTo>
                <a:pt x="249201" y="17735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F177D-462B-4561-A95F-DF3073A5F36C}">
      <dsp:nvSpPr>
        <dsp:cNvPr id="0" name=""/>
        <dsp:cNvSpPr/>
      </dsp:nvSpPr>
      <dsp:spPr>
        <a:xfrm>
          <a:off x="451625" y="2981228"/>
          <a:ext cx="1591530" cy="994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alifornian FB" panose="0207040306080B030204" pitchFamily="18" charset="0"/>
            </a:rPr>
            <a:t>Its does not support client server architecture</a:t>
          </a:r>
          <a:endParaRPr lang="en-US" sz="1700" kern="1200" dirty="0">
            <a:latin typeface="Californian FB" panose="0207040306080B030204" pitchFamily="18" charset="0"/>
          </a:endParaRPr>
        </a:p>
      </dsp:txBody>
      <dsp:txXfrm>
        <a:off x="480759" y="3010362"/>
        <a:ext cx="1533262" cy="936438"/>
      </dsp:txXfrm>
    </dsp:sp>
    <dsp:sp modelId="{0B5EF325-D788-48DF-A288-00F05BA3DA0D}">
      <dsp:nvSpPr>
        <dsp:cNvPr id="0" name=""/>
        <dsp:cNvSpPr/>
      </dsp:nvSpPr>
      <dsp:spPr>
        <a:xfrm>
          <a:off x="2529655" y="710363"/>
          <a:ext cx="1989413" cy="994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RDBMS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is stored in the form of tables.</a:t>
          </a:r>
          <a:endParaRPr lang="en-US" sz="1500" kern="1200" dirty="0"/>
        </a:p>
      </dsp:txBody>
      <dsp:txXfrm>
        <a:off x="2558789" y="739497"/>
        <a:ext cx="1931145" cy="936438"/>
      </dsp:txXfrm>
    </dsp:sp>
    <dsp:sp modelId="{8C827112-F831-4661-8C86-F50CC3980C66}">
      <dsp:nvSpPr>
        <dsp:cNvPr id="0" name=""/>
        <dsp:cNvSpPr/>
      </dsp:nvSpPr>
      <dsp:spPr>
        <a:xfrm>
          <a:off x="2728596" y="1705069"/>
          <a:ext cx="186240" cy="606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2"/>
              </a:lnTo>
              <a:lnTo>
                <a:pt x="186240" y="60652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1DBFA-B200-41F7-92E5-7D3F5D0EA5A5}">
      <dsp:nvSpPr>
        <dsp:cNvPr id="0" name=""/>
        <dsp:cNvSpPr/>
      </dsp:nvSpPr>
      <dsp:spPr>
        <a:xfrm>
          <a:off x="2914837" y="1814239"/>
          <a:ext cx="2036777" cy="994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alifornian FB" panose="0207040306080B030204" pitchFamily="18" charset="0"/>
            </a:rPr>
            <a:t>Its supports multiple users.</a:t>
          </a:r>
          <a:endParaRPr lang="en-US" sz="1700" kern="1200" dirty="0">
            <a:latin typeface="Californian FB" panose="0207040306080B030204" pitchFamily="18" charset="0"/>
          </a:endParaRPr>
        </a:p>
      </dsp:txBody>
      <dsp:txXfrm>
        <a:off x="2943971" y="1843373"/>
        <a:ext cx="1978509" cy="936438"/>
      </dsp:txXfrm>
    </dsp:sp>
    <dsp:sp modelId="{BFAFA77E-FC63-4AA0-BA3C-F41E0DC9B410}">
      <dsp:nvSpPr>
        <dsp:cNvPr id="0" name=""/>
        <dsp:cNvSpPr/>
      </dsp:nvSpPr>
      <dsp:spPr>
        <a:xfrm>
          <a:off x="2728596" y="1705069"/>
          <a:ext cx="186240" cy="1748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117"/>
              </a:lnTo>
              <a:lnTo>
                <a:pt x="186240" y="17481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169DF9-0819-4098-99ED-D81BDE48B97D}">
      <dsp:nvSpPr>
        <dsp:cNvPr id="0" name=""/>
        <dsp:cNvSpPr/>
      </dsp:nvSpPr>
      <dsp:spPr>
        <a:xfrm>
          <a:off x="2914837" y="2955834"/>
          <a:ext cx="1591530" cy="994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alifornian FB" panose="0207040306080B030204" pitchFamily="18" charset="0"/>
            </a:rPr>
            <a:t>It support client-server architecture</a:t>
          </a:r>
          <a:endParaRPr lang="en-US" sz="1700" kern="1200" dirty="0">
            <a:latin typeface="Californian FB" panose="0207040306080B030204" pitchFamily="18" charset="0"/>
          </a:endParaRPr>
        </a:p>
      </dsp:txBody>
      <dsp:txXfrm>
        <a:off x="2943971" y="2984968"/>
        <a:ext cx="1533262" cy="936438"/>
      </dsp:txXfrm>
    </dsp:sp>
    <dsp:sp modelId="{BFEF062D-C5A4-47AD-B064-3CAE06A6BC86}">
      <dsp:nvSpPr>
        <dsp:cNvPr id="0" name=""/>
        <dsp:cNvSpPr/>
      </dsp:nvSpPr>
      <dsp:spPr>
        <a:xfrm>
          <a:off x="2854307" y="4034248"/>
          <a:ext cx="1989413" cy="867951"/>
        </a:xfrm>
        <a:prstGeom prst="roundRect">
          <a:avLst>
            <a:gd name="adj" fmla="val 10000"/>
          </a:avLst>
        </a:prstGeom>
        <a:noFill/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  <a:latin typeface="Californian FB" panose="0207040306080B030204" pitchFamily="18" charset="0"/>
            </a:rPr>
            <a:t>Data is stored in the form of tables which are related to each other.</a:t>
          </a:r>
          <a:endParaRPr lang="en-US" sz="1500" kern="1200" dirty="0">
            <a:solidFill>
              <a:schemeClr val="tx1"/>
            </a:solidFill>
            <a:latin typeface="Californian FB" panose="0207040306080B030204" pitchFamily="18" charset="0"/>
          </a:endParaRPr>
        </a:p>
      </dsp:txBody>
      <dsp:txXfrm>
        <a:off x="2879728" y="4059669"/>
        <a:ext cx="1938571" cy="817109"/>
      </dsp:txXfrm>
    </dsp:sp>
    <dsp:sp modelId="{51CABB82-618B-41C0-877C-442B5F5AE4A9}">
      <dsp:nvSpPr>
        <dsp:cNvPr id="0" name=""/>
        <dsp:cNvSpPr/>
      </dsp:nvSpPr>
      <dsp:spPr>
        <a:xfrm>
          <a:off x="342334" y="4080419"/>
          <a:ext cx="1700829" cy="821776"/>
        </a:xfrm>
        <a:prstGeom prst="roundRect">
          <a:avLst>
            <a:gd name="adj" fmla="val 10000"/>
          </a:avLst>
        </a:prstGeom>
        <a:noFill/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  <a:latin typeface="Californian FB" panose="0207040306080B030204" pitchFamily="18" charset="0"/>
            </a:rPr>
            <a:t>No relationship between data</a:t>
          </a:r>
          <a:r>
            <a:rPr lang="en-US" sz="1500" kern="1200" dirty="0" smtClean="0">
              <a:solidFill>
                <a:schemeClr val="tx1"/>
              </a:solidFill>
            </a:rPr>
            <a:t>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66403" y="4104488"/>
        <a:ext cx="1652691" cy="773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A18AB-512A-446E-8733-BC58FF6955FF}">
      <dsp:nvSpPr>
        <dsp:cNvPr id="0" name=""/>
        <dsp:cNvSpPr/>
      </dsp:nvSpPr>
      <dsp:spPr>
        <a:xfrm>
          <a:off x="213728" y="2416"/>
          <a:ext cx="2624205" cy="157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Inner query</a:t>
          </a:r>
          <a:endParaRPr lang="en-US" sz="3800" kern="1200" dirty="0"/>
        </a:p>
      </dsp:txBody>
      <dsp:txXfrm>
        <a:off x="213728" y="2416"/>
        <a:ext cx="2624205" cy="1574523"/>
      </dsp:txXfrm>
    </dsp:sp>
    <dsp:sp modelId="{47DF3079-08C9-447E-8DB4-D55A59F0E021}">
      <dsp:nvSpPr>
        <dsp:cNvPr id="0" name=""/>
        <dsp:cNvSpPr/>
      </dsp:nvSpPr>
      <dsp:spPr>
        <a:xfrm>
          <a:off x="3100353" y="2416"/>
          <a:ext cx="2624205" cy="157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Left query</a:t>
          </a:r>
          <a:endParaRPr lang="en-US" sz="3800" kern="1200" dirty="0"/>
        </a:p>
      </dsp:txBody>
      <dsp:txXfrm>
        <a:off x="3100353" y="2416"/>
        <a:ext cx="2624205" cy="1574523"/>
      </dsp:txXfrm>
    </dsp:sp>
    <dsp:sp modelId="{D1ABE607-6205-449C-9679-F2DC6F35C7E1}">
      <dsp:nvSpPr>
        <dsp:cNvPr id="0" name=""/>
        <dsp:cNvSpPr/>
      </dsp:nvSpPr>
      <dsp:spPr>
        <a:xfrm>
          <a:off x="5986979" y="2416"/>
          <a:ext cx="2624205" cy="157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Right query</a:t>
          </a:r>
          <a:endParaRPr lang="en-US" sz="3800" kern="1200" dirty="0"/>
        </a:p>
      </dsp:txBody>
      <dsp:txXfrm>
        <a:off x="5986979" y="2416"/>
        <a:ext cx="2624205" cy="1574523"/>
      </dsp:txXfrm>
    </dsp:sp>
    <dsp:sp modelId="{7C14E46C-5296-48BE-87B0-D33B9800C04F}">
      <dsp:nvSpPr>
        <dsp:cNvPr id="0" name=""/>
        <dsp:cNvSpPr/>
      </dsp:nvSpPr>
      <dsp:spPr>
        <a:xfrm>
          <a:off x="1657041" y="1839360"/>
          <a:ext cx="2624205" cy="157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Cross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query</a:t>
          </a:r>
          <a:endParaRPr lang="en-US" sz="3800" kern="1200" dirty="0"/>
        </a:p>
      </dsp:txBody>
      <dsp:txXfrm>
        <a:off x="1657041" y="1839360"/>
        <a:ext cx="2624205" cy="1574523"/>
      </dsp:txXfrm>
    </dsp:sp>
    <dsp:sp modelId="{0C18F9F6-D8C4-485A-8D3B-7A6CD3E2CE4A}">
      <dsp:nvSpPr>
        <dsp:cNvPr id="0" name=""/>
        <dsp:cNvSpPr/>
      </dsp:nvSpPr>
      <dsp:spPr>
        <a:xfrm>
          <a:off x="4570958" y="1841776"/>
          <a:ext cx="2624205" cy="157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Full outer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query</a:t>
          </a:r>
          <a:endParaRPr lang="en-US" sz="3800" kern="1200" dirty="0"/>
        </a:p>
      </dsp:txBody>
      <dsp:txXfrm>
        <a:off x="4570958" y="1841776"/>
        <a:ext cx="2624205" cy="1574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D5F1-5AB4-4F33-B83E-57D617A19D7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CA0AF-D1FC-45E1-B1E2-D07EF1C45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6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CA0AF-D1FC-45E1-B1E2-D07EF1C4591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7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Submitted: Thiraviya.r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6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97000" y="2540000"/>
            <a:ext cx="7734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DATE </a:t>
            </a:r>
            <a:r>
              <a:rPr lang="en-US" b="1" i="1" dirty="0" smtClean="0"/>
              <a:t>: </a:t>
            </a:r>
            <a:r>
              <a:rPr lang="en-US" dirty="0" smtClean="0">
                <a:latin typeface="Californian FB" panose="0207040306080B030204" pitchFamily="18" charset="0"/>
              </a:rPr>
              <a:t>Date </a:t>
            </a:r>
            <a:r>
              <a:rPr lang="en-US" dirty="0">
                <a:latin typeface="Californian FB" panose="0207040306080B030204" pitchFamily="18" charset="0"/>
              </a:rPr>
              <a:t>data type for storing dates (Year,month,day</a:t>
            </a:r>
            <a:r>
              <a:rPr lang="en-US" dirty="0" smtClean="0"/>
              <a:t>). 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TIME :</a:t>
            </a:r>
            <a:r>
              <a:rPr lang="en-US" dirty="0"/>
              <a:t> </a:t>
            </a:r>
            <a:r>
              <a:rPr lang="en-US" dirty="0">
                <a:latin typeface="Californian FB" panose="0207040306080B030204" pitchFamily="18" charset="0"/>
              </a:rPr>
              <a:t>Time date type for storing time of day</a:t>
            </a:r>
            <a:r>
              <a:rPr lang="en-US" dirty="0" smtClean="0">
                <a:latin typeface="Californian FB" panose="0207040306080B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i="1" dirty="0"/>
              <a:t>DATETIME/TIMESTAMP </a:t>
            </a:r>
            <a:r>
              <a:rPr lang="en-IN" b="1" i="1" dirty="0" smtClean="0"/>
              <a:t>: </a:t>
            </a:r>
            <a:r>
              <a:rPr lang="en-IN" dirty="0" smtClean="0">
                <a:latin typeface="Californian FB" panose="0207040306080B030204" pitchFamily="18" charset="0"/>
              </a:rPr>
              <a:t>Date </a:t>
            </a:r>
            <a:r>
              <a:rPr lang="en-IN" dirty="0">
                <a:latin typeface="Californian FB" panose="0207040306080B030204" pitchFamily="18" charset="0"/>
              </a:rPr>
              <a:t>and time data type for storing both date and time information</a:t>
            </a:r>
            <a:r>
              <a:rPr lang="en-IN" dirty="0" smtClean="0">
                <a:latin typeface="Californian FB" panose="0207040306080B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i="1" dirty="0"/>
              <a:t>INTERVAL : </a:t>
            </a:r>
            <a:r>
              <a:rPr lang="en-IN" dirty="0">
                <a:latin typeface="Californian FB" panose="0207040306080B030204" pitchFamily="18" charset="0"/>
              </a:rPr>
              <a:t>Represents a period of 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1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73346" cy="706964"/>
          </a:xfrm>
        </p:spPr>
        <p:txBody>
          <a:bodyPr/>
          <a:lstStyle/>
          <a:p>
            <a:r>
              <a:rPr lang="en-US" dirty="0" smtClean="0"/>
              <a:t>Data query language (DQL) commands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08100" y="24511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SELECT- </a:t>
            </a:r>
            <a:r>
              <a:rPr lang="en-US" dirty="0">
                <a:latin typeface="Californian FB" panose="0207040306080B030204" pitchFamily="18" charset="0"/>
              </a:rPr>
              <a:t>Retrieves data from one or more tables</a:t>
            </a:r>
            <a:r>
              <a:rPr lang="en-US" dirty="0" smtClean="0">
                <a:latin typeface="Californian FB" panose="0207040306080B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FROM</a:t>
            </a:r>
            <a:r>
              <a:rPr lang="en-US" i="1" dirty="0"/>
              <a:t>-</a:t>
            </a:r>
            <a:r>
              <a:rPr lang="en-US" dirty="0"/>
              <a:t> </a:t>
            </a:r>
            <a:r>
              <a:rPr lang="en-US" dirty="0">
                <a:latin typeface="Californian FB" panose="0207040306080B030204" pitchFamily="18" charset="0"/>
              </a:rPr>
              <a:t>Specifies the table(s) from which to retrieve data</a:t>
            </a:r>
            <a:r>
              <a:rPr lang="en-US" dirty="0" smtClean="0">
                <a:latin typeface="Californian FB" panose="0207040306080B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WHERE-</a:t>
            </a:r>
            <a:r>
              <a:rPr lang="en-US" dirty="0">
                <a:latin typeface="Californian FB" panose="0207040306080B030204" pitchFamily="18" charset="0"/>
              </a:rPr>
              <a:t>Filters data based on specified conditions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GROUP </a:t>
            </a:r>
            <a:r>
              <a:rPr lang="en-US" b="1" i="1" dirty="0" smtClean="0"/>
              <a:t>BY</a:t>
            </a:r>
            <a:r>
              <a:rPr lang="en-US" dirty="0">
                <a:latin typeface="+mj-lt"/>
              </a:rPr>
              <a:t>-</a:t>
            </a:r>
            <a:r>
              <a:rPr lang="en-US" dirty="0" smtClean="0">
                <a:latin typeface="Californian FB" panose="0207040306080B030204" pitchFamily="18" charset="0"/>
              </a:rPr>
              <a:t>Groups </a:t>
            </a:r>
            <a:r>
              <a:rPr lang="en-US" dirty="0">
                <a:latin typeface="Californian FB" panose="0207040306080B030204" pitchFamily="18" charset="0"/>
              </a:rPr>
              <a:t>data based on one or more columns</a:t>
            </a:r>
            <a:r>
              <a:rPr lang="en-US" dirty="0" smtClean="0">
                <a:latin typeface="Californian FB" panose="0207040306080B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HAVING-</a:t>
            </a:r>
            <a:r>
              <a:rPr lang="en-US" dirty="0">
                <a:latin typeface="Californian FB" panose="0207040306080B030204" pitchFamily="18" charset="0"/>
              </a:rPr>
              <a:t>Filters grouped data based on conditions</a:t>
            </a:r>
            <a:r>
              <a:rPr lang="en-US" dirty="0" smtClean="0">
                <a:latin typeface="Californian FB" panose="0207040306080B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ORDER BY</a:t>
            </a:r>
            <a:r>
              <a:rPr lang="en-US" dirty="0"/>
              <a:t>-</a:t>
            </a:r>
            <a:r>
              <a:rPr lang="en-US" dirty="0">
                <a:latin typeface="Californian FB" panose="0207040306080B030204" pitchFamily="18" charset="0"/>
              </a:rPr>
              <a:t>Sorts the result set based on one or more columns</a:t>
            </a:r>
            <a:r>
              <a:rPr lang="en-US" dirty="0" smtClean="0">
                <a:latin typeface="Californian FB" panose="0207040306080B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JOIN-</a:t>
            </a:r>
            <a:r>
              <a:rPr lang="en-US" dirty="0">
                <a:latin typeface="Californian FB" panose="0207040306080B030204" pitchFamily="18" charset="0"/>
              </a:rPr>
              <a:t>Combines rows from two or more tables based on a related column. </a:t>
            </a:r>
            <a:endParaRPr lang="en-IN" dirty="0">
              <a:latin typeface="Californian FB" panose="0207040306080B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2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98746" cy="706964"/>
          </a:xfrm>
        </p:spPr>
        <p:txBody>
          <a:bodyPr/>
          <a:lstStyle/>
          <a:p>
            <a:r>
              <a:rPr lang="en-US" dirty="0" smtClean="0"/>
              <a:t>Creating database ,use database , drop database , show database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895600" y="2509083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database</a:t>
            </a:r>
            <a:r>
              <a:rPr lang="en-US" b="1" dirty="0" smtClean="0"/>
              <a:t>:-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Show database:-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>
                <a:latin typeface="Californian FB" panose="0207040306080B030204" pitchFamily="18" charset="0"/>
              </a:rPr>
              <a:t> </a:t>
            </a:r>
            <a:r>
              <a:rPr lang="en-US" b="1" dirty="0" smtClean="0">
                <a:latin typeface="Californian FB" panose="0207040306080B030204" pitchFamily="18" charset="0"/>
              </a:rPr>
              <a:t>                         </a:t>
            </a:r>
            <a:r>
              <a:rPr lang="en-US" dirty="0" smtClean="0">
                <a:latin typeface="Californian FB" panose="0207040306080B030204" pitchFamily="18" charset="0"/>
              </a:rPr>
              <a:t>show </a:t>
            </a:r>
            <a:r>
              <a:rPr lang="en-US" dirty="0">
                <a:latin typeface="Californian FB" panose="0207040306080B030204" pitchFamily="18" charset="0"/>
              </a:rPr>
              <a:t>all created databases</a:t>
            </a:r>
          </a:p>
          <a:p>
            <a:r>
              <a:rPr lang="en-US" dirty="0">
                <a:latin typeface="Californian FB" panose="0207040306080B030204" pitchFamily="18" charset="0"/>
              </a:rPr>
              <a:t>                         </a:t>
            </a:r>
            <a:r>
              <a:rPr lang="en-US" dirty="0" smtClean="0">
                <a:latin typeface="Californian FB" panose="0207040306080B030204" pitchFamily="18" charset="0"/>
              </a:rPr>
              <a:t>        show databases;</a:t>
            </a:r>
            <a:endParaRPr lang="en-US" dirty="0">
              <a:latin typeface="Californian FB" panose="0207040306080B030204" pitchFamily="18" charset="0"/>
            </a:endParaRPr>
          </a:p>
          <a:p>
            <a:endParaRPr lang="en-US" dirty="0"/>
          </a:p>
          <a:p>
            <a:r>
              <a:rPr lang="en-US" b="1" dirty="0"/>
              <a:t>Drop database:-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>
                <a:latin typeface="Californian FB" panose="0207040306080B030204" pitchFamily="18" charset="0"/>
              </a:rPr>
              <a:t> </a:t>
            </a:r>
            <a:r>
              <a:rPr lang="en-US" b="1" dirty="0" smtClean="0">
                <a:latin typeface="Californian FB" panose="0207040306080B030204" pitchFamily="18" charset="0"/>
              </a:rPr>
              <a:t>                          </a:t>
            </a:r>
            <a:r>
              <a:rPr lang="en-US" dirty="0" smtClean="0">
                <a:latin typeface="Californian FB" panose="0207040306080B030204" pitchFamily="18" charset="0"/>
              </a:rPr>
              <a:t>to </a:t>
            </a:r>
            <a:r>
              <a:rPr lang="en-US" dirty="0">
                <a:latin typeface="Californian FB" panose="0207040306080B030204" pitchFamily="18" charset="0"/>
              </a:rPr>
              <a:t>drop the database</a:t>
            </a:r>
          </a:p>
          <a:p>
            <a:r>
              <a:rPr lang="en-US" dirty="0">
                <a:latin typeface="Californian FB" panose="0207040306080B030204" pitchFamily="18" charset="0"/>
              </a:rPr>
              <a:t>                    </a:t>
            </a:r>
            <a:r>
              <a:rPr lang="en-US" dirty="0" smtClean="0">
                <a:latin typeface="Californian FB" panose="0207040306080B030204" pitchFamily="18" charset="0"/>
              </a:rPr>
              <a:t>             </a:t>
            </a:r>
            <a:r>
              <a:rPr lang="en-US" dirty="0">
                <a:latin typeface="Californian FB" panose="0207040306080B030204" pitchFamily="18" charset="0"/>
              </a:rPr>
              <a:t>Drop </a:t>
            </a:r>
            <a:r>
              <a:rPr lang="en-US" dirty="0" smtClean="0">
                <a:latin typeface="Californian FB" panose="0207040306080B030204" pitchFamily="18" charset="0"/>
              </a:rPr>
              <a:t>database;</a:t>
            </a:r>
            <a:endParaRPr lang="en-IN" dirty="0">
              <a:latin typeface="Californian FB" panose="0207040306080B030204" pitchFamily="18" charset="0"/>
            </a:endParaRPr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956" y="2957275"/>
            <a:ext cx="1800298" cy="6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&amp; show table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74" y="3179926"/>
            <a:ext cx="7717693" cy="904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120" y="5201482"/>
            <a:ext cx="2566483" cy="5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values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528" y="2470245"/>
            <a:ext cx="7206018" cy="41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75" r="22024"/>
          <a:stretch/>
        </p:blipFill>
        <p:spPr>
          <a:xfrm>
            <a:off x="1637733" y="2606721"/>
            <a:ext cx="8024882" cy="39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 statement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589" y="2366738"/>
            <a:ext cx="4825157" cy="576262"/>
          </a:xfrm>
        </p:spPr>
        <p:txBody>
          <a:bodyPr/>
          <a:lstStyle/>
          <a:p>
            <a:r>
              <a:rPr lang="en-US" dirty="0" smtClean="0"/>
              <a:t>Add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358766"/>
            <a:ext cx="4825159" cy="576262"/>
          </a:xfrm>
        </p:spPr>
        <p:txBody>
          <a:bodyPr/>
          <a:lstStyle/>
          <a:p>
            <a:r>
              <a:rPr lang="en-US" dirty="0" smtClean="0"/>
              <a:t>Modify 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9981" y="3179762"/>
            <a:ext cx="4749421" cy="318009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54954" y="3179762"/>
            <a:ext cx="4394429" cy="31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SQL General Function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9176" y="2603500"/>
            <a:ext cx="3700936" cy="408390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Where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Not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&gt;=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&lt;=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&lt;&gt;(Not in)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Distinct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Count with Distinct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Order by ASC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Order by DESC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Group by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Limit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Desc limit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Not like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Between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and or query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426079"/>
            <a:ext cx="4825157" cy="576262"/>
          </a:xfrm>
        </p:spPr>
        <p:txBody>
          <a:bodyPr/>
          <a:lstStyle/>
          <a:p>
            <a:r>
              <a:rPr lang="en-US" dirty="0" smtClean="0"/>
              <a:t>Where query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6537" y="3179762"/>
            <a:ext cx="4209977" cy="284003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339" y="2426079"/>
            <a:ext cx="4825159" cy="576262"/>
          </a:xfrm>
        </p:spPr>
        <p:txBody>
          <a:bodyPr/>
          <a:lstStyle/>
          <a:p>
            <a:r>
              <a:rPr lang="en-US" dirty="0" smtClean="0"/>
              <a:t>Or query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5100" y="3179763"/>
            <a:ext cx="4391638" cy="28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query and not in query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327" y="2467022"/>
            <a:ext cx="4825157" cy="576262"/>
          </a:xfrm>
        </p:spPr>
        <p:txBody>
          <a:bodyPr/>
          <a:lstStyle/>
          <a:p>
            <a:r>
              <a:rPr lang="en-US" dirty="0" smtClean="0"/>
              <a:t>In query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343701"/>
            <a:ext cx="4824413" cy="281143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3" y="2467022"/>
            <a:ext cx="4825159" cy="576262"/>
          </a:xfrm>
        </p:spPr>
        <p:txBody>
          <a:bodyPr/>
          <a:lstStyle/>
          <a:p>
            <a:r>
              <a:rPr lang="en-US" dirty="0" smtClean="0"/>
              <a:t>Not in query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3" y="3343700"/>
            <a:ext cx="4824412" cy="28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 SQL 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54954" y="2537460"/>
            <a:ext cx="9326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SQL stands for structured query language (sql) is fundamentally, a  programming language designed for accessing , modifying and extracting information from relational databases.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Helps you to access and manipulate database.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An official SQL standard was adopted by the American national standards institute (ANSI) in 1986, with the international organization for standardization</a:t>
            </a:r>
            <a:r>
              <a:rPr lang="en-US" dirty="0">
                <a:latin typeface="Californian FB" panose="0207040306080B030204" pitchFamily="18" charset="0"/>
              </a:rPr>
              <a:t> </a:t>
            </a:r>
            <a:r>
              <a:rPr lang="en-US" dirty="0" smtClean="0">
                <a:latin typeface="Californian FB" panose="0207040306080B030204" pitchFamily="18" charset="0"/>
              </a:rPr>
              <a:t>(IS0) adopting the standard in 1987.</a:t>
            </a:r>
          </a:p>
        </p:txBody>
      </p:sp>
    </p:spTree>
    <p:extLst>
      <p:ext uri="{BB962C8B-B14F-4D97-AF65-F5344CB8AC3E}">
        <p14:creationId xmlns:p14="http://schemas.microsoft.com/office/powerpoint/2010/main" val="16164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&lt;,&gt;  &amp; =&gt;,=&lt;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3" y="2439727"/>
            <a:ext cx="4825157" cy="576262"/>
          </a:xfrm>
        </p:spPr>
        <p:txBody>
          <a:bodyPr/>
          <a:lstStyle/>
          <a:p>
            <a:r>
              <a:rPr lang="en-US" dirty="0" smtClean="0"/>
              <a:t>&gt; query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4953" y="3179763"/>
            <a:ext cx="4727231" cy="250125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332" y="2439727"/>
            <a:ext cx="4825159" cy="576262"/>
          </a:xfrm>
        </p:spPr>
        <p:txBody>
          <a:bodyPr/>
          <a:lstStyle/>
          <a:p>
            <a:r>
              <a:rPr lang="en-US" dirty="0" smtClean="0"/>
              <a:t>&lt;= query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6208" y="3179763"/>
            <a:ext cx="4517409" cy="250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&lt;&gt; And count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315369"/>
            <a:ext cx="4825157" cy="576262"/>
          </a:xfrm>
        </p:spPr>
        <p:txBody>
          <a:bodyPr/>
          <a:lstStyle/>
          <a:p>
            <a:r>
              <a:rPr lang="en-US" dirty="0" smtClean="0"/>
              <a:t>&lt;&gt; query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4954" y="3179762"/>
            <a:ext cx="4361087" cy="30845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426079"/>
            <a:ext cx="4825159" cy="576262"/>
          </a:xfrm>
        </p:spPr>
        <p:txBody>
          <a:bodyPr/>
          <a:lstStyle/>
          <a:p>
            <a:r>
              <a:rPr lang="en-US" dirty="0" smtClean="0"/>
              <a:t>Count query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2705" y="3411940"/>
            <a:ext cx="4661166" cy="285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and count distinct query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4954" y="2603501"/>
            <a:ext cx="4208665" cy="314220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3630" y="2603501"/>
            <a:ext cx="3931107" cy="31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310" y="2579428"/>
            <a:ext cx="8802805" cy="39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746" y="2538483"/>
            <a:ext cx="8065827" cy="36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and like query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621" y="2325794"/>
            <a:ext cx="4825157" cy="576262"/>
          </a:xfrm>
        </p:spPr>
        <p:txBody>
          <a:bodyPr/>
          <a:lstStyle/>
          <a:p>
            <a:r>
              <a:rPr lang="en-US" dirty="0" smtClean="0"/>
              <a:t>Limit query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2034" y="3057099"/>
            <a:ext cx="4791744" cy="330275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339" y="2325794"/>
            <a:ext cx="4825159" cy="576262"/>
          </a:xfrm>
        </p:spPr>
        <p:txBody>
          <a:bodyPr/>
          <a:lstStyle/>
          <a:p>
            <a:r>
              <a:rPr lang="en-US" dirty="0" smtClean="0"/>
              <a:t>Like query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9862" y="3057099"/>
            <a:ext cx="4603635" cy="33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like and between query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858" y="2339442"/>
            <a:ext cx="4825157" cy="576262"/>
          </a:xfrm>
        </p:spPr>
        <p:txBody>
          <a:bodyPr/>
          <a:lstStyle/>
          <a:p>
            <a:r>
              <a:rPr lang="en-US" dirty="0" smtClean="0"/>
              <a:t>Not like query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6798" y="3043451"/>
            <a:ext cx="4782217" cy="341193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3" y="2339442"/>
            <a:ext cx="4825159" cy="576262"/>
          </a:xfrm>
        </p:spPr>
        <p:txBody>
          <a:bodyPr/>
          <a:lstStyle/>
          <a:p>
            <a:r>
              <a:rPr lang="en-US" dirty="0" smtClean="0"/>
              <a:t>Between query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3" y="3043451"/>
            <a:ext cx="4927860" cy="34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String Function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Lcase(Lower </a:t>
            </a:r>
            <a:r>
              <a:rPr lang="en-IN" dirty="0"/>
              <a:t>Case)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Ucase(Upper </a:t>
            </a:r>
            <a:r>
              <a:rPr lang="en-IN" dirty="0"/>
              <a:t>Case)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Right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Left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Concat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Trim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Char_Length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Length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0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Lcase and ucase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325794"/>
            <a:ext cx="4825157" cy="576262"/>
          </a:xfrm>
        </p:spPr>
        <p:txBody>
          <a:bodyPr/>
          <a:lstStyle/>
          <a:p>
            <a:r>
              <a:rPr lang="en-US" dirty="0" smtClean="0"/>
              <a:t>Lcase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4954" y="3179762"/>
            <a:ext cx="4470639" cy="308455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373940"/>
            <a:ext cx="4825159" cy="576262"/>
          </a:xfrm>
        </p:spPr>
        <p:txBody>
          <a:bodyPr/>
          <a:lstStyle/>
          <a:p>
            <a:r>
              <a:rPr lang="en-US" dirty="0" smtClean="0"/>
              <a:t>ucase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2561" y="3179761"/>
            <a:ext cx="4701309" cy="30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 and char length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439727"/>
            <a:ext cx="4825157" cy="576262"/>
          </a:xfrm>
        </p:spPr>
        <p:txBody>
          <a:bodyPr/>
          <a:lstStyle/>
          <a:p>
            <a:r>
              <a:rPr lang="en-US" dirty="0" smtClean="0"/>
              <a:t>Concat query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8048" y="3179762"/>
            <a:ext cx="5052065" cy="298902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0" y="2439727"/>
            <a:ext cx="4825159" cy="576262"/>
          </a:xfrm>
        </p:spPr>
        <p:txBody>
          <a:bodyPr/>
          <a:lstStyle/>
          <a:p>
            <a:r>
              <a:rPr lang="en-US" dirty="0" smtClean="0"/>
              <a:t>Char length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4572" y="3179762"/>
            <a:ext cx="4749421" cy="292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Database ?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54954" y="2526030"/>
            <a:ext cx="97383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A database is an organized collection of structured information, or data, typically, stored electronically in a computer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A database is usually controlled by a database management system(DBMS).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The data can then be easily accessed, managed, modified, update, controlled, and organized.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Most databases use structured query language (SQL) for writing and querying data.</a:t>
            </a:r>
            <a:endParaRPr lang="en-IN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functions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366738"/>
            <a:ext cx="4825157" cy="576262"/>
          </a:xfrm>
        </p:spPr>
        <p:txBody>
          <a:bodyPr/>
          <a:lstStyle/>
          <a:p>
            <a:r>
              <a:rPr lang="en-US" dirty="0" smtClean="0"/>
              <a:t>Date add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179762"/>
            <a:ext cx="4824413" cy="30709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3" y="2366738"/>
            <a:ext cx="4825159" cy="576262"/>
          </a:xfrm>
        </p:spPr>
        <p:txBody>
          <a:bodyPr/>
          <a:lstStyle/>
          <a:p>
            <a:r>
              <a:rPr lang="en-US" dirty="0" smtClean="0"/>
              <a:t>now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58838" y="3179763"/>
            <a:ext cx="4824412" cy="31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Datediff and timestampdiff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968" y="2330405"/>
            <a:ext cx="4825157" cy="576262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atediff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5968" y="3179762"/>
            <a:ext cx="5243134" cy="312550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467022"/>
            <a:ext cx="4825159" cy="576262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imestampdiff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8739"/>
          <a:stretch/>
        </p:blipFill>
        <p:spPr>
          <a:xfrm>
            <a:off x="6208713" y="3179762"/>
            <a:ext cx="5187168" cy="312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and delete query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83643" y="2265529"/>
            <a:ext cx="6933062" cy="221093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60560" y="4585648"/>
            <a:ext cx="6933063" cy="18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4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calculation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377" y="2617148"/>
            <a:ext cx="7382989" cy="47799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Average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Minimum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Maximum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7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functions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3458" y="2456597"/>
            <a:ext cx="4503760" cy="317992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7971" y="2565779"/>
            <a:ext cx="4735772" cy="28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, minimum and round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6538" y="2603501"/>
            <a:ext cx="4189862" cy="2569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63311" y="2603501"/>
            <a:ext cx="4286910" cy="3660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38" y="4844955"/>
            <a:ext cx="4189862" cy="16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function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3458" y="2685388"/>
            <a:ext cx="5106656" cy="34163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2" y="2603500"/>
            <a:ext cx="5460123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ypes of Join query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332948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9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query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537" y="2620371"/>
            <a:ext cx="9867332" cy="369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and right join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325794"/>
            <a:ext cx="4825157" cy="576262"/>
          </a:xfrm>
        </p:spPr>
        <p:txBody>
          <a:bodyPr/>
          <a:lstStyle/>
          <a:p>
            <a:r>
              <a:rPr lang="en-US" dirty="0" smtClean="0"/>
              <a:t>Left join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016155"/>
            <a:ext cx="4824413" cy="300364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325794"/>
            <a:ext cx="4825159" cy="576262"/>
          </a:xfrm>
        </p:spPr>
        <p:txBody>
          <a:bodyPr/>
          <a:lstStyle/>
          <a:p>
            <a:r>
              <a:rPr lang="en-US" dirty="0" smtClean="0"/>
              <a:t>Right join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2" y="3016155"/>
            <a:ext cx="5105281" cy="300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3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RDBMS ?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54954" y="2503170"/>
            <a:ext cx="91549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A relational database management system (RDBMS) is a database  management system (RDBMS) that  is based on the relational model as introduced by E.F.codd.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Most popular commercial and open sourse databases currently in use are based on the relational model.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A short definition of an RDBMS may be a DBMS in which data is stored in the form of tables and the relationship among the data is also stored in the form of tables.</a:t>
            </a:r>
            <a:endParaRPr lang="en-IN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join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890" y="2347415"/>
            <a:ext cx="10222173" cy="42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436" y="3411941"/>
            <a:ext cx="8598090" cy="31389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4954" y="2488611"/>
            <a:ext cx="9312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A stored procedure is a prepared SQL code that you can save, so the code can be reused over and over again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4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647" y="2320119"/>
            <a:ext cx="10527530" cy="4421875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N" sz="3200" b="1" i="1" dirty="0">
                <a:solidFill>
                  <a:schemeClr val="accent1">
                    <a:lumMod val="75000"/>
                  </a:schemeClr>
                </a:solidFill>
              </a:rPr>
              <a:t>Trigger:- </a:t>
            </a:r>
            <a:r>
              <a:rPr lang="en-IN" sz="2400" dirty="0"/>
              <a:t>A database trigger is stored program which is automatically </a:t>
            </a:r>
            <a:r>
              <a:rPr lang="en-IN" sz="2400" dirty="0" smtClean="0"/>
              <a:t>fire executed </a:t>
            </a:r>
            <a:r>
              <a:rPr lang="en-IN" sz="2400" dirty="0"/>
              <a:t>when some events occur</a:t>
            </a:r>
          </a:p>
          <a:p>
            <a:pPr algn="ctr"/>
            <a:endParaRPr lang="en-IN" sz="2400" dirty="0"/>
          </a:p>
          <a:p>
            <a:pPr marL="0" indent="0">
              <a:buNone/>
            </a:pPr>
            <a:r>
              <a:rPr lang="en-IN" sz="2000" b="1" i="1" dirty="0" smtClean="0">
                <a:solidFill>
                  <a:schemeClr val="accent1">
                    <a:lumMod val="75000"/>
                  </a:schemeClr>
                </a:solidFill>
              </a:rPr>
              <a:t>       Types </a:t>
            </a:r>
            <a:r>
              <a:rPr lang="en-IN" sz="2000" b="1" i="1" dirty="0">
                <a:solidFill>
                  <a:schemeClr val="accent1">
                    <a:lumMod val="75000"/>
                  </a:schemeClr>
                </a:solidFill>
              </a:rPr>
              <a:t>of trigger:-  * </a:t>
            </a:r>
            <a:r>
              <a:rPr lang="en-IN" sz="2000" dirty="0">
                <a:solidFill>
                  <a:schemeClr val="tx1"/>
                </a:solidFill>
              </a:rPr>
              <a:t>Row level trigger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                                </a:t>
            </a:r>
            <a:r>
              <a:rPr lang="en-IN" sz="2000" dirty="0" smtClean="0">
                <a:solidFill>
                  <a:schemeClr val="tx1"/>
                </a:solidFill>
              </a:rPr>
              <a:t>      </a:t>
            </a:r>
            <a:r>
              <a:rPr lang="en-IN" sz="2000" b="1" i="1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IN" sz="2000" dirty="0">
                <a:solidFill>
                  <a:schemeClr val="tx1"/>
                </a:solidFill>
              </a:rPr>
              <a:t> Statement level trigger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     Trigger timings</a:t>
            </a:r>
            <a:r>
              <a:rPr lang="en-IN" dirty="0">
                <a:solidFill>
                  <a:schemeClr val="tx1"/>
                </a:solidFill>
              </a:rPr>
              <a:t>:-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After insert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Before insert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Before update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After update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Before delete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After delete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level trigger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617" y="2415468"/>
            <a:ext cx="9867887" cy="2838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17" y="5067051"/>
            <a:ext cx="9663171" cy="16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level trigger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731" y="2559275"/>
            <a:ext cx="8598090" cy="2876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731" y="5436226"/>
            <a:ext cx="470943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0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8530" y="1895017"/>
            <a:ext cx="8825658" cy="1776231"/>
          </a:xfrm>
        </p:spPr>
        <p:txBody>
          <a:bodyPr/>
          <a:lstStyle/>
          <a:p>
            <a:r>
              <a:rPr lang="en-US" i="1" dirty="0" smtClean="0"/>
              <a:t>Thank you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4029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DBMS and RDBMS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08359144"/>
              </p:ext>
            </p:extLst>
          </p:nvPr>
        </p:nvGraphicFramePr>
        <p:xfrm>
          <a:off x="3187700" y="1680632"/>
          <a:ext cx="9207500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7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MySQL ?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22400" y="2476500"/>
            <a:ext cx="8648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Relation database management system (RDBMS)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Easy to use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Storing data is secure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Open source &amp; free to download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Compatible on many operating systems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13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25600" y="2540000"/>
            <a:ext cx="894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Data query language (DQL) commands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Data definition language (DDL) commands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fornian FB" panose="0207040306080B030204" pitchFamily="18" charset="0"/>
              </a:rPr>
              <a:t>Data manipulation language (DML) commands</a:t>
            </a:r>
            <a:endParaRPr lang="en-IN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data types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54954" y="2070100"/>
            <a:ext cx="78105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lifornian FB" panose="0207040306080B030204" pitchFamily="18" charset="0"/>
              </a:rPr>
              <a:t>Numeric </a:t>
            </a:r>
            <a:r>
              <a:rPr lang="en-IN" dirty="0" smtClean="0">
                <a:latin typeface="Californian FB" panose="0207040306080B030204" pitchFamily="18" charset="0"/>
              </a:rPr>
              <a:t>Types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lifornian FB" panose="0207040306080B030204" pitchFamily="18" charset="0"/>
              </a:rPr>
              <a:t>Character String </a:t>
            </a:r>
            <a:r>
              <a:rPr lang="en-IN" dirty="0" smtClean="0">
                <a:latin typeface="Californian FB" panose="0207040306080B030204" pitchFamily="18" charset="0"/>
              </a:rPr>
              <a:t>Types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lifornian FB" panose="0207040306080B030204" pitchFamily="18" charset="0"/>
              </a:rPr>
              <a:t>Date and Time </a:t>
            </a:r>
            <a:r>
              <a:rPr lang="en-IN" dirty="0" smtClean="0">
                <a:latin typeface="Californian FB" panose="0207040306080B030204" pitchFamily="18" charset="0"/>
              </a:rPr>
              <a:t>Types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lifornian FB" panose="0207040306080B030204" pitchFamily="18" charset="0"/>
              </a:rPr>
              <a:t>Boolean </a:t>
            </a:r>
            <a:r>
              <a:rPr lang="en-IN" dirty="0" smtClean="0">
                <a:latin typeface="Californian FB" panose="0207040306080B030204" pitchFamily="18" charset="0"/>
              </a:rPr>
              <a:t>Types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lifornian FB" panose="0207040306080B030204" pitchFamily="18" charset="0"/>
              </a:rPr>
              <a:t>Binary Data </a:t>
            </a:r>
            <a:r>
              <a:rPr lang="en-IN" dirty="0" smtClean="0">
                <a:latin typeface="Californian FB" panose="0207040306080B030204" pitchFamily="18" charset="0"/>
              </a:rPr>
              <a:t>Types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lifornian FB" panose="0207040306080B030204" pitchFamily="18" charset="0"/>
              </a:rPr>
              <a:t>Enumerated </a:t>
            </a:r>
            <a:r>
              <a:rPr lang="en-IN" dirty="0" smtClean="0">
                <a:latin typeface="Californian FB" panose="0207040306080B030204" pitchFamily="18" charset="0"/>
              </a:rPr>
              <a:t>Types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lifornian FB" panose="0207040306080B030204" pitchFamily="18" charset="0"/>
              </a:rPr>
              <a:t>Geospatial </a:t>
            </a:r>
            <a:r>
              <a:rPr lang="en-IN" dirty="0" smtClean="0">
                <a:latin typeface="Californian FB" panose="0207040306080B030204" pitchFamily="18" charset="0"/>
              </a:rPr>
              <a:t>Types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lifornian FB" panose="0207040306080B030204" pitchFamily="18" charset="0"/>
              </a:rPr>
              <a:t>JSON </a:t>
            </a:r>
            <a:r>
              <a:rPr lang="en-IN" dirty="0" smtClean="0">
                <a:latin typeface="Californian FB" panose="0207040306080B030204" pitchFamily="18" charset="0"/>
              </a:rPr>
              <a:t>Types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lifornian FB" panose="0207040306080B030204" pitchFamily="18" charset="0"/>
              </a:rPr>
              <a:t>Custom and User Defined Types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8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data type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425700"/>
            <a:ext cx="9385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INT</a:t>
            </a:r>
            <a:r>
              <a:rPr lang="en-US" dirty="0"/>
              <a:t> </a:t>
            </a:r>
            <a:r>
              <a:rPr lang="en-US" dirty="0" smtClean="0">
                <a:latin typeface="Californian FB" panose="0207040306080B030204" pitchFamily="18" charset="0"/>
              </a:rPr>
              <a:t>: Integer </a:t>
            </a:r>
            <a:r>
              <a:rPr lang="en-US" dirty="0">
                <a:latin typeface="Californian FB" panose="0207040306080B030204" pitchFamily="18" charset="0"/>
              </a:rPr>
              <a:t>data type for storing whole numbers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BIGINT</a:t>
            </a:r>
            <a:r>
              <a:rPr lang="en-US" i="1" dirty="0"/>
              <a:t> </a:t>
            </a:r>
            <a:r>
              <a:rPr lang="en-US" dirty="0" smtClean="0"/>
              <a:t>: </a:t>
            </a:r>
            <a:r>
              <a:rPr lang="en-US" dirty="0" smtClean="0">
                <a:latin typeface="Californian FB" panose="0207040306080B030204" pitchFamily="18" charset="0"/>
              </a:rPr>
              <a:t>Large </a:t>
            </a:r>
            <a:r>
              <a:rPr lang="en-US" dirty="0">
                <a:latin typeface="Californian FB" panose="0207040306080B030204" pitchFamily="18" charset="0"/>
              </a:rPr>
              <a:t>integer data type for very large whole numbers</a:t>
            </a:r>
            <a:r>
              <a:rPr lang="en-US" dirty="0" smtClean="0">
                <a:latin typeface="Californian FB" panose="0207040306080B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SMALLINT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smtClean="0">
                <a:latin typeface="Californian FB" panose="0207040306080B030204" pitchFamily="18" charset="0"/>
              </a:rPr>
              <a:t>Small </a:t>
            </a:r>
            <a:r>
              <a:rPr lang="en-US" dirty="0">
                <a:latin typeface="Californian FB" panose="0207040306080B030204" pitchFamily="18" charset="0"/>
              </a:rPr>
              <a:t>integer data type for small whole numbers</a:t>
            </a:r>
            <a:r>
              <a:rPr lang="en-US" dirty="0" smtClean="0">
                <a:latin typeface="Californian FB" panose="0207040306080B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DECIMAL/NUMERIC </a:t>
            </a:r>
            <a:r>
              <a:rPr lang="en-US" dirty="0" smtClean="0"/>
              <a:t>: </a:t>
            </a:r>
            <a:r>
              <a:rPr lang="en-US" dirty="0" smtClean="0">
                <a:latin typeface="Californian FB" panose="0207040306080B030204" pitchFamily="18" charset="0"/>
              </a:rPr>
              <a:t>Fixed-point </a:t>
            </a:r>
            <a:r>
              <a:rPr lang="en-US" dirty="0">
                <a:latin typeface="Californian FB" panose="0207040306080B030204" pitchFamily="18" charset="0"/>
              </a:rPr>
              <a:t>numeric data type that stores exact numeric values with a specified precision and scale</a:t>
            </a:r>
            <a:r>
              <a:rPr lang="en-US" dirty="0" smtClean="0">
                <a:latin typeface="Californian FB" panose="0207040306080B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FLOAT/REAL </a:t>
            </a:r>
            <a:r>
              <a:rPr lang="en-US" dirty="0">
                <a:latin typeface="Californian FB" panose="0207040306080B030204" pitchFamily="18" charset="0"/>
              </a:rPr>
              <a:t>: Floating-point numeric data type for approximate numeric values with a specified precision.</a:t>
            </a:r>
            <a:endParaRPr lang="en-IN" dirty="0"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8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266</TotalTime>
  <Words>897</Words>
  <Application>Microsoft Office PowerPoint</Application>
  <PresentationFormat>Widescreen</PresentationFormat>
  <Paragraphs>256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Californian FB</vt:lpstr>
      <vt:lpstr>Century Gothic</vt:lpstr>
      <vt:lpstr>Verdana</vt:lpstr>
      <vt:lpstr>Wingdings</vt:lpstr>
      <vt:lpstr>Wingdings 3</vt:lpstr>
      <vt:lpstr>Ion Boardroom</vt:lpstr>
      <vt:lpstr>SQL Project</vt:lpstr>
      <vt:lpstr>What is My SQL ?</vt:lpstr>
      <vt:lpstr>What is Database ?</vt:lpstr>
      <vt:lpstr>What is RDBMS ?</vt:lpstr>
      <vt:lpstr>Difference Between DBMS and RDBMS</vt:lpstr>
      <vt:lpstr>Features of MySQL ?</vt:lpstr>
      <vt:lpstr>Commands</vt:lpstr>
      <vt:lpstr>Different types of data types</vt:lpstr>
      <vt:lpstr>Numeric data type</vt:lpstr>
      <vt:lpstr>Date and time</vt:lpstr>
      <vt:lpstr>Data query language (DQL) commands</vt:lpstr>
      <vt:lpstr>Creating database ,use database , drop database , show database</vt:lpstr>
      <vt:lpstr>Create table &amp; show table</vt:lpstr>
      <vt:lpstr>Insert values</vt:lpstr>
      <vt:lpstr>Select query</vt:lpstr>
      <vt:lpstr>Alter table statement</vt:lpstr>
      <vt:lpstr>SQL General Function</vt:lpstr>
      <vt:lpstr>Where and or query</vt:lpstr>
      <vt:lpstr>In query and not in query</vt:lpstr>
      <vt:lpstr>&lt;,&gt;  &amp; =&gt;,=&lt;</vt:lpstr>
      <vt:lpstr>&lt;&gt; And count</vt:lpstr>
      <vt:lpstr>Distinct and count distinct query</vt:lpstr>
      <vt:lpstr>Order by</vt:lpstr>
      <vt:lpstr>Group by</vt:lpstr>
      <vt:lpstr>Limit and like query</vt:lpstr>
      <vt:lpstr>Not like and between query</vt:lpstr>
      <vt:lpstr>String Function</vt:lpstr>
      <vt:lpstr>Lcase and ucase</vt:lpstr>
      <vt:lpstr>Concat and char length</vt:lpstr>
      <vt:lpstr>Date functions</vt:lpstr>
      <vt:lpstr>Datediff and timestampdiff</vt:lpstr>
      <vt:lpstr>Update and delete query</vt:lpstr>
      <vt:lpstr>SQL calculation functions</vt:lpstr>
      <vt:lpstr>Calculation functions</vt:lpstr>
      <vt:lpstr>Maximum , minimum and round</vt:lpstr>
      <vt:lpstr>Logical function</vt:lpstr>
      <vt:lpstr> Types of Join query</vt:lpstr>
      <vt:lpstr>Inner query</vt:lpstr>
      <vt:lpstr>Left and right join</vt:lpstr>
      <vt:lpstr>Union join</vt:lpstr>
      <vt:lpstr>Stored procedures</vt:lpstr>
      <vt:lpstr>Trigger </vt:lpstr>
      <vt:lpstr>Row level trigger</vt:lpstr>
      <vt:lpstr>Statement level trigger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USER</dc:creator>
  <cp:lastModifiedBy>USER</cp:lastModifiedBy>
  <cp:revision>27</cp:revision>
  <dcterms:created xsi:type="dcterms:W3CDTF">2024-01-20T13:46:41Z</dcterms:created>
  <dcterms:modified xsi:type="dcterms:W3CDTF">2024-01-22T20:02:47Z</dcterms:modified>
</cp:coreProperties>
</file>