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406D30-E932-45D6-81C4-5D81DEBEA0D6}" v="174" dt="2023-10-18T11:04:48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tam Sharma" userId="S::gautamsharma95.95@kgpian.iitkgp.ac.in::16923100-e160-4218-b67c-2844b519b0d6" providerId="AD" clId="Web-{40406D30-E932-45D6-81C4-5D81DEBEA0D6}"/>
    <pc:docChg chg="addSld delSld modSld">
      <pc:chgData name="Gautam Sharma" userId="S::gautamsharma95.95@kgpian.iitkgp.ac.in::16923100-e160-4218-b67c-2844b519b0d6" providerId="AD" clId="Web-{40406D30-E932-45D6-81C4-5D81DEBEA0D6}" dt="2023-10-18T11:04:48.870" v="185" actId="20577"/>
      <pc:docMkLst>
        <pc:docMk/>
      </pc:docMkLst>
      <pc:sldChg chg="modSp">
        <pc:chgData name="Gautam Sharma" userId="S::gautamsharma95.95@kgpian.iitkgp.ac.in::16923100-e160-4218-b67c-2844b519b0d6" providerId="AD" clId="Web-{40406D30-E932-45D6-81C4-5D81DEBEA0D6}" dt="2023-10-18T10:52:44.030" v="7" actId="20577"/>
        <pc:sldMkLst>
          <pc:docMk/>
          <pc:sldMk cId="109857222" sldId="256"/>
        </pc:sldMkLst>
        <pc:spChg chg="mod">
          <ac:chgData name="Gautam Sharma" userId="S::gautamsharma95.95@kgpian.iitkgp.ac.in::16923100-e160-4218-b67c-2844b519b0d6" providerId="AD" clId="Web-{40406D30-E932-45D6-81C4-5D81DEBEA0D6}" dt="2023-10-18T10:52:30.499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0:52:44.030" v="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0:53:44.641" v="31" actId="14100"/>
        <pc:sldMkLst>
          <pc:docMk/>
          <pc:sldMk cId="76666999" sldId="257"/>
        </pc:sldMkLst>
        <pc:spChg chg="mod">
          <ac:chgData name="Gautam Sharma" userId="S::gautamsharma95.95@kgpian.iitkgp.ac.in::16923100-e160-4218-b67c-2844b519b0d6" providerId="AD" clId="Web-{40406D30-E932-45D6-81C4-5D81DEBEA0D6}" dt="2023-10-18T10:53:44.641" v="31" actId="14100"/>
          <ac:spMkLst>
            <pc:docMk/>
            <pc:sldMk cId="76666999" sldId="257"/>
            <ac:spMk id="2" creationId="{F4BB97A8-3C88-FBA6-AB6D-676D9B34DEE3}"/>
          </ac:spMkLst>
        </pc:spChg>
      </pc:sldChg>
      <pc:sldChg chg="addSp delSp modSp new del">
        <pc:chgData name="Gautam Sharma" userId="S::gautamsharma95.95@kgpian.iitkgp.ac.in::16923100-e160-4218-b67c-2844b519b0d6" providerId="AD" clId="Web-{40406D30-E932-45D6-81C4-5D81DEBEA0D6}" dt="2023-10-18T10:53:27.109" v="22"/>
        <pc:sldMkLst>
          <pc:docMk/>
          <pc:sldMk cId="530391454" sldId="257"/>
        </pc:sldMkLst>
        <pc:spChg chg="del">
          <ac:chgData name="Gautam Sharma" userId="S::gautamsharma95.95@kgpian.iitkgp.ac.in::16923100-e160-4218-b67c-2844b519b0d6" providerId="AD" clId="Web-{40406D30-E932-45D6-81C4-5D81DEBEA0D6}" dt="2023-10-18T10:53:05.765" v="9"/>
          <ac:spMkLst>
            <pc:docMk/>
            <pc:sldMk cId="530391454" sldId="257"/>
            <ac:spMk id="2" creationId="{5233E744-0540-229D-90E1-3A9673541CA9}"/>
          </ac:spMkLst>
        </pc:spChg>
        <pc:spChg chg="del mod">
          <ac:chgData name="Gautam Sharma" userId="S::gautamsharma95.95@kgpian.iitkgp.ac.in::16923100-e160-4218-b67c-2844b519b0d6" providerId="AD" clId="Web-{40406D30-E932-45D6-81C4-5D81DEBEA0D6}" dt="2023-10-18T10:53:24.140" v="21"/>
          <ac:spMkLst>
            <pc:docMk/>
            <pc:sldMk cId="530391454" sldId="257"/>
            <ac:spMk id="3" creationId="{B82D37CE-4824-D627-D337-E9DF3BE1C273}"/>
          </ac:spMkLst>
        </pc:spChg>
        <pc:spChg chg="add mod">
          <ac:chgData name="Gautam Sharma" userId="S::gautamsharma95.95@kgpian.iitkgp.ac.in::16923100-e160-4218-b67c-2844b519b0d6" providerId="AD" clId="Web-{40406D30-E932-45D6-81C4-5D81DEBEA0D6}" dt="2023-10-18T10:53:24.140" v="21"/>
          <ac:spMkLst>
            <pc:docMk/>
            <pc:sldMk cId="530391454" sldId="257"/>
            <ac:spMk id="5" creationId="{B953F92E-4BEF-2AC3-C4CA-D67D7EED8691}"/>
          </ac:spMkLst>
        </pc:spChg>
      </pc:sldChg>
      <pc:sldChg chg="modSp new del">
        <pc:chgData name="Gautam Sharma" userId="S::gautamsharma95.95@kgpian.iitkgp.ac.in::16923100-e160-4218-b67c-2844b519b0d6" providerId="AD" clId="Web-{40406D30-E932-45D6-81C4-5D81DEBEA0D6}" dt="2023-10-18T10:54:33.548" v="40"/>
        <pc:sldMkLst>
          <pc:docMk/>
          <pc:sldMk cId="1260881291" sldId="258"/>
        </pc:sldMkLst>
        <pc:spChg chg="mod">
          <ac:chgData name="Gautam Sharma" userId="S::gautamsharma95.95@kgpian.iitkgp.ac.in::16923100-e160-4218-b67c-2844b519b0d6" providerId="AD" clId="Web-{40406D30-E932-45D6-81C4-5D81DEBEA0D6}" dt="2023-10-18T10:54:19.141" v="36" actId="20577"/>
          <ac:spMkLst>
            <pc:docMk/>
            <pc:sldMk cId="1260881291" sldId="258"/>
            <ac:spMk id="2" creationId="{8023EC55-0528-5313-2058-24C90D2A7215}"/>
          </ac:spMkLst>
        </pc:spChg>
      </pc:sldChg>
      <pc:sldChg chg="new del">
        <pc:chgData name="Gautam Sharma" userId="S::gautamsharma95.95@kgpian.iitkgp.ac.in::16923100-e160-4218-b67c-2844b519b0d6" providerId="AD" clId="Web-{40406D30-E932-45D6-81C4-5D81DEBEA0D6}" dt="2023-10-18T10:53:55.360" v="33"/>
        <pc:sldMkLst>
          <pc:docMk/>
          <pc:sldMk cId="1432748250" sldId="258"/>
        </pc:sldMkLst>
      </pc:sldChg>
      <pc:sldChg chg="new del">
        <pc:chgData name="Gautam Sharma" userId="S::gautamsharma95.95@kgpian.iitkgp.ac.in::16923100-e160-4218-b67c-2844b519b0d6" providerId="AD" clId="Web-{40406D30-E932-45D6-81C4-5D81DEBEA0D6}" dt="2023-10-18T10:54:32.860" v="39"/>
        <pc:sldMkLst>
          <pc:docMk/>
          <pc:sldMk cId="2359017228" sldId="259"/>
        </pc:sldMkLst>
      </pc:sldChg>
      <pc:sldChg chg="modSp new">
        <pc:chgData name="Gautam Sharma" userId="S::gautamsharma95.95@kgpian.iitkgp.ac.in::16923100-e160-4218-b67c-2844b519b0d6" providerId="AD" clId="Web-{40406D30-E932-45D6-81C4-5D81DEBEA0D6}" dt="2023-10-18T10:55:19.455" v="53" actId="20577"/>
        <pc:sldMkLst>
          <pc:docMk/>
          <pc:sldMk cId="1930536577" sldId="260"/>
        </pc:sldMkLst>
        <pc:spChg chg="mod">
          <ac:chgData name="Gautam Sharma" userId="S::gautamsharma95.95@kgpian.iitkgp.ac.in::16923100-e160-4218-b67c-2844b519b0d6" providerId="AD" clId="Web-{40406D30-E932-45D6-81C4-5D81DEBEA0D6}" dt="2023-10-18T10:54:49.720" v="44" actId="20577"/>
          <ac:spMkLst>
            <pc:docMk/>
            <pc:sldMk cId="1930536577" sldId="260"/>
            <ac:spMk id="2" creationId="{5F43F40C-BE6B-AE9A-75C1-DAF51EE299C2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0:55:19.455" v="53" actId="20577"/>
          <ac:spMkLst>
            <pc:docMk/>
            <pc:sldMk cId="1930536577" sldId="260"/>
            <ac:spMk id="3" creationId="{843D2FE9-C3EE-2EF8-B6B0-A726C338B314}"/>
          </ac:spMkLst>
        </pc:spChg>
      </pc:sldChg>
      <pc:sldChg chg="addSp delSp modSp new">
        <pc:chgData name="Gautam Sharma" userId="S::gautamsharma95.95@kgpian.iitkgp.ac.in::16923100-e160-4218-b67c-2844b519b0d6" providerId="AD" clId="Web-{40406D30-E932-45D6-81C4-5D81DEBEA0D6}" dt="2023-10-18T10:58:05.004" v="65" actId="20577"/>
        <pc:sldMkLst>
          <pc:docMk/>
          <pc:sldMk cId="2886977440" sldId="261"/>
        </pc:sldMkLst>
        <pc:spChg chg="mod">
          <ac:chgData name="Gautam Sharma" userId="S::gautamsharma95.95@kgpian.iitkgp.ac.in::16923100-e160-4218-b67c-2844b519b0d6" providerId="AD" clId="Web-{40406D30-E932-45D6-81C4-5D81DEBEA0D6}" dt="2023-10-18T10:55:08.283" v="49" actId="20577"/>
          <ac:spMkLst>
            <pc:docMk/>
            <pc:sldMk cId="2886977440" sldId="261"/>
            <ac:spMk id="2" creationId="{6EA58239-0911-4D18-632F-959870D3020C}"/>
          </ac:spMkLst>
        </pc:spChg>
        <pc:spChg chg="del mod">
          <ac:chgData name="Gautam Sharma" userId="S::gautamsharma95.95@kgpian.iitkgp.ac.in::16923100-e160-4218-b67c-2844b519b0d6" providerId="AD" clId="Web-{40406D30-E932-45D6-81C4-5D81DEBEA0D6}" dt="2023-10-18T10:55:16.033" v="52"/>
          <ac:spMkLst>
            <pc:docMk/>
            <pc:sldMk cId="2886977440" sldId="261"/>
            <ac:spMk id="3" creationId="{23730DBD-FA91-5BE8-A110-3DBCDC367333}"/>
          </ac:spMkLst>
        </pc:spChg>
        <pc:spChg chg="add del mod">
          <ac:chgData name="Gautam Sharma" userId="S::gautamsharma95.95@kgpian.iitkgp.ac.in::16923100-e160-4218-b67c-2844b519b0d6" providerId="AD" clId="Web-{40406D30-E932-45D6-81C4-5D81DEBEA0D6}" dt="2023-10-18T10:55:25.658" v="54"/>
          <ac:spMkLst>
            <pc:docMk/>
            <pc:sldMk cId="2886977440" sldId="261"/>
            <ac:spMk id="5" creationId="{2AE9E500-1CEA-1600-3D69-8FFEB0400CB7}"/>
          </ac:spMkLst>
        </pc:spChg>
        <pc:spChg chg="add mod">
          <ac:chgData name="Gautam Sharma" userId="S::gautamsharma95.95@kgpian.iitkgp.ac.in::16923100-e160-4218-b67c-2844b519b0d6" providerId="AD" clId="Web-{40406D30-E932-45D6-81C4-5D81DEBEA0D6}" dt="2023-10-18T10:58:05.004" v="65" actId="20577"/>
          <ac:spMkLst>
            <pc:docMk/>
            <pc:sldMk cId="2886977440" sldId="261"/>
            <ac:spMk id="7" creationId="{8EB95F13-7ADB-24C9-0062-9A96B4C7FBC3}"/>
          </ac:spMkLst>
        </pc:spChg>
        <pc:spChg chg="add del mod">
          <ac:chgData name="Gautam Sharma" userId="S::gautamsharma95.95@kgpian.iitkgp.ac.in::16923100-e160-4218-b67c-2844b519b0d6" providerId="AD" clId="Web-{40406D30-E932-45D6-81C4-5D81DEBEA0D6}" dt="2023-10-18T10:57:55.379" v="60"/>
          <ac:spMkLst>
            <pc:docMk/>
            <pc:sldMk cId="2886977440" sldId="261"/>
            <ac:spMk id="8" creationId="{E9A9555A-9C55-506E-2DE9-7D6C5F79AEB0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0:58:35.598" v="76" actId="20577"/>
        <pc:sldMkLst>
          <pc:docMk/>
          <pc:sldMk cId="2557707848" sldId="262"/>
        </pc:sldMkLst>
        <pc:spChg chg="mod">
          <ac:chgData name="Gautam Sharma" userId="S::gautamsharma95.95@kgpian.iitkgp.ac.in::16923100-e160-4218-b67c-2844b519b0d6" providerId="AD" clId="Web-{40406D30-E932-45D6-81C4-5D81DEBEA0D6}" dt="2023-10-18T10:58:26.833" v="68" actId="20577"/>
          <ac:spMkLst>
            <pc:docMk/>
            <pc:sldMk cId="2557707848" sldId="262"/>
            <ac:spMk id="2" creationId="{0B9B5B64-DD0C-F5A5-D8BC-EEBF35DB781B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0:58:35.598" v="76" actId="20577"/>
          <ac:spMkLst>
            <pc:docMk/>
            <pc:sldMk cId="2557707848" sldId="262"/>
            <ac:spMk id="3" creationId="{4DABAB5C-5A87-572E-B855-2B74A2AA70CD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0:58:57.286" v="85" actId="20577"/>
        <pc:sldMkLst>
          <pc:docMk/>
          <pc:sldMk cId="3335033369" sldId="263"/>
        </pc:sldMkLst>
        <pc:spChg chg="mod">
          <ac:chgData name="Gautam Sharma" userId="S::gautamsharma95.95@kgpian.iitkgp.ac.in::16923100-e160-4218-b67c-2844b519b0d6" providerId="AD" clId="Web-{40406D30-E932-45D6-81C4-5D81DEBEA0D6}" dt="2023-10-18T10:58:49.552" v="79" actId="20577"/>
          <ac:spMkLst>
            <pc:docMk/>
            <pc:sldMk cId="3335033369" sldId="263"/>
            <ac:spMk id="2" creationId="{8ED111B5-A88E-3F1C-7A87-5446FACCA059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0:58:57.286" v="85" actId="20577"/>
          <ac:spMkLst>
            <pc:docMk/>
            <pc:sldMk cId="3335033369" sldId="263"/>
            <ac:spMk id="3" creationId="{800A445E-A033-5E3B-8DE7-F04368E7DEA2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1:01:11.820" v="100" actId="20577"/>
        <pc:sldMkLst>
          <pc:docMk/>
          <pc:sldMk cId="1916780313" sldId="264"/>
        </pc:sldMkLst>
        <pc:spChg chg="mod">
          <ac:chgData name="Gautam Sharma" userId="S::gautamsharma95.95@kgpian.iitkgp.ac.in::16923100-e160-4218-b67c-2844b519b0d6" providerId="AD" clId="Web-{40406D30-E932-45D6-81C4-5D81DEBEA0D6}" dt="2023-10-18T11:01:06.148" v="90" actId="20577"/>
          <ac:spMkLst>
            <pc:docMk/>
            <pc:sldMk cId="1916780313" sldId="264"/>
            <ac:spMk id="2" creationId="{D4C3566B-B694-556B-833B-3A1F640B36E1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1:01:11.820" v="100" actId="20577"/>
          <ac:spMkLst>
            <pc:docMk/>
            <pc:sldMk cId="1916780313" sldId="264"/>
            <ac:spMk id="3" creationId="{0BB46573-CF1B-26C0-4530-9A163D744A28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1:01:34.414" v="112" actId="20577"/>
        <pc:sldMkLst>
          <pc:docMk/>
          <pc:sldMk cId="3926174051" sldId="265"/>
        </pc:sldMkLst>
        <pc:spChg chg="mod">
          <ac:chgData name="Gautam Sharma" userId="S::gautamsharma95.95@kgpian.iitkgp.ac.in::16923100-e160-4218-b67c-2844b519b0d6" providerId="AD" clId="Web-{40406D30-E932-45D6-81C4-5D81DEBEA0D6}" dt="2023-10-18T11:01:27.523" v="103" actId="20577"/>
          <ac:spMkLst>
            <pc:docMk/>
            <pc:sldMk cId="3926174051" sldId="265"/>
            <ac:spMk id="2" creationId="{1F0217BA-0116-6EC3-FC52-50A7CBA32900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1:01:34.414" v="112" actId="20577"/>
          <ac:spMkLst>
            <pc:docMk/>
            <pc:sldMk cId="3926174051" sldId="265"/>
            <ac:spMk id="3" creationId="{124C4BAF-6A27-4B9A-F2BC-95375BAF03B6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1:01:57.852" v="118" actId="20577"/>
        <pc:sldMkLst>
          <pc:docMk/>
          <pc:sldMk cId="4290016980" sldId="266"/>
        </pc:sldMkLst>
        <pc:spChg chg="mod">
          <ac:chgData name="Gautam Sharma" userId="S::gautamsharma95.95@kgpian.iitkgp.ac.in::16923100-e160-4218-b67c-2844b519b0d6" providerId="AD" clId="Web-{40406D30-E932-45D6-81C4-5D81DEBEA0D6}" dt="2023-10-18T11:01:44.008" v="114" actId="20577"/>
          <ac:spMkLst>
            <pc:docMk/>
            <pc:sldMk cId="4290016980" sldId="266"/>
            <ac:spMk id="2" creationId="{753FF5A1-51CF-403E-29E2-7FD7A7615AD4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1:01:57.852" v="118" actId="20577"/>
          <ac:spMkLst>
            <pc:docMk/>
            <pc:sldMk cId="4290016980" sldId="266"/>
            <ac:spMk id="3" creationId="{E1E69544-E932-EC11-57A3-9F46DA458AE9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1:02:20.461" v="126" actId="20577"/>
        <pc:sldMkLst>
          <pc:docMk/>
          <pc:sldMk cId="4144358079" sldId="267"/>
        </pc:sldMkLst>
        <pc:spChg chg="mod">
          <ac:chgData name="Gautam Sharma" userId="S::gautamsharma95.95@kgpian.iitkgp.ac.in::16923100-e160-4218-b67c-2844b519b0d6" providerId="AD" clId="Web-{40406D30-E932-45D6-81C4-5D81DEBEA0D6}" dt="2023-10-18T11:02:09.367" v="122" actId="20577"/>
          <ac:spMkLst>
            <pc:docMk/>
            <pc:sldMk cId="4144358079" sldId="267"/>
            <ac:spMk id="2" creationId="{1C8A86E1-32FD-C09D-893A-93022B73E467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1:02:20.461" v="126" actId="20577"/>
          <ac:spMkLst>
            <pc:docMk/>
            <pc:sldMk cId="4144358079" sldId="267"/>
            <ac:spMk id="3" creationId="{1958F7B8-630F-8838-23E2-2D79B9DD6207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1:02:45.462" v="133" actId="20577"/>
        <pc:sldMkLst>
          <pc:docMk/>
          <pc:sldMk cId="3559446823" sldId="268"/>
        </pc:sldMkLst>
        <pc:spChg chg="mod">
          <ac:chgData name="Gautam Sharma" userId="S::gautamsharma95.95@kgpian.iitkgp.ac.in::16923100-e160-4218-b67c-2844b519b0d6" providerId="AD" clId="Web-{40406D30-E932-45D6-81C4-5D81DEBEA0D6}" dt="2023-10-18T11:02:33.852" v="128" actId="20577"/>
          <ac:spMkLst>
            <pc:docMk/>
            <pc:sldMk cId="3559446823" sldId="268"/>
            <ac:spMk id="2" creationId="{82CC188E-79A1-ABE1-2724-21EF88090D28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1:02:45.462" v="133" actId="20577"/>
          <ac:spMkLst>
            <pc:docMk/>
            <pc:sldMk cId="3559446823" sldId="268"/>
            <ac:spMk id="3" creationId="{7DAAA722-4383-E30E-533A-4CA1906585E2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1:03:17.322" v="144" actId="20577"/>
        <pc:sldMkLst>
          <pc:docMk/>
          <pc:sldMk cId="3441025030" sldId="269"/>
        </pc:sldMkLst>
        <pc:spChg chg="mod">
          <ac:chgData name="Gautam Sharma" userId="S::gautamsharma95.95@kgpian.iitkgp.ac.in::16923100-e160-4218-b67c-2844b519b0d6" providerId="AD" clId="Web-{40406D30-E932-45D6-81C4-5D81DEBEA0D6}" dt="2023-10-18T11:03:10.493" v="136" actId="20577"/>
          <ac:spMkLst>
            <pc:docMk/>
            <pc:sldMk cId="3441025030" sldId="269"/>
            <ac:spMk id="2" creationId="{796F1AFE-8D90-60EF-9A87-61B99DC529BE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1:03:17.322" v="144" actId="20577"/>
          <ac:spMkLst>
            <pc:docMk/>
            <pc:sldMk cId="3441025030" sldId="269"/>
            <ac:spMk id="3" creationId="{59B6B2DE-5614-E933-AD73-402CE913E552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1:03:39.306" v="157" actId="20577"/>
        <pc:sldMkLst>
          <pc:docMk/>
          <pc:sldMk cId="2563614075" sldId="270"/>
        </pc:sldMkLst>
        <pc:spChg chg="mod">
          <ac:chgData name="Gautam Sharma" userId="S::gautamsharma95.95@kgpian.iitkgp.ac.in::16923100-e160-4218-b67c-2844b519b0d6" providerId="AD" clId="Web-{40406D30-E932-45D6-81C4-5D81DEBEA0D6}" dt="2023-10-18T11:03:33.759" v="147" actId="20577"/>
          <ac:spMkLst>
            <pc:docMk/>
            <pc:sldMk cId="2563614075" sldId="270"/>
            <ac:spMk id="2" creationId="{52D3108F-72EA-D27C-9314-C6690876CF46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1:03:39.306" v="157" actId="20577"/>
          <ac:spMkLst>
            <pc:docMk/>
            <pc:sldMk cId="2563614075" sldId="270"/>
            <ac:spMk id="3" creationId="{59EF042F-6EBA-86C1-9954-6D12CE6CBE46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1:03:54.916" v="165" actId="20577"/>
        <pc:sldMkLst>
          <pc:docMk/>
          <pc:sldMk cId="64922193" sldId="271"/>
        </pc:sldMkLst>
        <pc:spChg chg="mod">
          <ac:chgData name="Gautam Sharma" userId="S::gautamsharma95.95@kgpian.iitkgp.ac.in::16923100-e160-4218-b67c-2844b519b0d6" providerId="AD" clId="Web-{40406D30-E932-45D6-81C4-5D81DEBEA0D6}" dt="2023-10-18T11:03:46.166" v="159" actId="20577"/>
          <ac:spMkLst>
            <pc:docMk/>
            <pc:sldMk cId="64922193" sldId="271"/>
            <ac:spMk id="2" creationId="{C87B6149-C685-CD39-8C4C-9709FBFB5944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1:03:54.916" v="165" actId="20577"/>
          <ac:spMkLst>
            <pc:docMk/>
            <pc:sldMk cId="64922193" sldId="271"/>
            <ac:spMk id="3" creationId="{BCEFAA9A-35C2-E715-0ECA-000B7EE540C6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1:04:20.323" v="175" actId="20577"/>
        <pc:sldMkLst>
          <pc:docMk/>
          <pc:sldMk cId="1556821761" sldId="272"/>
        </pc:sldMkLst>
        <pc:spChg chg="mod">
          <ac:chgData name="Gautam Sharma" userId="S::gautamsharma95.95@kgpian.iitkgp.ac.in::16923100-e160-4218-b67c-2844b519b0d6" providerId="AD" clId="Web-{40406D30-E932-45D6-81C4-5D81DEBEA0D6}" dt="2023-10-18T11:04:14.323" v="170" actId="20577"/>
          <ac:spMkLst>
            <pc:docMk/>
            <pc:sldMk cId="1556821761" sldId="272"/>
            <ac:spMk id="2" creationId="{10622F29-D0B6-CDD1-8B34-5141CE4C52E5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1:04:20.323" v="175" actId="20577"/>
          <ac:spMkLst>
            <pc:docMk/>
            <pc:sldMk cId="1556821761" sldId="272"/>
            <ac:spMk id="3" creationId="{ED5406B4-BACC-65DB-DE04-07909D8CDE31}"/>
          </ac:spMkLst>
        </pc:spChg>
      </pc:sldChg>
      <pc:sldChg chg="modSp new">
        <pc:chgData name="Gautam Sharma" userId="S::gautamsharma95.95@kgpian.iitkgp.ac.in::16923100-e160-4218-b67c-2844b519b0d6" providerId="AD" clId="Web-{40406D30-E932-45D6-81C4-5D81DEBEA0D6}" dt="2023-10-18T11:04:48.870" v="185" actId="20577"/>
        <pc:sldMkLst>
          <pc:docMk/>
          <pc:sldMk cId="2309538276" sldId="273"/>
        </pc:sldMkLst>
        <pc:spChg chg="mod">
          <ac:chgData name="Gautam Sharma" userId="S::gautamsharma95.95@kgpian.iitkgp.ac.in::16923100-e160-4218-b67c-2844b519b0d6" providerId="AD" clId="Web-{40406D30-E932-45D6-81C4-5D81DEBEA0D6}" dt="2023-10-18T11:04:39.854" v="179" actId="20577"/>
          <ac:spMkLst>
            <pc:docMk/>
            <pc:sldMk cId="2309538276" sldId="273"/>
            <ac:spMk id="2" creationId="{E0D8F5FF-D04F-DA4F-EBBE-12468B092E3C}"/>
          </ac:spMkLst>
        </pc:spChg>
        <pc:spChg chg="mod">
          <ac:chgData name="Gautam Sharma" userId="S::gautamsharma95.95@kgpian.iitkgp.ac.in::16923100-e160-4218-b67c-2844b519b0d6" providerId="AD" clId="Web-{40406D30-E932-45D6-81C4-5D81DEBEA0D6}" dt="2023-10-18T11:04:48.870" v="185" actId="20577"/>
          <ac:spMkLst>
            <pc:docMk/>
            <pc:sldMk cId="2309538276" sldId="273"/>
            <ac:spMk id="3" creationId="{9E9F5A87-65A6-848D-F9FC-5DAD0C648D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CONFIDENTIALITY AGREEMENT</a:t>
            </a:r>
            <a:br>
              <a:rPr lang="en-GB" sz="4000" dirty="0">
                <a:ea typeface="+mj-lt"/>
                <a:cs typeface="+mj-lt"/>
              </a:rPr>
            </a:br>
            <a:endParaRPr lang="en-GB" sz="4000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ea typeface="+mn-lt"/>
                <a:cs typeface="+mn-lt"/>
              </a:rPr>
              <a:t>This Confidentiality Agreement (the “Agreement”) is made by and between ACME. dba </a:t>
            </a:r>
            <a:r>
              <a:rPr lang="en-GB" dirty="0" err="1">
                <a:ea typeface="+mn-lt"/>
                <a:cs typeface="+mn-lt"/>
              </a:rPr>
              <a:t>ToTheMoon</a:t>
            </a:r>
            <a:r>
              <a:rPr lang="en-GB" dirty="0">
                <a:ea typeface="+mn-lt"/>
                <a:cs typeface="+mn-lt"/>
              </a:rPr>
              <a:t>, Inc., with </a:t>
            </a:r>
            <a:endParaRPr lang="en-US"/>
          </a:p>
          <a:p>
            <a:r>
              <a:rPr lang="en-GB" dirty="0">
                <a:ea typeface="+mn-lt"/>
                <a:cs typeface="+mn-lt"/>
              </a:rPr>
              <a:t>offices at 2025 Guadalupe St. Suite 260, Austin TX, 78705 and </a:t>
            </a:r>
            <a:r>
              <a:rPr lang="en-GB" dirty="0" err="1">
                <a:ea typeface="+mn-lt"/>
                <a:cs typeface="+mn-lt"/>
              </a:rPr>
              <a:t>StarWars</a:t>
            </a:r>
            <a:r>
              <a:rPr lang="en-GB" dirty="0">
                <a:ea typeface="+mn-lt"/>
                <a:cs typeface="+mn-lt"/>
              </a:rPr>
              <a:t> dba </a:t>
            </a:r>
            <a:r>
              <a:rPr lang="en-GB" dirty="0" err="1">
                <a:ea typeface="+mn-lt"/>
                <a:cs typeface="+mn-lt"/>
              </a:rPr>
              <a:t>ToTheMars</a:t>
            </a:r>
            <a:r>
              <a:rPr lang="en-GB" dirty="0">
                <a:ea typeface="+mn-lt"/>
                <a:cs typeface="+mn-lt"/>
              </a:rPr>
              <a:t>, with offices at the forest 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moon of Endor and entered as of May 3, 2023 (“Effective Date”)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86E1-32FD-C09D-893A-93022B73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NO COMMITMENT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F7B8-630F-8838-23E2-2D79B9DD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This Agreement does not in any way bind the parties to enter into a business relationship of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any nature with the other. Nothing herein or any other verbal representations made by either party shall be construed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as a binding commitment to establish a business relationship. Except for a breach of this Agreement, neither party shall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have any liability to the other if the parties do not establish a business relationship that is expressed in writing and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expressly stated to be legally binding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435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188E-79A1-ABE1-2724-21EF8809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FEES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A722-4383-E30E-533A-4CA19065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 dirty="0">
                <a:ea typeface="+mn-lt"/>
                <a:cs typeface="+mn-lt"/>
              </a:rPr>
              <a:t>In the event any action, including arbitration, is brought to enforce any provision of this Agreement, or to</a:t>
            </a:r>
            <a:br>
              <a:rPr lang="en-GB" sz="3600" dirty="0">
                <a:ea typeface="+mn-lt"/>
                <a:cs typeface="+mn-lt"/>
              </a:rPr>
            </a:br>
            <a:r>
              <a:rPr lang="en-GB" sz="3600" dirty="0">
                <a:ea typeface="+mn-lt"/>
                <a:cs typeface="+mn-lt"/>
              </a:rPr>
              <a:t>declare a breach of this Agreement, the prevailing party shall be entitled to recover, in addition to any other amounts</a:t>
            </a:r>
            <a:br>
              <a:rPr lang="en-GB" sz="3600" dirty="0">
                <a:ea typeface="+mn-lt"/>
                <a:cs typeface="+mn-lt"/>
              </a:rPr>
            </a:br>
            <a:r>
              <a:rPr lang="en-GB" sz="3600" dirty="0">
                <a:ea typeface="+mn-lt"/>
                <a:cs typeface="+mn-lt"/>
              </a:rPr>
              <a:t>awarded, reasonable attorney’s fees and other related costs and expenses.</a:t>
            </a:r>
            <a:endParaRPr lang="en-US" sz="3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944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1AFE-8D90-60EF-9A87-61B99DC5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NON 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B2DE-5614-E933-AD73-402CE913E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ea typeface="+mn-lt"/>
                <a:cs typeface="+mn-lt"/>
              </a:rPr>
              <a:t>Neither party may assign or transfer this Agreement or any rights hereunder to any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third party without the prior written consent of the other party, provided that such consent shall not be required if either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party assigns this Agreement in connection with a merger, acquisition, joint venture or sale of all or substantially all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of its assets</a:t>
            </a:r>
            <a:endParaRPr lang="en-US" sz="3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102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108F-72EA-D27C-9314-C6690876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NON  DISCLOSURE  OF  DISCUSSIONS.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F042F-6EBA-86C1-9954-6D12CE6C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sz="4000" dirty="0">
                <a:ea typeface="+mn-lt"/>
                <a:cs typeface="+mn-lt"/>
              </a:rPr>
              <a:t>Each party agrees that, in addition to the other</a:t>
            </a:r>
            <a:br>
              <a:rPr lang="en-GB" sz="4000" dirty="0">
                <a:ea typeface="+mn-lt"/>
                <a:cs typeface="+mn-lt"/>
              </a:rPr>
            </a:br>
            <a:r>
              <a:rPr lang="en-GB" sz="4000" dirty="0">
                <a:ea typeface="+mn-lt"/>
                <a:cs typeface="+mn-lt"/>
              </a:rPr>
              <a:t>confidentiality obligations hereunder, it will not disclose to any third party that it is having any discussions with the</a:t>
            </a:r>
            <a:br>
              <a:rPr lang="en-GB" sz="4000" dirty="0">
                <a:ea typeface="+mn-lt"/>
                <a:cs typeface="+mn-lt"/>
              </a:rPr>
            </a:br>
            <a:r>
              <a:rPr lang="en-GB" sz="4000" dirty="0">
                <a:ea typeface="+mn-lt"/>
                <a:cs typeface="+mn-lt"/>
              </a:rPr>
              <a:t>other party with respect to establishing a business relationship</a:t>
            </a:r>
            <a:endParaRPr lang="en-US" sz="4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361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6149-C685-CD39-8C4C-9709FBFB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ENTIRE  AGREEMENT.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FAA9A-35C2-E715-0ECA-000B7EE54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This Agreement constitutes the entire agreement with respect to the subject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>
                <a:ea typeface="+mn-lt"/>
                <a:cs typeface="+mn-lt"/>
              </a:rPr>
              <a:t>matter hereof and supersedes all prior agreements and understandings between the parties (whether written or oral)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>
                <a:ea typeface="+mn-lt"/>
                <a:cs typeface="+mn-lt"/>
              </a:rPr>
              <a:t>relating to the subject matter and may not be amended or modified except in a writing signed by an authorized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>
                <a:ea typeface="+mn-lt"/>
                <a:cs typeface="+mn-lt"/>
              </a:rPr>
              <a:t>representative of both parties. The terms of this Agreement relating to the confidentiality and non-use of Confidential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>
                <a:ea typeface="+mn-lt"/>
                <a:cs typeface="+mn-lt"/>
              </a:rPr>
              <a:t>Information shall continue after the termination of this Agreement for a period of the longer of (</a:t>
            </a:r>
            <a:r>
              <a:rPr lang="en-GB" sz="2400" err="1">
                <a:ea typeface="+mn-lt"/>
                <a:cs typeface="+mn-lt"/>
              </a:rPr>
              <a:t>i</a:t>
            </a:r>
            <a:r>
              <a:rPr lang="en-GB" sz="2400" dirty="0">
                <a:ea typeface="+mn-lt"/>
                <a:cs typeface="+mn-lt"/>
              </a:rPr>
              <a:t>) five (5) years</a:t>
            </a:r>
            <a:br>
              <a:rPr lang="en-GB" sz="2400" dirty="0">
                <a:ea typeface="+mn-lt"/>
                <a:cs typeface="+mn-lt"/>
              </a:rPr>
            </a:br>
            <a:r>
              <a:rPr lang="en-GB" sz="2400" dirty="0">
                <a:ea typeface="+mn-lt"/>
                <a:cs typeface="+mn-lt"/>
              </a:rPr>
              <a:t>or (ii) when the Confidential Information no longer qualifies as a trade secret under applicable law.</a:t>
            </a: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22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2F29-D0B6-CDD1-8B34-5141CE4C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SEVERABILITY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406B4-BACC-65DB-DE04-07909D8CD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ea typeface="+mn-lt"/>
                <a:cs typeface="+mn-lt"/>
              </a:rPr>
              <a:t>Each party acknowledges that should any provision of this Agreement be determined to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be void, invalid or otherwise unenforceable by any court of competent jurisdiction, such determination shall not affect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the remaining provisions hereof which shall remain in full force and effect</a:t>
            </a:r>
            <a:endParaRPr lang="en-US" sz="3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682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8F5FF-D04F-DA4F-EBBE-12468B09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GOVERNING LAW.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5A87-65A6-848D-F9FC-5DAD0C648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GB" sz="3200" dirty="0">
                <a:ea typeface="+mn-lt"/>
                <a:cs typeface="+mn-lt"/>
              </a:rPr>
              <a:t>This Agreement shall be construed for all purposes in accordance with the laws of the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State of Texas without regard to the conflicts of law provisions of any state or jurisdiction. Any action or suit related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to this Agreement shall be brought in Austin, Texas and each party hereby submits to the exclusive jurisdiction of such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courts.</a:t>
            </a:r>
            <a:endParaRPr lang="en-US" sz="3200">
              <a:ea typeface="+mn-lt"/>
              <a:cs typeface="+mn-lt"/>
            </a:endParaRPr>
          </a:p>
          <a:p>
            <a:pPr>
              <a:buNone/>
            </a:pPr>
            <a:br>
              <a:rPr lang="en-US" dirty="0"/>
            </a:br>
            <a:endParaRPr lang="en-US" sz="5400">
              <a:cs typeface="Calibri"/>
            </a:endParaRPr>
          </a:p>
          <a:p>
            <a:pPr marL="0" indent="0">
              <a:buNone/>
            </a:pPr>
            <a:endParaRPr lang="en-GB" sz="5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953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B97A8-3C88-FBA6-AB6D-676D9B34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7163"/>
            <a:ext cx="10515600" cy="3079600"/>
          </a:xfrm>
        </p:spPr>
        <p:txBody>
          <a:bodyPr>
            <a:normAutofit fontScale="90000"/>
          </a:bodyPr>
          <a:lstStyle/>
          <a:p>
            <a:r>
              <a:rPr lang="en-GB" dirty="0">
                <a:ea typeface="+mj-lt"/>
                <a:cs typeface="+mj-lt"/>
              </a:rPr>
              <a:t>In consideration of the business discussions, disclosure of Confidential Information and any future business relationship </a:t>
            </a:r>
            <a:endParaRPr lang="en-US"/>
          </a:p>
          <a:p>
            <a:r>
              <a:rPr lang="en-GB" dirty="0">
                <a:ea typeface="+mj-lt"/>
                <a:cs typeface="+mj-lt"/>
              </a:rPr>
              <a:t>between the parties, it is hereby agreed as follows: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6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F40C-BE6B-AE9A-75C1-DAF51EE2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CONFIDENTIAL INFORMATION.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D2FE9-C3EE-2EF8-B6B0-A726C338B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For purposes of this Agreement, the term “Confidential Information” shall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mean any information, business plan, concept, idea, know-how, process, technique, program, design, formula, algorithm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or work-in-process, Request for Proposal (RFP) or Request for Information (RFI) and any responses thereto,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engineering, manufacturing, marketing, technical, financial, data, or sales information, or information regarding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suppliers, customers, employees, investors, or business operations, and other information or materials, whether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disclosed in written, graphic, oral, or electronic form, whether tangible or intangible and in whatever form or medium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provided, or which is learned or disclosed in the course of discussions, studies, or other work undertaken between the</a:t>
            </a:r>
            <a:br>
              <a:rPr lang="en-GB" sz="2000" dirty="0">
                <a:ea typeface="+mn-lt"/>
                <a:cs typeface="+mn-lt"/>
              </a:rPr>
            </a:br>
            <a:r>
              <a:rPr lang="en-GB" sz="2000" dirty="0">
                <a:ea typeface="+mn-lt"/>
                <a:cs typeface="+mn-lt"/>
              </a:rPr>
              <a:t>parties prior to or after the Effective Date.</a:t>
            </a:r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3053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8239-0911-4D18-632F-959870D3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NEED TO KNOW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B95F13-7ADB-24C9-0062-9A96B4C7F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ea typeface="+mn-lt"/>
                <a:cs typeface="+mn-lt"/>
              </a:rPr>
              <a:t>The receiving party shall limit its disclosure of the other party’s Confidential Information to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those of its officers and employees and subcontractors (</a:t>
            </a:r>
            <a:r>
              <a:rPr lang="en-GB" sz="3200" err="1">
                <a:ea typeface="+mn-lt"/>
                <a:cs typeface="+mn-lt"/>
              </a:rPr>
              <a:t>i</a:t>
            </a:r>
            <a:r>
              <a:rPr lang="en-GB" sz="3200" dirty="0">
                <a:ea typeface="+mn-lt"/>
                <a:cs typeface="+mn-lt"/>
              </a:rPr>
              <a:t>) to which such disclosure is necessary for purposes of the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discussions contemplated by this Agreement and (ii) who have agreed in writing to be bound by provisions no less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restrictive than those set forth in this Agreement.</a:t>
            </a:r>
            <a:endParaRPr lang="en-US" sz="3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697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5B64-DD0C-F5A5-D8BC-EEBF35DB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JOINT UNDERTAKING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BAB5C-5A87-572E-B855-2B74A2AA7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1800" dirty="0">
                <a:ea typeface="+mn-lt"/>
                <a:cs typeface="+mn-lt"/>
              </a:rPr>
              <a:t>Each party agrees that it will not at any time disclose, give, or transmit in any manner</a:t>
            </a:r>
            <a:br>
              <a:rPr lang="en-GB" sz="1800" dirty="0">
                <a:ea typeface="+mn-lt"/>
                <a:cs typeface="+mn-lt"/>
              </a:rPr>
            </a:br>
            <a:r>
              <a:rPr lang="en-GB" sz="1800" dirty="0">
                <a:ea typeface="+mn-lt"/>
                <a:cs typeface="+mn-lt"/>
              </a:rPr>
              <a:t>or for any purpose, the Confidential Information received from the other party to any person, firm or corporation or use</a:t>
            </a:r>
            <a:br>
              <a:rPr lang="en-GB" sz="1800" dirty="0">
                <a:ea typeface="+mn-lt"/>
                <a:cs typeface="+mn-lt"/>
              </a:rPr>
            </a:br>
            <a:r>
              <a:rPr lang="en-GB" sz="1800" dirty="0">
                <a:ea typeface="+mn-lt"/>
                <a:cs typeface="+mn-lt"/>
              </a:rPr>
              <a:t>such Confidential Information for its own benefit or the benefit of anyone else, or for any purpose other than to engage</a:t>
            </a:r>
            <a:br>
              <a:rPr lang="en-GB" sz="1800" dirty="0">
                <a:ea typeface="+mn-lt"/>
                <a:cs typeface="+mn-lt"/>
              </a:rPr>
            </a:br>
            <a:r>
              <a:rPr lang="en-GB" sz="1800" dirty="0">
                <a:ea typeface="+mn-lt"/>
                <a:cs typeface="+mn-lt"/>
              </a:rPr>
              <a:t>in discussions regarding a possible business relationship or the current business relationship involving both parties.</a:t>
            </a:r>
            <a:br>
              <a:rPr lang="en-GB" sz="1800" dirty="0">
                <a:ea typeface="+mn-lt"/>
                <a:cs typeface="+mn-lt"/>
              </a:rPr>
            </a:br>
            <a:r>
              <a:rPr lang="en-GB" sz="1800" dirty="0">
                <a:ea typeface="+mn-lt"/>
                <a:cs typeface="+mn-lt"/>
              </a:rPr>
              <a:t>Each party shall take all reasonable measures to preserve the confidentiality and avoid the disclosure of the other party’s</a:t>
            </a:r>
            <a:br>
              <a:rPr lang="en-GB" sz="1800" dirty="0">
                <a:ea typeface="+mn-lt"/>
                <a:cs typeface="+mn-lt"/>
              </a:rPr>
            </a:br>
            <a:r>
              <a:rPr lang="en-GB" sz="1800" dirty="0">
                <a:ea typeface="+mn-lt"/>
                <a:cs typeface="+mn-lt"/>
              </a:rPr>
              <a:t>Confidential Information including, but not limited to, those steps taken with respect to the party’s own Confidential</a:t>
            </a:r>
            <a:br>
              <a:rPr lang="en-GB" sz="1800" dirty="0">
                <a:ea typeface="+mn-lt"/>
                <a:cs typeface="+mn-lt"/>
              </a:rPr>
            </a:br>
            <a:r>
              <a:rPr lang="en-GB" sz="1800" dirty="0">
                <a:ea typeface="+mn-lt"/>
                <a:cs typeface="+mn-lt"/>
              </a:rPr>
              <a:t>Information of like importance. Neither party shall disassemble, decompile or otherwise reverse engineer any software</a:t>
            </a:r>
            <a:br>
              <a:rPr lang="en-GB" sz="1800" dirty="0">
                <a:ea typeface="+mn-lt"/>
                <a:cs typeface="+mn-lt"/>
              </a:rPr>
            </a:br>
            <a:r>
              <a:rPr lang="en-GB" sz="1800" dirty="0">
                <a:ea typeface="+mn-lt"/>
                <a:cs typeface="+mn-lt"/>
              </a:rPr>
              <a:t>product of the other party and, to the extent any such activity may be permitted, the results thereof shall be deemed</a:t>
            </a:r>
            <a:br>
              <a:rPr lang="en-GB" sz="1800" dirty="0">
                <a:ea typeface="+mn-lt"/>
                <a:cs typeface="+mn-lt"/>
              </a:rPr>
            </a:br>
            <a:r>
              <a:rPr lang="en-GB" sz="1800" dirty="0">
                <a:ea typeface="+mn-lt"/>
                <a:cs typeface="+mn-lt"/>
              </a:rPr>
              <a:t>Confidential Information subject to the requirements of this Agreement</a:t>
            </a:r>
            <a:endParaRPr lang="en-US" sz="1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770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11B5-A88E-3F1C-7A87-5446FACC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RETURN OF CONFIDENTIAL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A445E-A033-5E3B-8DE7-F04368E7D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dirty="0">
                <a:ea typeface="+mn-lt"/>
                <a:cs typeface="+mn-lt"/>
              </a:rPr>
              <a:t>Upon request of the other party, termination of the discussions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regarding a business relationship between the parties, or termination of the current business relationship, each party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shall promptly destroy or deliver to the other party any and all documents, notes, and other physical embodiments of or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reflecting the Confidential Information (including any copies thereof) that are in their possession or control. Upon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request of a party, a responsible officer of the other party shall provide written certification of the completeness of the</a:t>
            </a:r>
            <a:br>
              <a:rPr lang="en-GB" dirty="0">
                <a:ea typeface="+mn-lt"/>
                <a:cs typeface="+mn-lt"/>
              </a:rPr>
            </a:br>
            <a:r>
              <a:rPr lang="en-GB" dirty="0">
                <a:ea typeface="+mn-lt"/>
                <a:cs typeface="+mn-lt"/>
              </a:rPr>
              <a:t>delivery or destruction of such materials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503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566B-B694-556B-833B-3A1F640B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NON CONVEYANCE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46573-CF1B-26C0-4530-9A163D744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4000" dirty="0">
                <a:ea typeface="+mn-lt"/>
                <a:cs typeface="+mn-lt"/>
              </a:rPr>
              <a:t>Nothing in this Agreement shall be construed as conveying to either party (</a:t>
            </a:r>
            <a:r>
              <a:rPr lang="en-GB" sz="4000" err="1">
                <a:ea typeface="+mn-lt"/>
                <a:cs typeface="+mn-lt"/>
              </a:rPr>
              <a:t>i</a:t>
            </a:r>
            <a:r>
              <a:rPr lang="en-GB" sz="4000" dirty="0">
                <a:ea typeface="+mn-lt"/>
                <a:cs typeface="+mn-lt"/>
              </a:rPr>
              <a:t>) any right, title</a:t>
            </a:r>
            <a:br>
              <a:rPr lang="en-GB" sz="4000" dirty="0">
                <a:ea typeface="+mn-lt"/>
                <a:cs typeface="+mn-lt"/>
              </a:rPr>
            </a:br>
            <a:r>
              <a:rPr lang="en-GB" sz="4000" dirty="0">
                <a:ea typeface="+mn-lt"/>
                <a:cs typeface="+mn-lt"/>
              </a:rPr>
              <a:t>or interests or copyright in or to any Confidential Information of the other party or (ii) any license as to use, sell, exploit,</a:t>
            </a:r>
            <a:br>
              <a:rPr lang="en-GB" sz="4000" dirty="0">
                <a:ea typeface="+mn-lt"/>
                <a:cs typeface="+mn-lt"/>
              </a:rPr>
            </a:br>
            <a:r>
              <a:rPr lang="en-GB" sz="4000" dirty="0">
                <a:ea typeface="+mn-lt"/>
                <a:cs typeface="+mn-lt"/>
              </a:rPr>
              <a:t>copy or further develop any such Confidential Information</a:t>
            </a:r>
            <a:endParaRPr lang="en-US" sz="4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678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217BA-0116-6EC3-FC52-50A7CBA3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EXCLUDED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4BAF-6A27-4B9A-F2BC-95375BAF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GB" sz="1600" dirty="0">
                <a:latin typeface="Arial"/>
                <a:cs typeface="Arial"/>
              </a:rPr>
              <a:t>The parties agree that Confidential Information of the other party shall not include</a:t>
            </a:r>
            <a:br>
              <a:rPr lang="en-GB" sz="1600" dirty="0">
                <a:latin typeface="Arial"/>
                <a:cs typeface="Arial"/>
              </a:rPr>
            </a:br>
            <a:r>
              <a:rPr lang="en-GB" sz="1600" dirty="0">
                <a:latin typeface="Arial"/>
                <a:cs typeface="Arial"/>
              </a:rPr>
              <a:t>any information to the extent that the information: (</a:t>
            </a:r>
            <a:r>
              <a:rPr lang="en-GB" sz="1600" err="1">
                <a:latin typeface="Arial"/>
                <a:cs typeface="Arial"/>
              </a:rPr>
              <a:t>i</a:t>
            </a:r>
            <a:r>
              <a:rPr lang="en-GB" sz="1600" dirty="0">
                <a:latin typeface="Arial"/>
                <a:cs typeface="Arial"/>
              </a:rPr>
              <a:t>) is, or at any time becomes, a part of the public domain through no</a:t>
            </a:r>
            <a:br>
              <a:rPr lang="en-GB" sz="1600" dirty="0">
                <a:latin typeface="Arial"/>
                <a:cs typeface="Arial"/>
              </a:rPr>
            </a:br>
            <a:r>
              <a:rPr lang="en-GB" sz="1600" dirty="0">
                <a:latin typeface="Arial"/>
                <a:cs typeface="Arial"/>
              </a:rPr>
              <a:t>act or omission of the receiving party; (ii) is independently discovered or developed by the receiving party without use</a:t>
            </a:r>
            <a:br>
              <a:rPr lang="en-GB" sz="1600" dirty="0">
                <a:latin typeface="Arial"/>
                <a:cs typeface="Arial"/>
              </a:rPr>
            </a:br>
            <a:r>
              <a:rPr lang="en-GB" sz="1600" dirty="0">
                <a:latin typeface="Arial"/>
                <a:cs typeface="Arial"/>
              </a:rPr>
              <a:t>of the disclosing party’s Confidential Information; (iii) is rightfully obtained from a third party without</a:t>
            </a:r>
            <a:endParaRPr lang="en-US" sz="1600">
              <a:cs typeface="Calibri"/>
            </a:endParaRPr>
          </a:p>
          <a:p>
            <a:pPr>
              <a:buNone/>
            </a:pPr>
            <a:r>
              <a:rPr lang="en-GB" sz="1600" dirty="0">
                <a:latin typeface="Arial"/>
                <a:cs typeface="Arial"/>
              </a:rPr>
              <a:t>any obligation of confidentiality; or (iv) is already known by the receiving party without any obligation of confidentiality </a:t>
            </a:r>
            <a:br>
              <a:rPr lang="en-GB" sz="1600" dirty="0">
                <a:latin typeface="Arial"/>
                <a:cs typeface="Arial"/>
              </a:rPr>
            </a:br>
            <a:r>
              <a:rPr lang="en-GB" sz="1600" dirty="0">
                <a:latin typeface="Arial"/>
                <a:cs typeface="Arial"/>
              </a:rPr>
              <a:t>prior to obtaining the Confidential Information from the disclosing party. The receiving party shall not be liable for </a:t>
            </a:r>
            <a:br>
              <a:rPr lang="en-GB" sz="1600" dirty="0">
                <a:latin typeface="Arial"/>
                <a:cs typeface="Arial"/>
              </a:rPr>
            </a:br>
            <a:r>
              <a:rPr lang="en-GB" sz="1600" dirty="0">
                <a:latin typeface="Arial"/>
                <a:cs typeface="Arial"/>
              </a:rPr>
              <a:t>disclosure of Confidential Information if made in response to a valid order of a court or authorized agency of government </a:t>
            </a:r>
            <a:br>
              <a:rPr lang="en-GB" sz="1600" dirty="0">
                <a:latin typeface="Arial"/>
                <a:cs typeface="Arial"/>
              </a:rPr>
            </a:br>
            <a:r>
              <a:rPr lang="en-GB" sz="1600" dirty="0">
                <a:latin typeface="Arial"/>
                <a:cs typeface="Arial"/>
              </a:rPr>
              <a:t>provided that notice is promptly given to the disclosing party so that a protective order may be sought and other efforts </a:t>
            </a:r>
            <a:br>
              <a:rPr lang="en-GB" sz="1600" dirty="0">
                <a:latin typeface="Arial"/>
                <a:cs typeface="Arial"/>
              </a:rPr>
            </a:br>
            <a:r>
              <a:rPr lang="en-GB" sz="1600" dirty="0">
                <a:latin typeface="Arial"/>
                <a:cs typeface="Arial"/>
              </a:rPr>
              <a:t>employed to minimize the required disclosure. The receiving party shall cooperate with the disclosing party in seeking </a:t>
            </a:r>
            <a:br>
              <a:rPr lang="en-GB" sz="1600" dirty="0">
                <a:latin typeface="Arial"/>
                <a:cs typeface="Arial"/>
              </a:rPr>
            </a:br>
            <a:r>
              <a:rPr lang="en-GB" sz="1600" dirty="0">
                <a:latin typeface="Arial"/>
                <a:cs typeface="Arial"/>
              </a:rPr>
              <a:t>the protective order and engaging in such other efforts</a:t>
            </a:r>
            <a:endParaRPr lang="en-GB" sz="1600" dirty="0">
              <a:cs typeface="Calibri"/>
            </a:endParaRPr>
          </a:p>
          <a:p>
            <a:pPr marL="0" indent="0">
              <a:buNone/>
            </a:pPr>
            <a:endParaRPr lang="en-GB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617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F5A1-51CF-403E-29E2-7FD7A7615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REMEDIES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69544-E932-EC11-57A3-9F46DA45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200" dirty="0">
                <a:ea typeface="+mn-lt"/>
                <a:cs typeface="+mn-lt"/>
              </a:rPr>
              <a:t>A violation of this Agreement by either party could cause irreparable injury to the other party and, as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there is no adequate remedy at law for such violation, the non-breaching party may, in addition to any other remedies</a:t>
            </a:r>
            <a:br>
              <a:rPr lang="en-GB" sz="3200" dirty="0">
                <a:ea typeface="+mn-lt"/>
                <a:cs typeface="+mn-lt"/>
              </a:rPr>
            </a:br>
            <a:r>
              <a:rPr lang="en-GB" sz="3200" dirty="0">
                <a:ea typeface="+mn-lt"/>
                <a:cs typeface="+mn-lt"/>
              </a:rPr>
              <a:t>available to it at law or in equity, seek injunctive relief for violating or threatening to violate this Agreement.</a:t>
            </a:r>
            <a:endParaRPr lang="en-US" sz="32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001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7F19C4D0FCDC4B9BE6583CC27C5028" ma:contentTypeVersion="5" ma:contentTypeDescription="Create a new document." ma:contentTypeScope="" ma:versionID="af34dd31b193ce090f81408a7db966df">
  <xsd:schema xmlns:xsd="http://www.w3.org/2001/XMLSchema" xmlns:xs="http://www.w3.org/2001/XMLSchema" xmlns:p="http://schemas.microsoft.com/office/2006/metadata/properties" xmlns:ns2="3374daa3-32b6-4006-987b-1a1a145ab55c" xmlns:ns3="c7b17f3f-bac5-4667-b844-bb0e49eeb697" targetNamespace="http://schemas.microsoft.com/office/2006/metadata/properties" ma:root="true" ma:fieldsID="29b4876c4be358ed88fb568b7c3adc5f" ns2:_="" ns3:_="">
    <xsd:import namespace="3374daa3-32b6-4006-987b-1a1a145ab55c"/>
    <xsd:import namespace="c7b17f3f-bac5-4667-b844-bb0e49eeb69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74daa3-32b6-4006-987b-1a1a145ab5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b17f3f-bac5-4667-b844-bb0e49eeb6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8D46F7-522D-4C97-8D62-64BA2B3358C3}"/>
</file>

<file path=customXml/itemProps2.xml><?xml version="1.0" encoding="utf-8"?>
<ds:datastoreItem xmlns:ds="http://schemas.openxmlformats.org/officeDocument/2006/customXml" ds:itemID="{03A7B2DE-D8E5-4DF1-9586-12839260C99E}"/>
</file>

<file path=customXml/itemProps3.xml><?xml version="1.0" encoding="utf-8"?>
<ds:datastoreItem xmlns:ds="http://schemas.openxmlformats.org/officeDocument/2006/customXml" ds:itemID="{D7F88D0A-D53D-49B0-9663-0E03E50F460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CONFIDENTIALITY AGREEMENT </vt:lpstr>
      <vt:lpstr>In consideration of the business discussions, disclosure of Confidential Information and any future business relationship  between the parties, it is hereby agreed as follows:</vt:lpstr>
      <vt:lpstr>CONFIDENTIAL INFORMATION.</vt:lpstr>
      <vt:lpstr>NEED TO KNOW</vt:lpstr>
      <vt:lpstr>JOINT UNDERTAKING</vt:lpstr>
      <vt:lpstr>RETURN OF CONFIDENTIAL INFORMATION</vt:lpstr>
      <vt:lpstr>NON CONVEYANCE</vt:lpstr>
      <vt:lpstr>EXCLUDED INFORMATION</vt:lpstr>
      <vt:lpstr>REMEDIES</vt:lpstr>
      <vt:lpstr>NO COMMITMENT</vt:lpstr>
      <vt:lpstr>FEES</vt:lpstr>
      <vt:lpstr>NON ASSIGNMENT</vt:lpstr>
      <vt:lpstr>NON  DISCLOSURE  OF  DISCUSSIONS.</vt:lpstr>
      <vt:lpstr>ENTIRE  AGREEMENT.</vt:lpstr>
      <vt:lpstr>SEVERABILITY</vt:lpstr>
      <vt:lpstr>GOVERNING LAW.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68</cp:revision>
  <dcterms:created xsi:type="dcterms:W3CDTF">2023-10-18T10:52:10Z</dcterms:created>
  <dcterms:modified xsi:type="dcterms:W3CDTF">2023-10-18T11:04:56Z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0x0101001D7F19C4D0FCDC4B9BE6583CC27C5028</vt:lpwstr>
  </property>
</Properties>
</file>