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06F2-9077-43FB-A456-BFEDC14A2B92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AF4B-201F-402E-8C7D-E71C19C4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NDDNUG 8/5/2015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Best Practices for Skunkworks RAD with </a:t>
            </a:r>
            <a:r>
              <a:rPr lang="en-US" b="1" dirty="0" smtClean="0"/>
              <a:t>MVC</a:t>
            </a:r>
          </a:p>
          <a:p>
            <a:r>
              <a:rPr lang="en-US" b="1" dirty="0" smtClean="0"/>
              <a:t>0 </a:t>
            </a:r>
            <a:r>
              <a:rPr lang="en-US" b="1" dirty="0"/>
              <a:t>to MVP in 90 Minutes</a:t>
            </a:r>
          </a:p>
        </p:txBody>
      </p:sp>
    </p:spTree>
    <p:extLst>
      <p:ext uri="{BB962C8B-B14F-4D97-AF65-F5344CB8AC3E}">
        <p14:creationId xmlns:p14="http://schemas.microsoft.com/office/powerpoint/2010/main" val="425413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Controller</a:t>
            </a:r>
          </a:p>
          <a:p>
            <a:r>
              <a:rPr lang="en-US" dirty="0" err="1" smtClean="0"/>
              <a:t>Index.cshtml</a:t>
            </a:r>
            <a:endParaRPr lang="en-US" dirty="0" smtClean="0"/>
          </a:p>
          <a:p>
            <a:r>
              <a:rPr lang="en-US" dirty="0" err="1" smtClean="0"/>
              <a:t>Edit.cshtml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smtClean="0"/>
              <a:t>to Paging/Sorting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application!</a:t>
            </a:r>
          </a:p>
          <a:p>
            <a:endParaRPr lang="en-US" dirty="0"/>
          </a:p>
          <a:p>
            <a:r>
              <a:rPr lang="en-US" dirty="0" smtClean="0"/>
              <a:t>Add pictures</a:t>
            </a:r>
          </a:p>
          <a:p>
            <a:pPr lvl="1"/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Receipt</a:t>
            </a:r>
          </a:p>
          <a:p>
            <a:r>
              <a:rPr lang="en-US" dirty="0" smtClean="0"/>
              <a:t>Delete items</a:t>
            </a:r>
          </a:p>
          <a:p>
            <a:r>
              <a:rPr lang="en-US" dirty="0" smtClean="0"/>
              <a:t>Login/multi-tenant/Azure Hosting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– Sean </a:t>
            </a:r>
            <a:r>
              <a:rPr lang="en-US" dirty="0" err="1" smtClean="0"/>
              <a:t>Goodpasture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Been developing professionally since 1996</a:t>
            </a:r>
          </a:p>
          <a:p>
            <a:r>
              <a:rPr lang="en-US" dirty="0" smtClean="0"/>
              <a:t>Started with Basic &amp; Pascal, then Fortran</a:t>
            </a:r>
          </a:p>
          <a:p>
            <a:r>
              <a:rPr lang="en-US" dirty="0" smtClean="0"/>
              <a:t>Then VB, Access, Java, Oracle</a:t>
            </a:r>
          </a:p>
          <a:p>
            <a:r>
              <a:rPr lang="en-US" dirty="0" smtClean="0"/>
              <a:t>Saw the .NET light in late 2001</a:t>
            </a:r>
          </a:p>
          <a:p>
            <a:r>
              <a:rPr lang="en-US" dirty="0" smtClean="0"/>
              <a:t>Been in the MSFT stack since then</a:t>
            </a:r>
          </a:p>
          <a:p>
            <a:r>
              <a:rPr lang="en-US" dirty="0" smtClean="0"/>
              <a:t>Partner in Third Corner since 2010</a:t>
            </a:r>
          </a:p>
          <a:p>
            <a:r>
              <a:rPr lang="en-US" dirty="0" smtClean="0"/>
              <a:t>Heavy focus in intranet application development for Oil &amp; Gas and Healthcare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MVP really?</a:t>
            </a:r>
          </a:p>
          <a:p>
            <a:r>
              <a:rPr lang="en-US" dirty="0" smtClean="0"/>
              <a:t>Building an MVP in ~90 minutes</a:t>
            </a:r>
          </a:p>
          <a:p>
            <a:r>
              <a:rPr lang="en-US" dirty="0" smtClean="0"/>
              <a:t>Hacking vs. Architectural Purity</a:t>
            </a:r>
          </a:p>
          <a:p>
            <a:r>
              <a:rPr lang="en-US" dirty="0" smtClean="0"/>
              <a:t>MVP to get over blank sheet hurdle</a:t>
            </a:r>
          </a:p>
          <a:p>
            <a:r>
              <a:rPr lang="en-US" dirty="0" smtClean="0"/>
              <a:t>MVP as a sales tool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friend recently lost everything in a disaster</a:t>
            </a:r>
          </a:p>
          <a:p>
            <a:r>
              <a:rPr lang="en-US" dirty="0" smtClean="0"/>
              <a:t>Didn’t have logs of belongings and is now trying to remember everything they own</a:t>
            </a:r>
          </a:p>
          <a:p>
            <a:r>
              <a:rPr lang="en-US" dirty="0" smtClean="0"/>
              <a:t>We should build an app to track our possessions for insurance purposes!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3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MVP?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items in a database</a:t>
            </a:r>
          </a:p>
          <a:p>
            <a:r>
              <a:rPr lang="en-US" dirty="0" smtClean="0"/>
              <a:t>Add items to the database</a:t>
            </a:r>
          </a:p>
          <a:p>
            <a:r>
              <a:rPr lang="en-US" dirty="0" smtClean="0"/>
              <a:t>View an item</a:t>
            </a:r>
          </a:p>
          <a:p>
            <a:r>
              <a:rPr lang="en-US" dirty="0" smtClean="0"/>
              <a:t>Edit an item</a:t>
            </a:r>
          </a:p>
          <a:p>
            <a:endParaRPr lang="en-US" dirty="0"/>
          </a:p>
          <a:p>
            <a:r>
              <a:rPr lang="en-US" dirty="0" smtClean="0"/>
              <a:t>That’s it.  “M” is for “Minimum”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8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Cookie Cutter Process:</a:t>
            </a:r>
          </a:p>
          <a:p>
            <a:r>
              <a:rPr lang="en-US" dirty="0" smtClean="0"/>
              <a:t>Define the Model</a:t>
            </a:r>
          </a:p>
          <a:p>
            <a:r>
              <a:rPr lang="en-US" dirty="0" smtClean="0"/>
              <a:t>Sketch the UI</a:t>
            </a:r>
          </a:p>
          <a:p>
            <a:r>
              <a:rPr lang="en-US" dirty="0" smtClean="0"/>
              <a:t>Scaffold the project</a:t>
            </a:r>
          </a:p>
          <a:p>
            <a:r>
              <a:rPr lang="en-US" dirty="0" smtClean="0"/>
              <a:t>List items</a:t>
            </a:r>
          </a:p>
          <a:p>
            <a:r>
              <a:rPr lang="en-US" dirty="0" smtClean="0"/>
              <a:t>View Item</a:t>
            </a:r>
          </a:p>
          <a:p>
            <a:r>
              <a:rPr lang="en-US" dirty="0" smtClean="0"/>
              <a:t>Add/Edit Item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PK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Manufacturer</a:t>
            </a:r>
          </a:p>
          <a:p>
            <a:pPr lvl="1"/>
            <a:r>
              <a:rPr lang="en-US" dirty="0" smtClean="0"/>
              <a:t>Serial Number</a:t>
            </a:r>
          </a:p>
          <a:p>
            <a:pPr lvl="1"/>
            <a:r>
              <a:rPr lang="en-US" dirty="0" smtClean="0"/>
              <a:t>Purchase Price</a:t>
            </a:r>
          </a:p>
          <a:p>
            <a:pPr lvl="1"/>
            <a:r>
              <a:rPr lang="en-US" dirty="0" smtClean="0"/>
              <a:t>Date Acquired</a:t>
            </a:r>
          </a:p>
          <a:p>
            <a:r>
              <a:rPr lang="en-US" dirty="0" smtClean="0"/>
              <a:t>Build the DB and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4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the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635" y="1914525"/>
            <a:ext cx="4852181" cy="393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185" y="3699046"/>
            <a:ext cx="28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fancy prototyping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=&gt; New </a:t>
            </a:r>
            <a:r>
              <a:rPr lang="en-US" b="1" dirty="0" smtClean="0"/>
              <a:t>Empty</a:t>
            </a:r>
            <a:r>
              <a:rPr lang="en-US" dirty="0" smtClean="0"/>
              <a:t> Web Project</a:t>
            </a:r>
          </a:p>
          <a:p>
            <a:r>
              <a:rPr lang="en-US" dirty="0" smtClean="0"/>
              <a:t>Bring in Logging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to SQL Model</a:t>
            </a:r>
          </a:p>
          <a:p>
            <a:r>
              <a:rPr lang="en-US" dirty="0" smtClean="0"/>
              <a:t>Bring in </a:t>
            </a:r>
            <a:r>
              <a:rPr lang="en-US" dirty="0" err="1" smtClean="0"/>
              <a:t>ThirdCorner.Base</a:t>
            </a:r>
            <a:r>
              <a:rPr lang="en-US" dirty="0" smtClean="0"/>
              <a:t> &amp; it’s components</a:t>
            </a:r>
          </a:p>
          <a:p>
            <a:pPr lvl="1"/>
            <a:r>
              <a:rPr lang="en-US" dirty="0" err="1" smtClean="0"/>
              <a:t>BaseController</a:t>
            </a:r>
            <a:endParaRPr lang="en-US" dirty="0" smtClean="0"/>
          </a:p>
          <a:p>
            <a:pPr lvl="1"/>
            <a:r>
              <a:rPr lang="en-US" dirty="0" err="1" smtClean="0"/>
              <a:t>LoggedInUser</a:t>
            </a:r>
            <a:endParaRPr lang="en-US" dirty="0" smtClean="0"/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9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NDDNUG 8/5/2015</vt:lpstr>
      <vt:lpstr>About Me – Sean Goodpasture</vt:lpstr>
      <vt:lpstr>Tonight’s Goals</vt:lpstr>
      <vt:lpstr>Our Itch</vt:lpstr>
      <vt:lpstr>What is the MVP?</vt:lpstr>
      <vt:lpstr>How do we start?</vt:lpstr>
      <vt:lpstr>Define the Model</vt:lpstr>
      <vt:lpstr>Sketch the UI</vt:lpstr>
      <vt:lpstr>Scaffold the Project</vt:lpstr>
      <vt:lpstr>Coding the App</vt:lpstr>
      <vt:lpstr>What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NDDNUG 8/5/2015</dc:title>
  <dc:creator>Microsoft account</dc:creator>
  <cp:lastModifiedBy>Microsoft account</cp:lastModifiedBy>
  <cp:revision>7</cp:revision>
  <dcterms:created xsi:type="dcterms:W3CDTF">2015-08-05T15:57:25Z</dcterms:created>
  <dcterms:modified xsi:type="dcterms:W3CDTF">2015-08-05T17:12:10Z</dcterms:modified>
</cp:coreProperties>
</file>