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C4351C-F070-4149-8A4B-8AC834D9E8B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E79EC42-9DE8-4DB1-BEF1-E06812151931}">
      <dgm:prSet phldrT="[Text]"/>
      <dgm:spPr/>
      <dgm:t>
        <a:bodyPr/>
        <a:lstStyle/>
        <a:p>
          <a:r>
            <a:rPr lang="en-GB"/>
            <a:t>BattleMaster</a:t>
          </a:r>
        </a:p>
      </dgm:t>
    </dgm:pt>
    <dgm:pt modelId="{F3E64B23-08E0-44C3-A5A9-2CC5A12F1D7A}" type="parTrans" cxnId="{EC8BE397-7BBF-43D8-9A21-022B46E08024}">
      <dgm:prSet/>
      <dgm:spPr/>
      <dgm:t>
        <a:bodyPr/>
        <a:lstStyle/>
        <a:p>
          <a:endParaRPr lang="en-GB"/>
        </a:p>
      </dgm:t>
    </dgm:pt>
    <dgm:pt modelId="{FDF12B62-D91E-4652-B07D-3D94BCD9C7D3}" type="sibTrans" cxnId="{EC8BE397-7BBF-43D8-9A21-022B46E08024}">
      <dgm:prSet/>
      <dgm:spPr/>
      <dgm:t>
        <a:bodyPr/>
        <a:lstStyle/>
        <a:p>
          <a:endParaRPr lang="en-GB"/>
        </a:p>
      </dgm:t>
    </dgm:pt>
    <dgm:pt modelId="{A9EA1DEA-2E12-44C8-A37E-17A92D6EFF4D}" type="asst">
      <dgm:prSet phldrT="[Text]" phldr="1"/>
      <dgm:spPr/>
      <dgm:t>
        <a:bodyPr/>
        <a:lstStyle/>
        <a:p>
          <a:endParaRPr lang="en-GB"/>
        </a:p>
      </dgm:t>
    </dgm:pt>
    <dgm:pt modelId="{94A4822F-37C7-4E8E-8F2D-57408F555B04}" type="parTrans" cxnId="{161320CD-E6B7-4EBB-B587-092AA24ED20D}">
      <dgm:prSet/>
      <dgm:spPr/>
      <dgm:t>
        <a:bodyPr/>
        <a:lstStyle/>
        <a:p>
          <a:endParaRPr lang="en-GB"/>
        </a:p>
      </dgm:t>
    </dgm:pt>
    <dgm:pt modelId="{9B9C3178-FF1D-4B49-8D50-8ED20FE23511}" type="sibTrans" cxnId="{161320CD-E6B7-4EBB-B587-092AA24ED20D}">
      <dgm:prSet/>
      <dgm:spPr/>
      <dgm:t>
        <a:bodyPr/>
        <a:lstStyle/>
        <a:p>
          <a:endParaRPr lang="en-GB"/>
        </a:p>
      </dgm:t>
    </dgm:pt>
    <dgm:pt modelId="{E5514328-25A3-4242-9DBE-676C5C0BC0DB}">
      <dgm:prSet phldrT="[Text]" phldr="1"/>
      <dgm:spPr/>
      <dgm:t>
        <a:bodyPr/>
        <a:lstStyle/>
        <a:p>
          <a:endParaRPr lang="en-GB"/>
        </a:p>
      </dgm:t>
    </dgm:pt>
    <dgm:pt modelId="{4D32CDB5-865E-424D-9D3E-C5FC1F28F7A5}" type="parTrans" cxnId="{49EEE534-82DB-46AD-9382-736CA5AFC16A}">
      <dgm:prSet/>
      <dgm:spPr/>
      <dgm:t>
        <a:bodyPr/>
        <a:lstStyle/>
        <a:p>
          <a:endParaRPr lang="en-GB"/>
        </a:p>
      </dgm:t>
    </dgm:pt>
    <dgm:pt modelId="{856EE5FA-B1FD-46AE-A195-2F7D8827575E}" type="sibTrans" cxnId="{49EEE534-82DB-46AD-9382-736CA5AFC16A}">
      <dgm:prSet/>
      <dgm:spPr/>
      <dgm:t>
        <a:bodyPr/>
        <a:lstStyle/>
        <a:p>
          <a:endParaRPr lang="en-GB"/>
        </a:p>
      </dgm:t>
    </dgm:pt>
    <dgm:pt modelId="{A98D3DD3-29DE-4A36-BD5E-38CB3485CB05}">
      <dgm:prSet phldrT="[Text]" phldr="1"/>
      <dgm:spPr/>
      <dgm:t>
        <a:bodyPr/>
        <a:lstStyle/>
        <a:p>
          <a:endParaRPr lang="en-GB"/>
        </a:p>
      </dgm:t>
    </dgm:pt>
    <dgm:pt modelId="{88C396AE-F53F-4E9F-A5C7-C0EF5B79B16B}" type="parTrans" cxnId="{614AB7B8-446A-4F04-9263-D8B36EDC6826}">
      <dgm:prSet/>
      <dgm:spPr/>
      <dgm:t>
        <a:bodyPr/>
        <a:lstStyle/>
        <a:p>
          <a:endParaRPr lang="en-GB"/>
        </a:p>
      </dgm:t>
    </dgm:pt>
    <dgm:pt modelId="{A9DB30F3-AFC9-4681-A973-B486C6D9278B}" type="sibTrans" cxnId="{614AB7B8-446A-4F04-9263-D8B36EDC6826}">
      <dgm:prSet/>
      <dgm:spPr/>
      <dgm:t>
        <a:bodyPr/>
        <a:lstStyle/>
        <a:p>
          <a:endParaRPr lang="en-GB"/>
        </a:p>
      </dgm:t>
    </dgm:pt>
    <dgm:pt modelId="{043D4518-83A7-4CA5-BAFB-F7167B5CDA4E}">
      <dgm:prSet phldrT="[Text]" phldr="1"/>
      <dgm:spPr/>
      <dgm:t>
        <a:bodyPr/>
        <a:lstStyle/>
        <a:p>
          <a:endParaRPr lang="en-GB"/>
        </a:p>
      </dgm:t>
    </dgm:pt>
    <dgm:pt modelId="{C0B7DEF8-7AAD-44CD-99BE-15EFC510F9D5}" type="parTrans" cxnId="{8C357DCB-B098-450E-BF80-246F59D91D1A}">
      <dgm:prSet/>
      <dgm:spPr/>
      <dgm:t>
        <a:bodyPr/>
        <a:lstStyle/>
        <a:p>
          <a:endParaRPr lang="en-GB"/>
        </a:p>
      </dgm:t>
    </dgm:pt>
    <dgm:pt modelId="{EA91E17A-C2BF-4402-A08D-183450D82E59}" type="sibTrans" cxnId="{8C357DCB-B098-450E-BF80-246F59D91D1A}">
      <dgm:prSet/>
      <dgm:spPr/>
      <dgm:t>
        <a:bodyPr/>
        <a:lstStyle/>
        <a:p>
          <a:endParaRPr lang="en-GB"/>
        </a:p>
      </dgm:t>
    </dgm:pt>
    <dgm:pt modelId="{7304F551-937B-4A6A-A032-E2D709C55167}" type="pres">
      <dgm:prSet presAssocID="{9DC4351C-F070-4149-8A4B-8AC834D9E8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7B9720-1558-4D61-A2CB-2119329CAA1A}" type="pres">
      <dgm:prSet presAssocID="{DE79EC42-9DE8-4DB1-BEF1-E06812151931}" presName="hierRoot1" presStyleCnt="0">
        <dgm:presLayoutVars>
          <dgm:hierBranch val="init"/>
        </dgm:presLayoutVars>
      </dgm:prSet>
      <dgm:spPr/>
    </dgm:pt>
    <dgm:pt modelId="{7E6EDEED-AE7D-4B87-8D16-059EAE7B6EF5}" type="pres">
      <dgm:prSet presAssocID="{DE79EC42-9DE8-4DB1-BEF1-E06812151931}" presName="rootComposite1" presStyleCnt="0"/>
      <dgm:spPr/>
    </dgm:pt>
    <dgm:pt modelId="{08EFF617-D599-4C77-9872-92F9A73BF796}" type="pres">
      <dgm:prSet presAssocID="{DE79EC42-9DE8-4DB1-BEF1-E06812151931}" presName="rootText1" presStyleLbl="node0" presStyleIdx="0" presStyleCnt="1">
        <dgm:presLayoutVars>
          <dgm:chPref val="3"/>
        </dgm:presLayoutVars>
      </dgm:prSet>
      <dgm:spPr/>
    </dgm:pt>
    <dgm:pt modelId="{1FF6EFBE-077F-45ED-ADD3-B2E17B312150}" type="pres">
      <dgm:prSet presAssocID="{DE79EC42-9DE8-4DB1-BEF1-E06812151931}" presName="rootConnector1" presStyleLbl="node1" presStyleIdx="0" presStyleCnt="0"/>
      <dgm:spPr/>
    </dgm:pt>
    <dgm:pt modelId="{73FB126C-F50F-47D9-9645-9C1A90AC27A3}" type="pres">
      <dgm:prSet presAssocID="{DE79EC42-9DE8-4DB1-BEF1-E06812151931}" presName="hierChild2" presStyleCnt="0"/>
      <dgm:spPr/>
    </dgm:pt>
    <dgm:pt modelId="{ED283845-3D31-4F31-BAFF-8B51BB7C5484}" type="pres">
      <dgm:prSet presAssocID="{4D32CDB5-865E-424D-9D3E-C5FC1F28F7A5}" presName="Name37" presStyleLbl="parChTrans1D2" presStyleIdx="0" presStyleCnt="4"/>
      <dgm:spPr/>
    </dgm:pt>
    <dgm:pt modelId="{A277332C-4262-4CD5-AF90-FAC06844CEFE}" type="pres">
      <dgm:prSet presAssocID="{E5514328-25A3-4242-9DBE-676C5C0BC0DB}" presName="hierRoot2" presStyleCnt="0">
        <dgm:presLayoutVars>
          <dgm:hierBranch val="init"/>
        </dgm:presLayoutVars>
      </dgm:prSet>
      <dgm:spPr/>
    </dgm:pt>
    <dgm:pt modelId="{D51FE1F7-4588-4F7A-A465-CCA0F7208A0D}" type="pres">
      <dgm:prSet presAssocID="{E5514328-25A3-4242-9DBE-676C5C0BC0DB}" presName="rootComposite" presStyleCnt="0"/>
      <dgm:spPr/>
    </dgm:pt>
    <dgm:pt modelId="{FCDB746A-B33C-4B77-9F55-40203FF278B6}" type="pres">
      <dgm:prSet presAssocID="{E5514328-25A3-4242-9DBE-676C5C0BC0DB}" presName="rootText" presStyleLbl="node2" presStyleIdx="0" presStyleCnt="3">
        <dgm:presLayoutVars>
          <dgm:chPref val="3"/>
        </dgm:presLayoutVars>
      </dgm:prSet>
      <dgm:spPr/>
    </dgm:pt>
    <dgm:pt modelId="{64110298-B9A5-4995-98FC-05C1D193F033}" type="pres">
      <dgm:prSet presAssocID="{E5514328-25A3-4242-9DBE-676C5C0BC0DB}" presName="rootConnector" presStyleLbl="node2" presStyleIdx="0" presStyleCnt="3"/>
      <dgm:spPr/>
    </dgm:pt>
    <dgm:pt modelId="{1E404E78-2BE1-4833-8E8F-C7D5E013A68A}" type="pres">
      <dgm:prSet presAssocID="{E5514328-25A3-4242-9DBE-676C5C0BC0DB}" presName="hierChild4" presStyleCnt="0"/>
      <dgm:spPr/>
    </dgm:pt>
    <dgm:pt modelId="{FEE0E9A6-967C-44E4-9F4F-92666CA2B53A}" type="pres">
      <dgm:prSet presAssocID="{E5514328-25A3-4242-9DBE-676C5C0BC0DB}" presName="hierChild5" presStyleCnt="0"/>
      <dgm:spPr/>
    </dgm:pt>
    <dgm:pt modelId="{49280519-FC68-495F-B6D7-0D0D5A8F36C9}" type="pres">
      <dgm:prSet presAssocID="{88C396AE-F53F-4E9F-A5C7-C0EF5B79B16B}" presName="Name37" presStyleLbl="parChTrans1D2" presStyleIdx="1" presStyleCnt="4"/>
      <dgm:spPr/>
    </dgm:pt>
    <dgm:pt modelId="{0B40A7A0-E6F9-4FFF-B4C5-6C82E353756D}" type="pres">
      <dgm:prSet presAssocID="{A98D3DD3-29DE-4A36-BD5E-38CB3485CB05}" presName="hierRoot2" presStyleCnt="0">
        <dgm:presLayoutVars>
          <dgm:hierBranch val="init"/>
        </dgm:presLayoutVars>
      </dgm:prSet>
      <dgm:spPr/>
    </dgm:pt>
    <dgm:pt modelId="{9AF3DE58-985C-4356-9786-D0E746F1F726}" type="pres">
      <dgm:prSet presAssocID="{A98D3DD3-29DE-4A36-BD5E-38CB3485CB05}" presName="rootComposite" presStyleCnt="0"/>
      <dgm:spPr/>
    </dgm:pt>
    <dgm:pt modelId="{AB0BAB68-C7BD-4CCD-8B2C-7A875593DCE7}" type="pres">
      <dgm:prSet presAssocID="{A98D3DD3-29DE-4A36-BD5E-38CB3485CB05}" presName="rootText" presStyleLbl="node2" presStyleIdx="1" presStyleCnt="3">
        <dgm:presLayoutVars>
          <dgm:chPref val="3"/>
        </dgm:presLayoutVars>
      </dgm:prSet>
      <dgm:spPr/>
    </dgm:pt>
    <dgm:pt modelId="{25A1EFAA-6A5C-46A3-B02E-CE95EAB24532}" type="pres">
      <dgm:prSet presAssocID="{A98D3DD3-29DE-4A36-BD5E-38CB3485CB05}" presName="rootConnector" presStyleLbl="node2" presStyleIdx="1" presStyleCnt="3"/>
      <dgm:spPr/>
    </dgm:pt>
    <dgm:pt modelId="{2BBE89C1-07D9-433D-B520-E3276FB69702}" type="pres">
      <dgm:prSet presAssocID="{A98D3DD3-29DE-4A36-BD5E-38CB3485CB05}" presName="hierChild4" presStyleCnt="0"/>
      <dgm:spPr/>
    </dgm:pt>
    <dgm:pt modelId="{3C955AA9-280F-428B-9B69-68DFD1ADC100}" type="pres">
      <dgm:prSet presAssocID="{A98D3DD3-29DE-4A36-BD5E-38CB3485CB05}" presName="hierChild5" presStyleCnt="0"/>
      <dgm:spPr/>
    </dgm:pt>
    <dgm:pt modelId="{3F22A983-F7B8-4D9F-A3A8-425880F798DC}" type="pres">
      <dgm:prSet presAssocID="{C0B7DEF8-7AAD-44CD-99BE-15EFC510F9D5}" presName="Name37" presStyleLbl="parChTrans1D2" presStyleIdx="2" presStyleCnt="4"/>
      <dgm:spPr/>
    </dgm:pt>
    <dgm:pt modelId="{DC35AF12-4FFC-4076-9A68-563A88F6C7B2}" type="pres">
      <dgm:prSet presAssocID="{043D4518-83A7-4CA5-BAFB-F7167B5CDA4E}" presName="hierRoot2" presStyleCnt="0">
        <dgm:presLayoutVars>
          <dgm:hierBranch val="init"/>
        </dgm:presLayoutVars>
      </dgm:prSet>
      <dgm:spPr/>
    </dgm:pt>
    <dgm:pt modelId="{65C49D60-AF8D-43DA-9723-7CE470B7309D}" type="pres">
      <dgm:prSet presAssocID="{043D4518-83A7-4CA5-BAFB-F7167B5CDA4E}" presName="rootComposite" presStyleCnt="0"/>
      <dgm:spPr/>
    </dgm:pt>
    <dgm:pt modelId="{6D6E78D9-EBDD-4200-B65B-8C2A69D5CB2F}" type="pres">
      <dgm:prSet presAssocID="{043D4518-83A7-4CA5-BAFB-F7167B5CDA4E}" presName="rootText" presStyleLbl="node2" presStyleIdx="2" presStyleCnt="3">
        <dgm:presLayoutVars>
          <dgm:chPref val="3"/>
        </dgm:presLayoutVars>
      </dgm:prSet>
      <dgm:spPr/>
    </dgm:pt>
    <dgm:pt modelId="{F05D9D6D-0150-4394-9284-2DC5AE54DF4B}" type="pres">
      <dgm:prSet presAssocID="{043D4518-83A7-4CA5-BAFB-F7167B5CDA4E}" presName="rootConnector" presStyleLbl="node2" presStyleIdx="2" presStyleCnt="3"/>
      <dgm:spPr/>
    </dgm:pt>
    <dgm:pt modelId="{5713E0F0-C24B-4CB2-B524-0D98B0075455}" type="pres">
      <dgm:prSet presAssocID="{043D4518-83A7-4CA5-BAFB-F7167B5CDA4E}" presName="hierChild4" presStyleCnt="0"/>
      <dgm:spPr/>
    </dgm:pt>
    <dgm:pt modelId="{02EDDFE4-6C2B-4E86-8404-1B452E03F9DA}" type="pres">
      <dgm:prSet presAssocID="{043D4518-83A7-4CA5-BAFB-F7167B5CDA4E}" presName="hierChild5" presStyleCnt="0"/>
      <dgm:spPr/>
    </dgm:pt>
    <dgm:pt modelId="{B0C3F78B-CB30-4C0E-8050-C76BB26A23B2}" type="pres">
      <dgm:prSet presAssocID="{DE79EC42-9DE8-4DB1-BEF1-E06812151931}" presName="hierChild3" presStyleCnt="0"/>
      <dgm:spPr/>
    </dgm:pt>
    <dgm:pt modelId="{F45102D1-8F1A-4262-8983-DEA0E011F03B}" type="pres">
      <dgm:prSet presAssocID="{94A4822F-37C7-4E8E-8F2D-57408F555B04}" presName="Name111" presStyleLbl="parChTrans1D2" presStyleIdx="3" presStyleCnt="4"/>
      <dgm:spPr/>
    </dgm:pt>
    <dgm:pt modelId="{AD4995A8-E9CE-4FD1-9467-B412537C9D1D}" type="pres">
      <dgm:prSet presAssocID="{A9EA1DEA-2E12-44C8-A37E-17A92D6EFF4D}" presName="hierRoot3" presStyleCnt="0">
        <dgm:presLayoutVars>
          <dgm:hierBranch val="init"/>
        </dgm:presLayoutVars>
      </dgm:prSet>
      <dgm:spPr/>
    </dgm:pt>
    <dgm:pt modelId="{43C69219-F63E-44D0-93B6-6A030390E5DA}" type="pres">
      <dgm:prSet presAssocID="{A9EA1DEA-2E12-44C8-A37E-17A92D6EFF4D}" presName="rootComposite3" presStyleCnt="0"/>
      <dgm:spPr/>
    </dgm:pt>
    <dgm:pt modelId="{14127604-FBEC-4471-9F4F-EA39A709A7D3}" type="pres">
      <dgm:prSet presAssocID="{A9EA1DEA-2E12-44C8-A37E-17A92D6EFF4D}" presName="rootText3" presStyleLbl="asst1" presStyleIdx="0" presStyleCnt="1">
        <dgm:presLayoutVars>
          <dgm:chPref val="3"/>
        </dgm:presLayoutVars>
      </dgm:prSet>
      <dgm:spPr/>
    </dgm:pt>
    <dgm:pt modelId="{E612492E-9FE7-458B-A003-CD104D8A8BB2}" type="pres">
      <dgm:prSet presAssocID="{A9EA1DEA-2E12-44C8-A37E-17A92D6EFF4D}" presName="rootConnector3" presStyleLbl="asst1" presStyleIdx="0" presStyleCnt="1"/>
      <dgm:spPr/>
    </dgm:pt>
    <dgm:pt modelId="{7F9C1DA6-FE5B-4C41-8E0A-04591956BA1D}" type="pres">
      <dgm:prSet presAssocID="{A9EA1DEA-2E12-44C8-A37E-17A92D6EFF4D}" presName="hierChild6" presStyleCnt="0"/>
      <dgm:spPr/>
    </dgm:pt>
    <dgm:pt modelId="{A6DF5A23-AF5F-4CA6-A08E-032A56FC0C9C}" type="pres">
      <dgm:prSet presAssocID="{A9EA1DEA-2E12-44C8-A37E-17A92D6EFF4D}" presName="hierChild7" presStyleCnt="0"/>
      <dgm:spPr/>
    </dgm:pt>
  </dgm:ptLst>
  <dgm:cxnLst>
    <dgm:cxn modelId="{6AC24704-414E-4A90-B0EB-7EB3608D4431}" type="presOf" srcId="{A9EA1DEA-2E12-44C8-A37E-17A92D6EFF4D}" destId="{14127604-FBEC-4471-9F4F-EA39A709A7D3}" srcOrd="0" destOrd="0" presId="urn:microsoft.com/office/officeart/2005/8/layout/orgChart1"/>
    <dgm:cxn modelId="{74A68504-6EB2-4AF4-91FE-EE9FE3226D25}" type="presOf" srcId="{043D4518-83A7-4CA5-BAFB-F7167B5CDA4E}" destId="{6D6E78D9-EBDD-4200-B65B-8C2A69D5CB2F}" srcOrd="0" destOrd="0" presId="urn:microsoft.com/office/officeart/2005/8/layout/orgChart1"/>
    <dgm:cxn modelId="{C7496F22-B61B-4A96-AF70-91ED1B6ABAFA}" type="presOf" srcId="{A9EA1DEA-2E12-44C8-A37E-17A92D6EFF4D}" destId="{E612492E-9FE7-458B-A003-CD104D8A8BB2}" srcOrd="1" destOrd="0" presId="urn:microsoft.com/office/officeart/2005/8/layout/orgChart1"/>
    <dgm:cxn modelId="{125A1A31-1C74-4EB9-B20C-E6378DC63B94}" type="presOf" srcId="{9DC4351C-F070-4149-8A4B-8AC834D9E8B4}" destId="{7304F551-937B-4A6A-A032-E2D709C55167}" srcOrd="0" destOrd="0" presId="urn:microsoft.com/office/officeart/2005/8/layout/orgChart1"/>
    <dgm:cxn modelId="{49EEE534-82DB-46AD-9382-736CA5AFC16A}" srcId="{DE79EC42-9DE8-4DB1-BEF1-E06812151931}" destId="{E5514328-25A3-4242-9DBE-676C5C0BC0DB}" srcOrd="1" destOrd="0" parTransId="{4D32CDB5-865E-424D-9D3E-C5FC1F28F7A5}" sibTransId="{856EE5FA-B1FD-46AE-A195-2F7D8827575E}"/>
    <dgm:cxn modelId="{F76C705E-C797-4AE5-9074-AAA56F587877}" type="presOf" srcId="{C0B7DEF8-7AAD-44CD-99BE-15EFC510F9D5}" destId="{3F22A983-F7B8-4D9F-A3A8-425880F798DC}" srcOrd="0" destOrd="0" presId="urn:microsoft.com/office/officeart/2005/8/layout/orgChart1"/>
    <dgm:cxn modelId="{FAD1A35E-365C-429D-928E-54BF79B0B181}" type="presOf" srcId="{043D4518-83A7-4CA5-BAFB-F7167B5CDA4E}" destId="{F05D9D6D-0150-4394-9284-2DC5AE54DF4B}" srcOrd="1" destOrd="0" presId="urn:microsoft.com/office/officeart/2005/8/layout/orgChart1"/>
    <dgm:cxn modelId="{BAB7F06B-D2AD-4B40-92D3-A8F7A9E0BDCF}" type="presOf" srcId="{A98D3DD3-29DE-4A36-BD5E-38CB3485CB05}" destId="{25A1EFAA-6A5C-46A3-B02E-CE95EAB24532}" srcOrd="1" destOrd="0" presId="urn:microsoft.com/office/officeart/2005/8/layout/orgChart1"/>
    <dgm:cxn modelId="{64517D7B-BFBE-49CA-926C-099C6A59F8AD}" type="presOf" srcId="{E5514328-25A3-4242-9DBE-676C5C0BC0DB}" destId="{64110298-B9A5-4995-98FC-05C1D193F033}" srcOrd="1" destOrd="0" presId="urn:microsoft.com/office/officeart/2005/8/layout/orgChart1"/>
    <dgm:cxn modelId="{AF411197-74A3-4F20-9C22-CB7CFFFD2C96}" type="presOf" srcId="{A98D3DD3-29DE-4A36-BD5E-38CB3485CB05}" destId="{AB0BAB68-C7BD-4CCD-8B2C-7A875593DCE7}" srcOrd="0" destOrd="0" presId="urn:microsoft.com/office/officeart/2005/8/layout/orgChart1"/>
    <dgm:cxn modelId="{EC8BE397-7BBF-43D8-9A21-022B46E08024}" srcId="{9DC4351C-F070-4149-8A4B-8AC834D9E8B4}" destId="{DE79EC42-9DE8-4DB1-BEF1-E06812151931}" srcOrd="0" destOrd="0" parTransId="{F3E64B23-08E0-44C3-A5A9-2CC5A12F1D7A}" sibTransId="{FDF12B62-D91E-4652-B07D-3D94BCD9C7D3}"/>
    <dgm:cxn modelId="{1B309DA7-58FF-4735-A798-2E1D537EE63F}" type="presOf" srcId="{E5514328-25A3-4242-9DBE-676C5C0BC0DB}" destId="{FCDB746A-B33C-4B77-9F55-40203FF278B6}" srcOrd="0" destOrd="0" presId="urn:microsoft.com/office/officeart/2005/8/layout/orgChart1"/>
    <dgm:cxn modelId="{614AB7B8-446A-4F04-9263-D8B36EDC6826}" srcId="{DE79EC42-9DE8-4DB1-BEF1-E06812151931}" destId="{A98D3DD3-29DE-4A36-BD5E-38CB3485CB05}" srcOrd="2" destOrd="0" parTransId="{88C396AE-F53F-4E9F-A5C7-C0EF5B79B16B}" sibTransId="{A9DB30F3-AFC9-4681-A973-B486C6D9278B}"/>
    <dgm:cxn modelId="{6EC9D4C4-A7AA-4294-BA57-28C51EB31B63}" type="presOf" srcId="{88C396AE-F53F-4E9F-A5C7-C0EF5B79B16B}" destId="{49280519-FC68-495F-B6D7-0D0D5A8F36C9}" srcOrd="0" destOrd="0" presId="urn:microsoft.com/office/officeart/2005/8/layout/orgChart1"/>
    <dgm:cxn modelId="{8C357DCB-B098-450E-BF80-246F59D91D1A}" srcId="{DE79EC42-9DE8-4DB1-BEF1-E06812151931}" destId="{043D4518-83A7-4CA5-BAFB-F7167B5CDA4E}" srcOrd="3" destOrd="0" parTransId="{C0B7DEF8-7AAD-44CD-99BE-15EFC510F9D5}" sibTransId="{EA91E17A-C2BF-4402-A08D-183450D82E59}"/>
    <dgm:cxn modelId="{161320CD-E6B7-4EBB-B587-092AA24ED20D}" srcId="{DE79EC42-9DE8-4DB1-BEF1-E06812151931}" destId="{A9EA1DEA-2E12-44C8-A37E-17A92D6EFF4D}" srcOrd="0" destOrd="0" parTransId="{94A4822F-37C7-4E8E-8F2D-57408F555B04}" sibTransId="{9B9C3178-FF1D-4B49-8D50-8ED20FE23511}"/>
    <dgm:cxn modelId="{920C8FCE-9F2F-4070-B53C-8F5B560460A4}" type="presOf" srcId="{94A4822F-37C7-4E8E-8F2D-57408F555B04}" destId="{F45102D1-8F1A-4262-8983-DEA0E011F03B}" srcOrd="0" destOrd="0" presId="urn:microsoft.com/office/officeart/2005/8/layout/orgChart1"/>
    <dgm:cxn modelId="{BAEEFFD4-7626-4D86-A43D-C7066CC72EAE}" type="presOf" srcId="{DE79EC42-9DE8-4DB1-BEF1-E06812151931}" destId="{1FF6EFBE-077F-45ED-ADD3-B2E17B312150}" srcOrd="1" destOrd="0" presId="urn:microsoft.com/office/officeart/2005/8/layout/orgChart1"/>
    <dgm:cxn modelId="{ABA27BDA-1079-488F-B87F-8673512A2005}" type="presOf" srcId="{DE79EC42-9DE8-4DB1-BEF1-E06812151931}" destId="{08EFF617-D599-4C77-9872-92F9A73BF796}" srcOrd="0" destOrd="0" presId="urn:microsoft.com/office/officeart/2005/8/layout/orgChart1"/>
    <dgm:cxn modelId="{9CFF6EF0-2CBC-448D-B83B-DEBD306FC70B}" type="presOf" srcId="{4D32CDB5-865E-424D-9D3E-C5FC1F28F7A5}" destId="{ED283845-3D31-4F31-BAFF-8B51BB7C5484}" srcOrd="0" destOrd="0" presId="urn:microsoft.com/office/officeart/2005/8/layout/orgChart1"/>
    <dgm:cxn modelId="{34FA503E-7AD8-4FE6-ABA8-547C2DED9D0C}" type="presParOf" srcId="{7304F551-937B-4A6A-A032-E2D709C55167}" destId="{2C7B9720-1558-4D61-A2CB-2119329CAA1A}" srcOrd="0" destOrd="0" presId="urn:microsoft.com/office/officeart/2005/8/layout/orgChart1"/>
    <dgm:cxn modelId="{9362B884-0E12-4932-9E2F-6814D1C91BA6}" type="presParOf" srcId="{2C7B9720-1558-4D61-A2CB-2119329CAA1A}" destId="{7E6EDEED-AE7D-4B87-8D16-059EAE7B6EF5}" srcOrd="0" destOrd="0" presId="urn:microsoft.com/office/officeart/2005/8/layout/orgChart1"/>
    <dgm:cxn modelId="{44323637-E610-476E-BD0E-71041DEF7458}" type="presParOf" srcId="{7E6EDEED-AE7D-4B87-8D16-059EAE7B6EF5}" destId="{08EFF617-D599-4C77-9872-92F9A73BF796}" srcOrd="0" destOrd="0" presId="urn:microsoft.com/office/officeart/2005/8/layout/orgChart1"/>
    <dgm:cxn modelId="{4B778DBA-16BA-4384-B2BD-9B039DC6E06A}" type="presParOf" srcId="{7E6EDEED-AE7D-4B87-8D16-059EAE7B6EF5}" destId="{1FF6EFBE-077F-45ED-ADD3-B2E17B312150}" srcOrd="1" destOrd="0" presId="urn:microsoft.com/office/officeart/2005/8/layout/orgChart1"/>
    <dgm:cxn modelId="{34F9091D-4DED-4A33-B1AC-B30DF699611C}" type="presParOf" srcId="{2C7B9720-1558-4D61-A2CB-2119329CAA1A}" destId="{73FB126C-F50F-47D9-9645-9C1A90AC27A3}" srcOrd="1" destOrd="0" presId="urn:microsoft.com/office/officeart/2005/8/layout/orgChart1"/>
    <dgm:cxn modelId="{78ED62CF-7125-4C56-88A0-45E2AECA93ED}" type="presParOf" srcId="{73FB126C-F50F-47D9-9645-9C1A90AC27A3}" destId="{ED283845-3D31-4F31-BAFF-8B51BB7C5484}" srcOrd="0" destOrd="0" presId="urn:microsoft.com/office/officeart/2005/8/layout/orgChart1"/>
    <dgm:cxn modelId="{059313A3-7413-4166-B56C-C0C31DDE143E}" type="presParOf" srcId="{73FB126C-F50F-47D9-9645-9C1A90AC27A3}" destId="{A277332C-4262-4CD5-AF90-FAC06844CEFE}" srcOrd="1" destOrd="0" presId="urn:microsoft.com/office/officeart/2005/8/layout/orgChart1"/>
    <dgm:cxn modelId="{CEA6615F-B391-461E-9D93-2919B1699C62}" type="presParOf" srcId="{A277332C-4262-4CD5-AF90-FAC06844CEFE}" destId="{D51FE1F7-4588-4F7A-A465-CCA0F7208A0D}" srcOrd="0" destOrd="0" presId="urn:microsoft.com/office/officeart/2005/8/layout/orgChart1"/>
    <dgm:cxn modelId="{FF6568D6-F05B-4FF6-80A2-A75717C7D67B}" type="presParOf" srcId="{D51FE1F7-4588-4F7A-A465-CCA0F7208A0D}" destId="{FCDB746A-B33C-4B77-9F55-40203FF278B6}" srcOrd="0" destOrd="0" presId="urn:microsoft.com/office/officeart/2005/8/layout/orgChart1"/>
    <dgm:cxn modelId="{F4C77F1E-FCF6-4DB3-A4FE-DC7E089EC1A9}" type="presParOf" srcId="{D51FE1F7-4588-4F7A-A465-CCA0F7208A0D}" destId="{64110298-B9A5-4995-98FC-05C1D193F033}" srcOrd="1" destOrd="0" presId="urn:microsoft.com/office/officeart/2005/8/layout/orgChart1"/>
    <dgm:cxn modelId="{50608FC3-3531-4D2E-B184-C3C4C3241CAF}" type="presParOf" srcId="{A277332C-4262-4CD5-AF90-FAC06844CEFE}" destId="{1E404E78-2BE1-4833-8E8F-C7D5E013A68A}" srcOrd="1" destOrd="0" presId="urn:microsoft.com/office/officeart/2005/8/layout/orgChart1"/>
    <dgm:cxn modelId="{EC630C9C-5863-4540-BB71-AD50A2593C48}" type="presParOf" srcId="{A277332C-4262-4CD5-AF90-FAC06844CEFE}" destId="{FEE0E9A6-967C-44E4-9F4F-92666CA2B53A}" srcOrd="2" destOrd="0" presId="urn:microsoft.com/office/officeart/2005/8/layout/orgChart1"/>
    <dgm:cxn modelId="{3CF2DD87-A5E1-46EF-A096-EDA3A67608AC}" type="presParOf" srcId="{73FB126C-F50F-47D9-9645-9C1A90AC27A3}" destId="{49280519-FC68-495F-B6D7-0D0D5A8F36C9}" srcOrd="2" destOrd="0" presId="urn:microsoft.com/office/officeart/2005/8/layout/orgChart1"/>
    <dgm:cxn modelId="{8261C49A-63AE-4901-A188-AF98A849BED3}" type="presParOf" srcId="{73FB126C-F50F-47D9-9645-9C1A90AC27A3}" destId="{0B40A7A0-E6F9-4FFF-B4C5-6C82E353756D}" srcOrd="3" destOrd="0" presId="urn:microsoft.com/office/officeart/2005/8/layout/orgChart1"/>
    <dgm:cxn modelId="{FD13E9F3-AF98-4585-85D3-D957EB5D8A53}" type="presParOf" srcId="{0B40A7A0-E6F9-4FFF-B4C5-6C82E353756D}" destId="{9AF3DE58-985C-4356-9786-D0E746F1F726}" srcOrd="0" destOrd="0" presId="urn:microsoft.com/office/officeart/2005/8/layout/orgChart1"/>
    <dgm:cxn modelId="{FD69B269-FFE9-4B6C-B05D-B9D3706A6610}" type="presParOf" srcId="{9AF3DE58-985C-4356-9786-D0E746F1F726}" destId="{AB0BAB68-C7BD-4CCD-8B2C-7A875593DCE7}" srcOrd="0" destOrd="0" presId="urn:microsoft.com/office/officeart/2005/8/layout/orgChart1"/>
    <dgm:cxn modelId="{51644400-A3A1-4C71-8CA9-8E99F6F51F44}" type="presParOf" srcId="{9AF3DE58-985C-4356-9786-D0E746F1F726}" destId="{25A1EFAA-6A5C-46A3-B02E-CE95EAB24532}" srcOrd="1" destOrd="0" presId="urn:microsoft.com/office/officeart/2005/8/layout/orgChart1"/>
    <dgm:cxn modelId="{9DAD86C4-4645-479B-9492-A9AE229145D0}" type="presParOf" srcId="{0B40A7A0-E6F9-4FFF-B4C5-6C82E353756D}" destId="{2BBE89C1-07D9-433D-B520-E3276FB69702}" srcOrd="1" destOrd="0" presId="urn:microsoft.com/office/officeart/2005/8/layout/orgChart1"/>
    <dgm:cxn modelId="{1BD46578-2255-4C8E-A944-AA3B99F90377}" type="presParOf" srcId="{0B40A7A0-E6F9-4FFF-B4C5-6C82E353756D}" destId="{3C955AA9-280F-428B-9B69-68DFD1ADC100}" srcOrd="2" destOrd="0" presId="urn:microsoft.com/office/officeart/2005/8/layout/orgChart1"/>
    <dgm:cxn modelId="{BDF1444D-021A-4306-8CF6-F528E5A4003B}" type="presParOf" srcId="{73FB126C-F50F-47D9-9645-9C1A90AC27A3}" destId="{3F22A983-F7B8-4D9F-A3A8-425880F798DC}" srcOrd="4" destOrd="0" presId="urn:microsoft.com/office/officeart/2005/8/layout/orgChart1"/>
    <dgm:cxn modelId="{ABB84B09-96D9-4BE6-B5B2-F1707EF4B941}" type="presParOf" srcId="{73FB126C-F50F-47D9-9645-9C1A90AC27A3}" destId="{DC35AF12-4FFC-4076-9A68-563A88F6C7B2}" srcOrd="5" destOrd="0" presId="urn:microsoft.com/office/officeart/2005/8/layout/orgChart1"/>
    <dgm:cxn modelId="{B221E7D0-2F00-4FBD-888B-5D27CD1FA386}" type="presParOf" srcId="{DC35AF12-4FFC-4076-9A68-563A88F6C7B2}" destId="{65C49D60-AF8D-43DA-9723-7CE470B7309D}" srcOrd="0" destOrd="0" presId="urn:microsoft.com/office/officeart/2005/8/layout/orgChart1"/>
    <dgm:cxn modelId="{6E2749C4-3010-4BF8-8F6F-1040788D44B2}" type="presParOf" srcId="{65C49D60-AF8D-43DA-9723-7CE470B7309D}" destId="{6D6E78D9-EBDD-4200-B65B-8C2A69D5CB2F}" srcOrd="0" destOrd="0" presId="urn:microsoft.com/office/officeart/2005/8/layout/orgChart1"/>
    <dgm:cxn modelId="{FCEB71A7-D32B-4C71-AF3C-D2F8FD4F0D2A}" type="presParOf" srcId="{65C49D60-AF8D-43DA-9723-7CE470B7309D}" destId="{F05D9D6D-0150-4394-9284-2DC5AE54DF4B}" srcOrd="1" destOrd="0" presId="urn:microsoft.com/office/officeart/2005/8/layout/orgChart1"/>
    <dgm:cxn modelId="{D74257EE-D92E-4AFA-8439-1E67A5C4D1B9}" type="presParOf" srcId="{DC35AF12-4FFC-4076-9A68-563A88F6C7B2}" destId="{5713E0F0-C24B-4CB2-B524-0D98B0075455}" srcOrd="1" destOrd="0" presId="urn:microsoft.com/office/officeart/2005/8/layout/orgChart1"/>
    <dgm:cxn modelId="{3E6F9D7D-AE30-4045-8329-C6D008581974}" type="presParOf" srcId="{DC35AF12-4FFC-4076-9A68-563A88F6C7B2}" destId="{02EDDFE4-6C2B-4E86-8404-1B452E03F9DA}" srcOrd="2" destOrd="0" presId="urn:microsoft.com/office/officeart/2005/8/layout/orgChart1"/>
    <dgm:cxn modelId="{3CCCB9E4-57EB-4B9E-8580-61541FC184A1}" type="presParOf" srcId="{2C7B9720-1558-4D61-A2CB-2119329CAA1A}" destId="{B0C3F78B-CB30-4C0E-8050-C76BB26A23B2}" srcOrd="2" destOrd="0" presId="urn:microsoft.com/office/officeart/2005/8/layout/orgChart1"/>
    <dgm:cxn modelId="{E2847AAA-A8A2-40F8-AFC8-4409E897D575}" type="presParOf" srcId="{B0C3F78B-CB30-4C0E-8050-C76BB26A23B2}" destId="{F45102D1-8F1A-4262-8983-DEA0E011F03B}" srcOrd="0" destOrd="0" presId="urn:microsoft.com/office/officeart/2005/8/layout/orgChart1"/>
    <dgm:cxn modelId="{39F383AE-4122-4B07-B926-0F3EAEEF0A8B}" type="presParOf" srcId="{B0C3F78B-CB30-4C0E-8050-C76BB26A23B2}" destId="{AD4995A8-E9CE-4FD1-9467-B412537C9D1D}" srcOrd="1" destOrd="0" presId="urn:microsoft.com/office/officeart/2005/8/layout/orgChart1"/>
    <dgm:cxn modelId="{9177FF9D-8616-43F3-9344-574335D19C67}" type="presParOf" srcId="{AD4995A8-E9CE-4FD1-9467-B412537C9D1D}" destId="{43C69219-F63E-44D0-93B6-6A030390E5DA}" srcOrd="0" destOrd="0" presId="urn:microsoft.com/office/officeart/2005/8/layout/orgChart1"/>
    <dgm:cxn modelId="{CC30D6D1-F887-492F-920E-E3613E6C4ED9}" type="presParOf" srcId="{43C69219-F63E-44D0-93B6-6A030390E5DA}" destId="{14127604-FBEC-4471-9F4F-EA39A709A7D3}" srcOrd="0" destOrd="0" presId="urn:microsoft.com/office/officeart/2005/8/layout/orgChart1"/>
    <dgm:cxn modelId="{C424DDF1-5F96-4231-985B-563BB4F7F970}" type="presParOf" srcId="{43C69219-F63E-44D0-93B6-6A030390E5DA}" destId="{E612492E-9FE7-458B-A003-CD104D8A8BB2}" srcOrd="1" destOrd="0" presId="urn:microsoft.com/office/officeart/2005/8/layout/orgChart1"/>
    <dgm:cxn modelId="{48B7D93F-4754-4FEB-A16D-F8821A3857C3}" type="presParOf" srcId="{AD4995A8-E9CE-4FD1-9467-B412537C9D1D}" destId="{7F9C1DA6-FE5B-4C41-8E0A-04591956BA1D}" srcOrd="1" destOrd="0" presId="urn:microsoft.com/office/officeart/2005/8/layout/orgChart1"/>
    <dgm:cxn modelId="{8739A7F8-E03A-4B5A-B4EB-7E78A80E2AD6}" type="presParOf" srcId="{AD4995A8-E9CE-4FD1-9467-B412537C9D1D}" destId="{A6DF5A23-AF5F-4CA6-A08E-032A56FC0C9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1EAFF8-FF3B-4C2B-8B28-E003B8181EEC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F40D68A4-98AA-4182-A436-5574CE7EFE3A}">
      <dgm:prSet phldrT="[Text]"/>
      <dgm:spPr/>
      <dgm:t>
        <a:bodyPr/>
        <a:lstStyle/>
        <a:p>
          <a:r>
            <a:rPr lang="en-GB" dirty="0"/>
            <a:t>Combatant</a:t>
          </a:r>
        </a:p>
      </dgm:t>
    </dgm:pt>
    <dgm:pt modelId="{10F9977F-483D-4C37-95AD-660B3348C4B9}" type="parTrans" cxnId="{668EAB71-F65D-4D0F-B872-AB4B5E09DB13}">
      <dgm:prSet/>
      <dgm:spPr/>
      <dgm:t>
        <a:bodyPr/>
        <a:lstStyle/>
        <a:p>
          <a:endParaRPr lang="en-GB"/>
        </a:p>
      </dgm:t>
    </dgm:pt>
    <dgm:pt modelId="{8D1F9A25-465F-4193-ACA9-2B3C4B0A78A1}" type="sibTrans" cxnId="{668EAB71-F65D-4D0F-B872-AB4B5E09DB13}">
      <dgm:prSet/>
      <dgm:spPr/>
      <dgm:t>
        <a:bodyPr/>
        <a:lstStyle/>
        <a:p>
          <a:r>
            <a:rPr lang="en-GB" dirty="0"/>
            <a:t>Abstract</a:t>
          </a:r>
        </a:p>
      </dgm:t>
    </dgm:pt>
    <dgm:pt modelId="{5929E671-24C2-450F-B5CE-5B7C32C6A6B3}" type="asst">
      <dgm:prSet phldrT="[Text]"/>
      <dgm:spPr/>
      <dgm:t>
        <a:bodyPr/>
        <a:lstStyle/>
        <a:p>
          <a:r>
            <a:rPr lang="en-GB" dirty="0" err="1"/>
            <a:t>PlayerCombatant</a:t>
          </a:r>
          <a:endParaRPr lang="en-GB" dirty="0"/>
        </a:p>
      </dgm:t>
    </dgm:pt>
    <dgm:pt modelId="{3C308B45-440A-4787-BB5F-0A57FBDF26DD}" type="parTrans" cxnId="{960768E4-D146-4244-B8BB-D83FDA0D10C0}">
      <dgm:prSet/>
      <dgm:spPr/>
      <dgm:t>
        <a:bodyPr/>
        <a:lstStyle/>
        <a:p>
          <a:endParaRPr lang="en-GB"/>
        </a:p>
      </dgm:t>
    </dgm:pt>
    <dgm:pt modelId="{28201555-C171-448C-9D04-BC50F860F4BF}" type="sibTrans" cxnId="{960768E4-D146-4244-B8BB-D83FDA0D10C0}">
      <dgm:prSet/>
      <dgm:spPr/>
      <dgm:t>
        <a:bodyPr/>
        <a:lstStyle/>
        <a:p>
          <a:endParaRPr lang="en-GB"/>
        </a:p>
      </dgm:t>
    </dgm:pt>
    <dgm:pt modelId="{9EED896D-A24E-4447-8211-D6E7FD12BD47}">
      <dgm:prSet phldrT="[Text]"/>
      <dgm:spPr/>
      <dgm:t>
        <a:bodyPr/>
        <a:lstStyle/>
        <a:p>
          <a:r>
            <a:rPr lang="en-GB" dirty="0" err="1"/>
            <a:t>AICombatant</a:t>
          </a:r>
          <a:endParaRPr lang="en-GB" dirty="0"/>
        </a:p>
      </dgm:t>
    </dgm:pt>
    <dgm:pt modelId="{846F3A8B-CB84-4D35-9581-C7CF1E353F09}" type="parTrans" cxnId="{5EADAAA0-2560-46D5-BDB5-B17604875DD6}">
      <dgm:prSet/>
      <dgm:spPr/>
      <dgm:t>
        <a:bodyPr/>
        <a:lstStyle/>
        <a:p>
          <a:endParaRPr lang="en-GB"/>
        </a:p>
      </dgm:t>
    </dgm:pt>
    <dgm:pt modelId="{9F4593C9-60FD-4E14-BBBD-4634EF5F73D1}" type="sibTrans" cxnId="{5EADAAA0-2560-46D5-BDB5-B17604875DD6}">
      <dgm:prSet/>
      <dgm:spPr/>
      <dgm:t>
        <a:bodyPr/>
        <a:lstStyle/>
        <a:p>
          <a:r>
            <a:rPr lang="en-GB" dirty="0"/>
            <a:t>Abstract</a:t>
          </a:r>
        </a:p>
      </dgm:t>
    </dgm:pt>
    <dgm:pt modelId="{53FC60C5-E996-4BCD-8B44-1575EDE6BB96}">
      <dgm:prSet phldrT="[Text]"/>
      <dgm:spPr/>
      <dgm:t>
        <a:bodyPr/>
        <a:lstStyle/>
        <a:p>
          <a:r>
            <a:rPr lang="en-GB" dirty="0" err="1"/>
            <a:t>EnemyCombatant</a:t>
          </a:r>
          <a:endParaRPr lang="en-GB" dirty="0"/>
        </a:p>
      </dgm:t>
    </dgm:pt>
    <dgm:pt modelId="{D8F78C99-9A0A-4938-8FC6-DD0E5A19A16F}" type="parTrans" cxnId="{0C8FF854-C176-4CA1-A2AE-F3BA8708491F}">
      <dgm:prSet/>
      <dgm:spPr/>
      <dgm:t>
        <a:bodyPr/>
        <a:lstStyle/>
        <a:p>
          <a:endParaRPr lang="en-GB"/>
        </a:p>
      </dgm:t>
    </dgm:pt>
    <dgm:pt modelId="{0E8C2CCB-6505-4378-B569-5D3997698385}" type="sibTrans" cxnId="{0C8FF854-C176-4CA1-A2AE-F3BA8708491F}">
      <dgm:prSet/>
      <dgm:spPr/>
      <dgm:t>
        <a:bodyPr/>
        <a:lstStyle/>
        <a:p>
          <a:endParaRPr lang="en-GB"/>
        </a:p>
      </dgm:t>
    </dgm:pt>
    <dgm:pt modelId="{74329DDD-4B71-439A-B021-25E8CD45AE2F}">
      <dgm:prSet phldrT="[Text]"/>
      <dgm:spPr/>
      <dgm:t>
        <a:bodyPr/>
        <a:lstStyle/>
        <a:p>
          <a:r>
            <a:rPr lang="en-GB" dirty="0" err="1"/>
            <a:t>NeutralCombatant</a:t>
          </a:r>
          <a:endParaRPr lang="en-GB" dirty="0"/>
        </a:p>
      </dgm:t>
    </dgm:pt>
    <dgm:pt modelId="{CB64A757-CA07-47A4-84AD-8544020FE88A}" type="parTrans" cxnId="{6C8938F8-D221-44DB-A5DB-B96F2DF810D4}">
      <dgm:prSet/>
      <dgm:spPr/>
      <dgm:t>
        <a:bodyPr/>
        <a:lstStyle/>
        <a:p>
          <a:endParaRPr lang="en-GB"/>
        </a:p>
      </dgm:t>
    </dgm:pt>
    <dgm:pt modelId="{82E10701-1AA9-49C9-B361-1B109AFB67DF}" type="sibTrans" cxnId="{6C8938F8-D221-44DB-A5DB-B96F2DF810D4}">
      <dgm:prSet/>
      <dgm:spPr/>
      <dgm:t>
        <a:bodyPr/>
        <a:lstStyle/>
        <a:p>
          <a:endParaRPr lang="en-GB"/>
        </a:p>
      </dgm:t>
    </dgm:pt>
    <dgm:pt modelId="{9F6E85A4-754F-4137-8BAB-13F2462CD1B3}" type="pres">
      <dgm:prSet presAssocID="{0A1EAFF8-FF3B-4C2B-8B28-E003B8181EE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253D00C-EE45-44ED-8F43-10943F040841}" type="pres">
      <dgm:prSet presAssocID="{F40D68A4-98AA-4182-A436-5574CE7EFE3A}" presName="hierRoot1" presStyleCnt="0">
        <dgm:presLayoutVars>
          <dgm:hierBranch val="init"/>
        </dgm:presLayoutVars>
      </dgm:prSet>
      <dgm:spPr/>
    </dgm:pt>
    <dgm:pt modelId="{85AE21E5-5697-45A6-9193-904DBE7CAA53}" type="pres">
      <dgm:prSet presAssocID="{F40D68A4-98AA-4182-A436-5574CE7EFE3A}" presName="rootComposite1" presStyleCnt="0"/>
      <dgm:spPr/>
    </dgm:pt>
    <dgm:pt modelId="{FF84ACCE-C60C-4192-AE88-60D6F0F8BACB}" type="pres">
      <dgm:prSet presAssocID="{F40D68A4-98AA-4182-A436-5574CE7EFE3A}" presName="rootText1" presStyleLbl="node0" presStyleIdx="0" presStyleCnt="1">
        <dgm:presLayoutVars>
          <dgm:chMax/>
          <dgm:chPref val="3"/>
        </dgm:presLayoutVars>
      </dgm:prSet>
      <dgm:spPr/>
    </dgm:pt>
    <dgm:pt modelId="{FDD8A283-EFD8-499D-AE5F-37A6EFF2FF3C}" type="pres">
      <dgm:prSet presAssocID="{F40D68A4-98AA-4182-A436-5574CE7EFE3A}" presName="titleText1" presStyleLbl="fgAcc0" presStyleIdx="0" presStyleCnt="1">
        <dgm:presLayoutVars>
          <dgm:chMax val="0"/>
          <dgm:chPref val="0"/>
        </dgm:presLayoutVars>
      </dgm:prSet>
      <dgm:spPr/>
    </dgm:pt>
    <dgm:pt modelId="{E17E3CEB-F512-41C0-98F0-C14F50FB4B02}" type="pres">
      <dgm:prSet presAssocID="{F40D68A4-98AA-4182-A436-5574CE7EFE3A}" presName="rootConnector1" presStyleLbl="node1" presStyleIdx="0" presStyleCnt="3"/>
      <dgm:spPr/>
    </dgm:pt>
    <dgm:pt modelId="{00A50BFA-D69A-4DD9-A817-E374CC4B650C}" type="pres">
      <dgm:prSet presAssocID="{F40D68A4-98AA-4182-A436-5574CE7EFE3A}" presName="hierChild2" presStyleCnt="0"/>
      <dgm:spPr/>
    </dgm:pt>
    <dgm:pt modelId="{2B278786-60A4-46FC-9DEC-63499A70B967}" type="pres">
      <dgm:prSet presAssocID="{846F3A8B-CB84-4D35-9581-C7CF1E353F09}" presName="Name37" presStyleLbl="parChTrans1D2" presStyleIdx="0" presStyleCnt="2"/>
      <dgm:spPr/>
    </dgm:pt>
    <dgm:pt modelId="{1A3A48A4-51D3-4ECB-A8D9-339A882B0B58}" type="pres">
      <dgm:prSet presAssocID="{9EED896D-A24E-4447-8211-D6E7FD12BD47}" presName="hierRoot2" presStyleCnt="0">
        <dgm:presLayoutVars>
          <dgm:hierBranch val="init"/>
        </dgm:presLayoutVars>
      </dgm:prSet>
      <dgm:spPr/>
    </dgm:pt>
    <dgm:pt modelId="{E75C5895-3804-4D0D-916C-E5E137118DD3}" type="pres">
      <dgm:prSet presAssocID="{9EED896D-A24E-4447-8211-D6E7FD12BD47}" presName="rootComposite" presStyleCnt="0"/>
      <dgm:spPr/>
    </dgm:pt>
    <dgm:pt modelId="{F1F8201D-1AF2-4D35-964E-755C8071766C}" type="pres">
      <dgm:prSet presAssocID="{9EED896D-A24E-4447-8211-D6E7FD12BD47}" presName="rootText" presStyleLbl="node1" presStyleIdx="0" presStyleCnt="3">
        <dgm:presLayoutVars>
          <dgm:chMax/>
          <dgm:chPref val="3"/>
        </dgm:presLayoutVars>
      </dgm:prSet>
      <dgm:spPr/>
    </dgm:pt>
    <dgm:pt modelId="{55531748-AEB5-484E-84C4-3C910F4B10B6}" type="pres">
      <dgm:prSet presAssocID="{9EED896D-A24E-4447-8211-D6E7FD12BD47}" presName="titleText2" presStyleLbl="fgAcc1" presStyleIdx="0" presStyleCnt="3">
        <dgm:presLayoutVars>
          <dgm:chMax val="0"/>
          <dgm:chPref val="0"/>
        </dgm:presLayoutVars>
      </dgm:prSet>
      <dgm:spPr/>
    </dgm:pt>
    <dgm:pt modelId="{0FCB596B-3566-45B9-8DA3-C7AD0A3AA3DC}" type="pres">
      <dgm:prSet presAssocID="{9EED896D-A24E-4447-8211-D6E7FD12BD47}" presName="rootConnector" presStyleLbl="node2" presStyleIdx="0" presStyleCnt="0"/>
      <dgm:spPr/>
    </dgm:pt>
    <dgm:pt modelId="{04CAC92D-C68C-4DAD-9CAB-96C867502ED8}" type="pres">
      <dgm:prSet presAssocID="{9EED896D-A24E-4447-8211-D6E7FD12BD47}" presName="hierChild4" presStyleCnt="0"/>
      <dgm:spPr/>
    </dgm:pt>
    <dgm:pt modelId="{CA66C515-70BB-44B1-92A0-8E31DEDC4F77}" type="pres">
      <dgm:prSet presAssocID="{D8F78C99-9A0A-4938-8FC6-DD0E5A19A16F}" presName="Name37" presStyleLbl="parChTrans1D3" presStyleIdx="0" presStyleCnt="2"/>
      <dgm:spPr/>
    </dgm:pt>
    <dgm:pt modelId="{D038A08B-964A-4D39-9040-FC64E69253ED}" type="pres">
      <dgm:prSet presAssocID="{53FC60C5-E996-4BCD-8B44-1575EDE6BB96}" presName="hierRoot2" presStyleCnt="0">
        <dgm:presLayoutVars>
          <dgm:hierBranch val="init"/>
        </dgm:presLayoutVars>
      </dgm:prSet>
      <dgm:spPr/>
    </dgm:pt>
    <dgm:pt modelId="{FEE14684-A8BA-4C04-B4A9-2C25DF763578}" type="pres">
      <dgm:prSet presAssocID="{53FC60C5-E996-4BCD-8B44-1575EDE6BB96}" presName="rootComposite" presStyleCnt="0"/>
      <dgm:spPr/>
    </dgm:pt>
    <dgm:pt modelId="{38139AD3-0677-4905-9981-45D6C9E4FF85}" type="pres">
      <dgm:prSet presAssocID="{53FC60C5-E996-4BCD-8B44-1575EDE6BB96}" presName="rootText" presStyleLbl="node1" presStyleIdx="1" presStyleCnt="3">
        <dgm:presLayoutVars>
          <dgm:chMax/>
          <dgm:chPref val="3"/>
        </dgm:presLayoutVars>
      </dgm:prSet>
      <dgm:spPr/>
    </dgm:pt>
    <dgm:pt modelId="{7CC4DD42-3E07-42A1-99F4-2DAA7DCD9C13}" type="pres">
      <dgm:prSet presAssocID="{53FC60C5-E996-4BCD-8B44-1575EDE6BB96}" presName="titleText2" presStyleLbl="fgAcc1" presStyleIdx="1" presStyleCnt="3">
        <dgm:presLayoutVars>
          <dgm:chMax val="0"/>
          <dgm:chPref val="0"/>
        </dgm:presLayoutVars>
      </dgm:prSet>
      <dgm:spPr/>
    </dgm:pt>
    <dgm:pt modelId="{58B7FAB2-87FF-4608-A55D-7D5D94C13B3D}" type="pres">
      <dgm:prSet presAssocID="{53FC60C5-E996-4BCD-8B44-1575EDE6BB96}" presName="rootConnector" presStyleLbl="node3" presStyleIdx="0" presStyleCnt="0"/>
      <dgm:spPr/>
    </dgm:pt>
    <dgm:pt modelId="{3A4F575A-E762-46C9-85DA-72C55495A6F0}" type="pres">
      <dgm:prSet presAssocID="{53FC60C5-E996-4BCD-8B44-1575EDE6BB96}" presName="hierChild4" presStyleCnt="0"/>
      <dgm:spPr/>
    </dgm:pt>
    <dgm:pt modelId="{BF267704-29FD-4FE1-A2C4-319CAB3E6396}" type="pres">
      <dgm:prSet presAssocID="{53FC60C5-E996-4BCD-8B44-1575EDE6BB96}" presName="hierChild5" presStyleCnt="0"/>
      <dgm:spPr/>
    </dgm:pt>
    <dgm:pt modelId="{C923E3A0-F1EF-4F16-A2C8-118998CDFE5D}" type="pres">
      <dgm:prSet presAssocID="{CB64A757-CA07-47A4-84AD-8544020FE88A}" presName="Name37" presStyleLbl="parChTrans1D3" presStyleIdx="1" presStyleCnt="2"/>
      <dgm:spPr/>
    </dgm:pt>
    <dgm:pt modelId="{F3EBE13A-6537-4A2C-B838-87F52E096153}" type="pres">
      <dgm:prSet presAssocID="{74329DDD-4B71-439A-B021-25E8CD45AE2F}" presName="hierRoot2" presStyleCnt="0">
        <dgm:presLayoutVars>
          <dgm:hierBranch val="init"/>
        </dgm:presLayoutVars>
      </dgm:prSet>
      <dgm:spPr/>
    </dgm:pt>
    <dgm:pt modelId="{40D3D6B1-1D4A-4817-B7C3-B72986D12F31}" type="pres">
      <dgm:prSet presAssocID="{74329DDD-4B71-439A-B021-25E8CD45AE2F}" presName="rootComposite" presStyleCnt="0"/>
      <dgm:spPr/>
    </dgm:pt>
    <dgm:pt modelId="{99EBC6D2-86A2-48CB-92ED-AEFF02ECB6EB}" type="pres">
      <dgm:prSet presAssocID="{74329DDD-4B71-439A-B021-25E8CD45AE2F}" presName="rootText" presStyleLbl="node1" presStyleIdx="2" presStyleCnt="3">
        <dgm:presLayoutVars>
          <dgm:chMax/>
          <dgm:chPref val="3"/>
        </dgm:presLayoutVars>
      </dgm:prSet>
      <dgm:spPr/>
    </dgm:pt>
    <dgm:pt modelId="{FAC8DD62-D6CE-45AD-8E2C-BDFCB2244D02}" type="pres">
      <dgm:prSet presAssocID="{74329DDD-4B71-439A-B021-25E8CD45AE2F}" presName="titleText2" presStyleLbl="fgAcc1" presStyleIdx="2" presStyleCnt="3">
        <dgm:presLayoutVars>
          <dgm:chMax val="0"/>
          <dgm:chPref val="0"/>
        </dgm:presLayoutVars>
      </dgm:prSet>
      <dgm:spPr/>
    </dgm:pt>
    <dgm:pt modelId="{D36B2ACC-E4CB-487D-8565-5A8A583D9B8C}" type="pres">
      <dgm:prSet presAssocID="{74329DDD-4B71-439A-B021-25E8CD45AE2F}" presName="rootConnector" presStyleLbl="node3" presStyleIdx="0" presStyleCnt="0"/>
      <dgm:spPr/>
    </dgm:pt>
    <dgm:pt modelId="{5026D762-5A9B-4089-AB6F-D77A8736072F}" type="pres">
      <dgm:prSet presAssocID="{74329DDD-4B71-439A-B021-25E8CD45AE2F}" presName="hierChild4" presStyleCnt="0"/>
      <dgm:spPr/>
    </dgm:pt>
    <dgm:pt modelId="{6D875270-B36D-4905-B4BF-ADA1F460B43E}" type="pres">
      <dgm:prSet presAssocID="{74329DDD-4B71-439A-B021-25E8CD45AE2F}" presName="hierChild5" presStyleCnt="0"/>
      <dgm:spPr/>
    </dgm:pt>
    <dgm:pt modelId="{7ADF7A01-ADC3-4F3D-B14A-73C936E60FFF}" type="pres">
      <dgm:prSet presAssocID="{9EED896D-A24E-4447-8211-D6E7FD12BD47}" presName="hierChild5" presStyleCnt="0"/>
      <dgm:spPr/>
    </dgm:pt>
    <dgm:pt modelId="{6AC7F68F-DA86-4FD6-AA28-567216486C4F}" type="pres">
      <dgm:prSet presAssocID="{F40D68A4-98AA-4182-A436-5574CE7EFE3A}" presName="hierChild3" presStyleCnt="0"/>
      <dgm:spPr/>
    </dgm:pt>
    <dgm:pt modelId="{04C18F6D-69C0-4587-A323-AE515D028B53}" type="pres">
      <dgm:prSet presAssocID="{3C308B45-440A-4787-BB5F-0A57FBDF26DD}" presName="Name96" presStyleLbl="parChTrans1D2" presStyleIdx="1" presStyleCnt="2"/>
      <dgm:spPr/>
    </dgm:pt>
    <dgm:pt modelId="{EFB2D00D-B5F8-426D-A1A0-9C052736F633}" type="pres">
      <dgm:prSet presAssocID="{5929E671-24C2-450F-B5CE-5B7C32C6A6B3}" presName="hierRoot3" presStyleCnt="0">
        <dgm:presLayoutVars>
          <dgm:hierBranch val="init"/>
        </dgm:presLayoutVars>
      </dgm:prSet>
      <dgm:spPr/>
    </dgm:pt>
    <dgm:pt modelId="{58EEA14C-B5D3-4298-A3AE-578DEEF005C3}" type="pres">
      <dgm:prSet presAssocID="{5929E671-24C2-450F-B5CE-5B7C32C6A6B3}" presName="rootComposite3" presStyleCnt="0"/>
      <dgm:spPr/>
    </dgm:pt>
    <dgm:pt modelId="{239A40D3-5D2B-48B6-A45B-B1A112572DF8}" type="pres">
      <dgm:prSet presAssocID="{5929E671-24C2-450F-B5CE-5B7C32C6A6B3}" presName="rootText3" presStyleLbl="asst1" presStyleIdx="0" presStyleCnt="1">
        <dgm:presLayoutVars>
          <dgm:chPref val="3"/>
        </dgm:presLayoutVars>
      </dgm:prSet>
      <dgm:spPr/>
    </dgm:pt>
    <dgm:pt modelId="{183C84F3-DA75-46B4-B26C-A65755B9E990}" type="pres">
      <dgm:prSet presAssocID="{5929E671-24C2-450F-B5CE-5B7C32C6A6B3}" presName="titleText3" presStyleLbl="fgAcc2" presStyleIdx="0" presStyleCnt="1">
        <dgm:presLayoutVars>
          <dgm:chMax val="0"/>
          <dgm:chPref val="0"/>
        </dgm:presLayoutVars>
      </dgm:prSet>
      <dgm:spPr/>
    </dgm:pt>
    <dgm:pt modelId="{14E86006-ECA1-4C53-9B27-CBD4435DBEE7}" type="pres">
      <dgm:prSet presAssocID="{5929E671-24C2-450F-B5CE-5B7C32C6A6B3}" presName="rootConnector3" presStyleLbl="asst1" presStyleIdx="0" presStyleCnt="1"/>
      <dgm:spPr/>
    </dgm:pt>
    <dgm:pt modelId="{3382B9DD-AC34-4448-9765-B5D88A5F06D7}" type="pres">
      <dgm:prSet presAssocID="{5929E671-24C2-450F-B5CE-5B7C32C6A6B3}" presName="hierChild6" presStyleCnt="0"/>
      <dgm:spPr/>
    </dgm:pt>
    <dgm:pt modelId="{089FF26B-5DF8-4000-B689-3B5C9349D4A1}" type="pres">
      <dgm:prSet presAssocID="{5929E671-24C2-450F-B5CE-5B7C32C6A6B3}" presName="hierChild7" presStyleCnt="0"/>
      <dgm:spPr/>
    </dgm:pt>
  </dgm:ptLst>
  <dgm:cxnLst>
    <dgm:cxn modelId="{D9C4F500-18F0-4E4D-8820-A6ED75C731CA}" type="presOf" srcId="{846F3A8B-CB84-4D35-9581-C7CF1E353F09}" destId="{2B278786-60A4-46FC-9DEC-63499A70B967}" srcOrd="0" destOrd="0" presId="urn:microsoft.com/office/officeart/2008/layout/NameandTitleOrganizationalChart"/>
    <dgm:cxn modelId="{4337AF01-7FB0-4A91-9060-1DC07E73A058}" type="presOf" srcId="{D8F78C99-9A0A-4938-8FC6-DD0E5A19A16F}" destId="{CA66C515-70BB-44B1-92A0-8E31DEDC4F77}" srcOrd="0" destOrd="0" presId="urn:microsoft.com/office/officeart/2008/layout/NameandTitleOrganizationalChart"/>
    <dgm:cxn modelId="{3D4F2E05-6D0C-43F3-9E91-89A903BA724D}" type="presOf" srcId="{74329DDD-4B71-439A-B021-25E8CD45AE2F}" destId="{D36B2ACC-E4CB-487D-8565-5A8A583D9B8C}" srcOrd="1" destOrd="0" presId="urn:microsoft.com/office/officeart/2008/layout/NameandTitleOrganizationalChart"/>
    <dgm:cxn modelId="{57FCD13B-FCA1-4C60-9B18-04298F282FF7}" type="presOf" srcId="{74329DDD-4B71-439A-B021-25E8CD45AE2F}" destId="{99EBC6D2-86A2-48CB-92ED-AEFF02ECB6EB}" srcOrd="0" destOrd="0" presId="urn:microsoft.com/office/officeart/2008/layout/NameandTitleOrganizationalChart"/>
    <dgm:cxn modelId="{433AEA4A-9ECC-4B85-A05A-B3D1C8E2177B}" type="presOf" srcId="{F40D68A4-98AA-4182-A436-5574CE7EFE3A}" destId="{FF84ACCE-C60C-4192-AE88-60D6F0F8BACB}" srcOrd="0" destOrd="0" presId="urn:microsoft.com/office/officeart/2008/layout/NameandTitleOrganizationalChart"/>
    <dgm:cxn modelId="{668EAB71-F65D-4D0F-B872-AB4B5E09DB13}" srcId="{0A1EAFF8-FF3B-4C2B-8B28-E003B8181EEC}" destId="{F40D68A4-98AA-4182-A436-5574CE7EFE3A}" srcOrd="0" destOrd="0" parTransId="{10F9977F-483D-4C37-95AD-660B3348C4B9}" sibTransId="{8D1F9A25-465F-4193-ACA9-2B3C4B0A78A1}"/>
    <dgm:cxn modelId="{0C8FF854-C176-4CA1-A2AE-F3BA8708491F}" srcId="{9EED896D-A24E-4447-8211-D6E7FD12BD47}" destId="{53FC60C5-E996-4BCD-8B44-1575EDE6BB96}" srcOrd="0" destOrd="0" parTransId="{D8F78C99-9A0A-4938-8FC6-DD0E5A19A16F}" sibTransId="{0E8C2CCB-6505-4378-B569-5D3997698385}"/>
    <dgm:cxn modelId="{CDCBCB58-E88C-4ED9-98C5-350A8E197A8D}" type="presOf" srcId="{53FC60C5-E996-4BCD-8B44-1575EDE6BB96}" destId="{38139AD3-0677-4905-9981-45D6C9E4FF85}" srcOrd="0" destOrd="0" presId="urn:microsoft.com/office/officeart/2008/layout/NameandTitleOrganizationalChart"/>
    <dgm:cxn modelId="{F2AEA279-7776-4A33-8802-A722E909EB12}" type="presOf" srcId="{F40D68A4-98AA-4182-A436-5574CE7EFE3A}" destId="{E17E3CEB-F512-41C0-98F0-C14F50FB4B02}" srcOrd="1" destOrd="0" presId="urn:microsoft.com/office/officeart/2008/layout/NameandTitleOrganizationalChart"/>
    <dgm:cxn modelId="{F0E25180-1F83-46D5-B5C7-A1F88DBE6CAF}" type="presOf" srcId="{CB64A757-CA07-47A4-84AD-8544020FE88A}" destId="{C923E3A0-F1EF-4F16-A2C8-118998CDFE5D}" srcOrd="0" destOrd="0" presId="urn:microsoft.com/office/officeart/2008/layout/NameandTitleOrganizationalChart"/>
    <dgm:cxn modelId="{F4CCEA88-8820-49A4-BCC0-0D19679E0622}" type="presOf" srcId="{5929E671-24C2-450F-B5CE-5B7C32C6A6B3}" destId="{239A40D3-5D2B-48B6-A45B-B1A112572DF8}" srcOrd="0" destOrd="0" presId="urn:microsoft.com/office/officeart/2008/layout/NameandTitleOrganizationalChart"/>
    <dgm:cxn modelId="{8680D591-9F7F-4CBD-9D43-741CF60C4634}" type="presOf" srcId="{53FC60C5-E996-4BCD-8B44-1575EDE6BB96}" destId="{58B7FAB2-87FF-4608-A55D-7D5D94C13B3D}" srcOrd="1" destOrd="0" presId="urn:microsoft.com/office/officeart/2008/layout/NameandTitleOrganizationalChart"/>
    <dgm:cxn modelId="{666B4D95-C5E5-4C8D-8474-A832745714A8}" type="presOf" srcId="{82E10701-1AA9-49C9-B361-1B109AFB67DF}" destId="{FAC8DD62-D6CE-45AD-8E2C-BDFCB2244D02}" srcOrd="0" destOrd="0" presId="urn:microsoft.com/office/officeart/2008/layout/NameandTitleOrganizationalChart"/>
    <dgm:cxn modelId="{9737F09A-AE4F-4AFC-8127-383F446EB45E}" type="presOf" srcId="{0E8C2CCB-6505-4378-B569-5D3997698385}" destId="{7CC4DD42-3E07-42A1-99F4-2DAA7DCD9C13}" srcOrd="0" destOrd="0" presId="urn:microsoft.com/office/officeart/2008/layout/NameandTitleOrganizationalChart"/>
    <dgm:cxn modelId="{5EADAAA0-2560-46D5-BDB5-B17604875DD6}" srcId="{F40D68A4-98AA-4182-A436-5574CE7EFE3A}" destId="{9EED896D-A24E-4447-8211-D6E7FD12BD47}" srcOrd="1" destOrd="0" parTransId="{846F3A8B-CB84-4D35-9581-C7CF1E353F09}" sibTransId="{9F4593C9-60FD-4E14-BBBD-4634EF5F73D1}"/>
    <dgm:cxn modelId="{53DABBA0-A6BD-47C8-8D46-1159BE153F36}" type="presOf" srcId="{0A1EAFF8-FF3B-4C2B-8B28-E003B8181EEC}" destId="{9F6E85A4-754F-4137-8BAB-13F2462CD1B3}" srcOrd="0" destOrd="0" presId="urn:microsoft.com/office/officeart/2008/layout/NameandTitleOrganizationalChart"/>
    <dgm:cxn modelId="{488936B2-704C-4C61-8BC1-78BAF77796D7}" type="presOf" srcId="{3C308B45-440A-4787-BB5F-0A57FBDF26DD}" destId="{04C18F6D-69C0-4587-A323-AE515D028B53}" srcOrd="0" destOrd="0" presId="urn:microsoft.com/office/officeart/2008/layout/NameandTitleOrganizationalChart"/>
    <dgm:cxn modelId="{CDFB6BB8-5363-4AE1-8796-C71D3674DB7F}" type="presOf" srcId="{9EED896D-A24E-4447-8211-D6E7FD12BD47}" destId="{0FCB596B-3566-45B9-8DA3-C7AD0A3AA3DC}" srcOrd="1" destOrd="0" presId="urn:microsoft.com/office/officeart/2008/layout/NameandTitleOrganizationalChart"/>
    <dgm:cxn modelId="{C4870ABF-A4E5-4839-B95D-D14188129426}" type="presOf" srcId="{9EED896D-A24E-4447-8211-D6E7FD12BD47}" destId="{F1F8201D-1AF2-4D35-964E-755C8071766C}" srcOrd="0" destOrd="0" presId="urn:microsoft.com/office/officeart/2008/layout/NameandTitleOrganizationalChart"/>
    <dgm:cxn modelId="{B067C9CA-E526-41BD-8B5F-CF29665F1EDC}" type="presOf" srcId="{8D1F9A25-465F-4193-ACA9-2B3C4B0A78A1}" destId="{FDD8A283-EFD8-499D-AE5F-37A6EFF2FF3C}" srcOrd="0" destOrd="0" presId="urn:microsoft.com/office/officeart/2008/layout/NameandTitleOrganizationalChart"/>
    <dgm:cxn modelId="{ADAD66CE-96D2-410E-8AB6-01C8AFA2F4AF}" type="presOf" srcId="{5929E671-24C2-450F-B5CE-5B7C32C6A6B3}" destId="{14E86006-ECA1-4C53-9B27-CBD4435DBEE7}" srcOrd="1" destOrd="0" presId="urn:microsoft.com/office/officeart/2008/layout/NameandTitleOrganizationalChart"/>
    <dgm:cxn modelId="{960768E4-D146-4244-B8BB-D83FDA0D10C0}" srcId="{F40D68A4-98AA-4182-A436-5574CE7EFE3A}" destId="{5929E671-24C2-450F-B5CE-5B7C32C6A6B3}" srcOrd="0" destOrd="0" parTransId="{3C308B45-440A-4787-BB5F-0A57FBDF26DD}" sibTransId="{28201555-C171-448C-9D04-BC50F860F4BF}"/>
    <dgm:cxn modelId="{268A3FF5-D995-4B89-A6B6-9718476EE8F7}" type="presOf" srcId="{28201555-C171-448C-9D04-BC50F860F4BF}" destId="{183C84F3-DA75-46B4-B26C-A65755B9E990}" srcOrd="0" destOrd="0" presId="urn:microsoft.com/office/officeart/2008/layout/NameandTitleOrganizationalChart"/>
    <dgm:cxn modelId="{D4CCACF5-A7C0-465F-BBB0-5A07F45F77BA}" type="presOf" srcId="{9F4593C9-60FD-4E14-BBBD-4634EF5F73D1}" destId="{55531748-AEB5-484E-84C4-3C910F4B10B6}" srcOrd="0" destOrd="0" presId="urn:microsoft.com/office/officeart/2008/layout/NameandTitleOrganizationalChart"/>
    <dgm:cxn modelId="{6C8938F8-D221-44DB-A5DB-B96F2DF810D4}" srcId="{9EED896D-A24E-4447-8211-D6E7FD12BD47}" destId="{74329DDD-4B71-439A-B021-25E8CD45AE2F}" srcOrd="1" destOrd="0" parTransId="{CB64A757-CA07-47A4-84AD-8544020FE88A}" sibTransId="{82E10701-1AA9-49C9-B361-1B109AFB67DF}"/>
    <dgm:cxn modelId="{7813FD10-9224-4566-A4CF-2C7828CD4E63}" type="presParOf" srcId="{9F6E85A4-754F-4137-8BAB-13F2462CD1B3}" destId="{A253D00C-EE45-44ED-8F43-10943F040841}" srcOrd="0" destOrd="0" presId="urn:microsoft.com/office/officeart/2008/layout/NameandTitleOrganizationalChart"/>
    <dgm:cxn modelId="{83DE9174-1448-45AB-874E-714FFD0429C1}" type="presParOf" srcId="{A253D00C-EE45-44ED-8F43-10943F040841}" destId="{85AE21E5-5697-45A6-9193-904DBE7CAA53}" srcOrd="0" destOrd="0" presId="urn:microsoft.com/office/officeart/2008/layout/NameandTitleOrganizationalChart"/>
    <dgm:cxn modelId="{E77F16FC-5CE2-4A1F-80CD-D58C1DB7A4F1}" type="presParOf" srcId="{85AE21E5-5697-45A6-9193-904DBE7CAA53}" destId="{FF84ACCE-C60C-4192-AE88-60D6F0F8BACB}" srcOrd="0" destOrd="0" presId="urn:microsoft.com/office/officeart/2008/layout/NameandTitleOrganizationalChart"/>
    <dgm:cxn modelId="{49AA8697-B005-4712-92D1-09CEA7A2D8DB}" type="presParOf" srcId="{85AE21E5-5697-45A6-9193-904DBE7CAA53}" destId="{FDD8A283-EFD8-499D-AE5F-37A6EFF2FF3C}" srcOrd="1" destOrd="0" presId="urn:microsoft.com/office/officeart/2008/layout/NameandTitleOrganizationalChart"/>
    <dgm:cxn modelId="{A155E74E-3901-4617-BF6C-7FD4DFD29BE6}" type="presParOf" srcId="{85AE21E5-5697-45A6-9193-904DBE7CAA53}" destId="{E17E3CEB-F512-41C0-98F0-C14F50FB4B02}" srcOrd="2" destOrd="0" presId="urn:microsoft.com/office/officeart/2008/layout/NameandTitleOrganizationalChart"/>
    <dgm:cxn modelId="{7F635B19-FA3C-4B7E-9497-44ABFBAD48FF}" type="presParOf" srcId="{A253D00C-EE45-44ED-8F43-10943F040841}" destId="{00A50BFA-D69A-4DD9-A817-E374CC4B650C}" srcOrd="1" destOrd="0" presId="urn:microsoft.com/office/officeart/2008/layout/NameandTitleOrganizationalChart"/>
    <dgm:cxn modelId="{3DCE25B5-649A-4745-B0CE-BA7DCDF8E58D}" type="presParOf" srcId="{00A50BFA-D69A-4DD9-A817-E374CC4B650C}" destId="{2B278786-60A4-46FC-9DEC-63499A70B967}" srcOrd="0" destOrd="0" presId="urn:microsoft.com/office/officeart/2008/layout/NameandTitleOrganizationalChart"/>
    <dgm:cxn modelId="{5824602D-3DB9-498C-9DF1-00BFE5944B76}" type="presParOf" srcId="{00A50BFA-D69A-4DD9-A817-E374CC4B650C}" destId="{1A3A48A4-51D3-4ECB-A8D9-339A882B0B58}" srcOrd="1" destOrd="0" presId="urn:microsoft.com/office/officeart/2008/layout/NameandTitleOrganizationalChart"/>
    <dgm:cxn modelId="{FDEB7BCF-CBAB-451C-9F05-737A054398C6}" type="presParOf" srcId="{1A3A48A4-51D3-4ECB-A8D9-339A882B0B58}" destId="{E75C5895-3804-4D0D-916C-E5E137118DD3}" srcOrd="0" destOrd="0" presId="urn:microsoft.com/office/officeart/2008/layout/NameandTitleOrganizationalChart"/>
    <dgm:cxn modelId="{ADD5EE16-5CB8-4152-9E26-4D3DDFFBB088}" type="presParOf" srcId="{E75C5895-3804-4D0D-916C-E5E137118DD3}" destId="{F1F8201D-1AF2-4D35-964E-755C8071766C}" srcOrd="0" destOrd="0" presId="urn:microsoft.com/office/officeart/2008/layout/NameandTitleOrganizationalChart"/>
    <dgm:cxn modelId="{06D83573-3285-48A9-9977-52176555E2E0}" type="presParOf" srcId="{E75C5895-3804-4D0D-916C-E5E137118DD3}" destId="{55531748-AEB5-484E-84C4-3C910F4B10B6}" srcOrd="1" destOrd="0" presId="urn:microsoft.com/office/officeart/2008/layout/NameandTitleOrganizationalChart"/>
    <dgm:cxn modelId="{8C3007FE-3F37-4119-B3F4-B88E9A5180D6}" type="presParOf" srcId="{E75C5895-3804-4D0D-916C-E5E137118DD3}" destId="{0FCB596B-3566-45B9-8DA3-C7AD0A3AA3DC}" srcOrd="2" destOrd="0" presId="urn:microsoft.com/office/officeart/2008/layout/NameandTitleOrganizationalChart"/>
    <dgm:cxn modelId="{32BC850B-0F2C-4FF2-AB98-0781ECD99684}" type="presParOf" srcId="{1A3A48A4-51D3-4ECB-A8D9-339A882B0B58}" destId="{04CAC92D-C68C-4DAD-9CAB-96C867502ED8}" srcOrd="1" destOrd="0" presId="urn:microsoft.com/office/officeart/2008/layout/NameandTitleOrganizationalChart"/>
    <dgm:cxn modelId="{850EF02A-88F8-41B1-A685-1C19E2546F0E}" type="presParOf" srcId="{04CAC92D-C68C-4DAD-9CAB-96C867502ED8}" destId="{CA66C515-70BB-44B1-92A0-8E31DEDC4F77}" srcOrd="0" destOrd="0" presId="urn:microsoft.com/office/officeart/2008/layout/NameandTitleOrganizationalChart"/>
    <dgm:cxn modelId="{F7DDDE57-0159-4779-B2AD-A26CA577326E}" type="presParOf" srcId="{04CAC92D-C68C-4DAD-9CAB-96C867502ED8}" destId="{D038A08B-964A-4D39-9040-FC64E69253ED}" srcOrd="1" destOrd="0" presId="urn:microsoft.com/office/officeart/2008/layout/NameandTitleOrganizationalChart"/>
    <dgm:cxn modelId="{470BDE6A-0F4A-4D87-BB79-74CC919082AD}" type="presParOf" srcId="{D038A08B-964A-4D39-9040-FC64E69253ED}" destId="{FEE14684-A8BA-4C04-B4A9-2C25DF763578}" srcOrd="0" destOrd="0" presId="urn:microsoft.com/office/officeart/2008/layout/NameandTitleOrganizationalChart"/>
    <dgm:cxn modelId="{BADEB307-BB8F-41F9-A135-1E59F1B3B83D}" type="presParOf" srcId="{FEE14684-A8BA-4C04-B4A9-2C25DF763578}" destId="{38139AD3-0677-4905-9981-45D6C9E4FF85}" srcOrd="0" destOrd="0" presId="urn:microsoft.com/office/officeart/2008/layout/NameandTitleOrganizationalChart"/>
    <dgm:cxn modelId="{D3D58BB3-4F60-4D32-8D97-FFC4D473A744}" type="presParOf" srcId="{FEE14684-A8BA-4C04-B4A9-2C25DF763578}" destId="{7CC4DD42-3E07-42A1-99F4-2DAA7DCD9C13}" srcOrd="1" destOrd="0" presId="urn:microsoft.com/office/officeart/2008/layout/NameandTitleOrganizationalChart"/>
    <dgm:cxn modelId="{A3F63611-03EB-4B6E-8468-8ED514C8EFE5}" type="presParOf" srcId="{FEE14684-A8BA-4C04-B4A9-2C25DF763578}" destId="{58B7FAB2-87FF-4608-A55D-7D5D94C13B3D}" srcOrd="2" destOrd="0" presId="urn:microsoft.com/office/officeart/2008/layout/NameandTitleOrganizationalChart"/>
    <dgm:cxn modelId="{B6B74437-7C68-433C-BE98-CC3D81EB31D3}" type="presParOf" srcId="{D038A08B-964A-4D39-9040-FC64E69253ED}" destId="{3A4F575A-E762-46C9-85DA-72C55495A6F0}" srcOrd="1" destOrd="0" presId="urn:microsoft.com/office/officeart/2008/layout/NameandTitleOrganizationalChart"/>
    <dgm:cxn modelId="{D71121CF-46C1-43BD-B47D-FB3B59F18C19}" type="presParOf" srcId="{D038A08B-964A-4D39-9040-FC64E69253ED}" destId="{BF267704-29FD-4FE1-A2C4-319CAB3E6396}" srcOrd="2" destOrd="0" presId="urn:microsoft.com/office/officeart/2008/layout/NameandTitleOrganizationalChart"/>
    <dgm:cxn modelId="{940E4C0B-24CA-4DA2-9985-E3A9E1734D1C}" type="presParOf" srcId="{04CAC92D-C68C-4DAD-9CAB-96C867502ED8}" destId="{C923E3A0-F1EF-4F16-A2C8-118998CDFE5D}" srcOrd="2" destOrd="0" presId="urn:microsoft.com/office/officeart/2008/layout/NameandTitleOrganizationalChart"/>
    <dgm:cxn modelId="{D07D9577-34AE-466C-BF11-89B4D1CA75E2}" type="presParOf" srcId="{04CAC92D-C68C-4DAD-9CAB-96C867502ED8}" destId="{F3EBE13A-6537-4A2C-B838-87F52E096153}" srcOrd="3" destOrd="0" presId="urn:microsoft.com/office/officeart/2008/layout/NameandTitleOrganizationalChart"/>
    <dgm:cxn modelId="{960AC2C9-5213-4756-813A-D11ADB3482DD}" type="presParOf" srcId="{F3EBE13A-6537-4A2C-B838-87F52E096153}" destId="{40D3D6B1-1D4A-4817-B7C3-B72986D12F31}" srcOrd="0" destOrd="0" presId="urn:microsoft.com/office/officeart/2008/layout/NameandTitleOrganizationalChart"/>
    <dgm:cxn modelId="{FD83F70C-E116-459A-A975-E1AF794E00C4}" type="presParOf" srcId="{40D3D6B1-1D4A-4817-B7C3-B72986D12F31}" destId="{99EBC6D2-86A2-48CB-92ED-AEFF02ECB6EB}" srcOrd="0" destOrd="0" presId="urn:microsoft.com/office/officeart/2008/layout/NameandTitleOrganizationalChart"/>
    <dgm:cxn modelId="{AC07AF5D-9210-47B2-8F08-3CEDA377DC8E}" type="presParOf" srcId="{40D3D6B1-1D4A-4817-B7C3-B72986D12F31}" destId="{FAC8DD62-D6CE-45AD-8E2C-BDFCB2244D02}" srcOrd="1" destOrd="0" presId="urn:microsoft.com/office/officeart/2008/layout/NameandTitleOrganizationalChart"/>
    <dgm:cxn modelId="{0C6C8785-0679-41AF-B24E-92B71B9955A6}" type="presParOf" srcId="{40D3D6B1-1D4A-4817-B7C3-B72986D12F31}" destId="{D36B2ACC-E4CB-487D-8565-5A8A583D9B8C}" srcOrd="2" destOrd="0" presId="urn:microsoft.com/office/officeart/2008/layout/NameandTitleOrganizationalChart"/>
    <dgm:cxn modelId="{E0AA540F-5F15-4E56-BB2F-23BF178B9BDD}" type="presParOf" srcId="{F3EBE13A-6537-4A2C-B838-87F52E096153}" destId="{5026D762-5A9B-4089-AB6F-D77A8736072F}" srcOrd="1" destOrd="0" presId="urn:microsoft.com/office/officeart/2008/layout/NameandTitleOrganizationalChart"/>
    <dgm:cxn modelId="{46A92D1A-BE67-4804-9193-02C97C781954}" type="presParOf" srcId="{F3EBE13A-6537-4A2C-B838-87F52E096153}" destId="{6D875270-B36D-4905-B4BF-ADA1F460B43E}" srcOrd="2" destOrd="0" presId="urn:microsoft.com/office/officeart/2008/layout/NameandTitleOrganizationalChart"/>
    <dgm:cxn modelId="{19A526DE-A366-4367-B02B-572406D5D528}" type="presParOf" srcId="{1A3A48A4-51D3-4ECB-A8D9-339A882B0B58}" destId="{7ADF7A01-ADC3-4F3D-B14A-73C936E60FFF}" srcOrd="2" destOrd="0" presId="urn:microsoft.com/office/officeart/2008/layout/NameandTitleOrganizationalChart"/>
    <dgm:cxn modelId="{8F4AD475-FACE-4684-A1C5-B73E00A7DC38}" type="presParOf" srcId="{A253D00C-EE45-44ED-8F43-10943F040841}" destId="{6AC7F68F-DA86-4FD6-AA28-567216486C4F}" srcOrd="2" destOrd="0" presId="urn:microsoft.com/office/officeart/2008/layout/NameandTitleOrganizationalChart"/>
    <dgm:cxn modelId="{117FB821-7F56-4C83-8EFC-1EA34FD6E2B8}" type="presParOf" srcId="{6AC7F68F-DA86-4FD6-AA28-567216486C4F}" destId="{04C18F6D-69C0-4587-A323-AE515D028B53}" srcOrd="0" destOrd="0" presId="urn:microsoft.com/office/officeart/2008/layout/NameandTitleOrganizationalChart"/>
    <dgm:cxn modelId="{002CF7DC-2D22-49C2-9E87-1BF16B5CFB90}" type="presParOf" srcId="{6AC7F68F-DA86-4FD6-AA28-567216486C4F}" destId="{EFB2D00D-B5F8-426D-A1A0-9C052736F633}" srcOrd="1" destOrd="0" presId="urn:microsoft.com/office/officeart/2008/layout/NameandTitleOrganizationalChart"/>
    <dgm:cxn modelId="{988EDDA5-CF95-476E-8945-3D4517BDF702}" type="presParOf" srcId="{EFB2D00D-B5F8-426D-A1A0-9C052736F633}" destId="{58EEA14C-B5D3-4298-A3AE-578DEEF005C3}" srcOrd="0" destOrd="0" presId="urn:microsoft.com/office/officeart/2008/layout/NameandTitleOrganizationalChart"/>
    <dgm:cxn modelId="{A0B54EBE-FFA4-4422-84FE-125F5313B7B6}" type="presParOf" srcId="{58EEA14C-B5D3-4298-A3AE-578DEEF005C3}" destId="{239A40D3-5D2B-48B6-A45B-B1A112572DF8}" srcOrd="0" destOrd="0" presId="urn:microsoft.com/office/officeart/2008/layout/NameandTitleOrganizationalChart"/>
    <dgm:cxn modelId="{94FCE4A8-5839-4805-8CB1-7DA6D6CC5BC1}" type="presParOf" srcId="{58EEA14C-B5D3-4298-A3AE-578DEEF005C3}" destId="{183C84F3-DA75-46B4-B26C-A65755B9E990}" srcOrd="1" destOrd="0" presId="urn:microsoft.com/office/officeart/2008/layout/NameandTitleOrganizationalChart"/>
    <dgm:cxn modelId="{61DDC434-7C6F-4FDA-B6C4-9D69FF365948}" type="presParOf" srcId="{58EEA14C-B5D3-4298-A3AE-578DEEF005C3}" destId="{14E86006-ECA1-4C53-9B27-CBD4435DBEE7}" srcOrd="2" destOrd="0" presId="urn:microsoft.com/office/officeart/2008/layout/NameandTitleOrganizationalChart"/>
    <dgm:cxn modelId="{007C5B03-12DE-4B31-9BB1-57FA3E39F224}" type="presParOf" srcId="{EFB2D00D-B5F8-426D-A1A0-9C052736F633}" destId="{3382B9DD-AC34-4448-9765-B5D88A5F06D7}" srcOrd="1" destOrd="0" presId="urn:microsoft.com/office/officeart/2008/layout/NameandTitleOrganizationalChart"/>
    <dgm:cxn modelId="{85EC2AB9-A000-4B3D-BC5A-A511F365930D}" type="presParOf" srcId="{EFB2D00D-B5F8-426D-A1A0-9C052736F633}" destId="{089FF26B-5DF8-4000-B689-3B5C9349D4A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102D1-8F1A-4262-8983-DEA0E011F03B}">
      <dsp:nvSpPr>
        <dsp:cNvPr id="0" name=""/>
        <dsp:cNvSpPr/>
      </dsp:nvSpPr>
      <dsp:spPr>
        <a:xfrm>
          <a:off x="3814489" y="1616240"/>
          <a:ext cx="249510" cy="1093092"/>
        </a:xfrm>
        <a:custGeom>
          <a:avLst/>
          <a:gdLst/>
          <a:ahLst/>
          <a:cxnLst/>
          <a:rect l="0" t="0" r="0" b="0"/>
          <a:pathLst>
            <a:path>
              <a:moveTo>
                <a:pt x="249510" y="0"/>
              </a:moveTo>
              <a:lnTo>
                <a:pt x="249510" y="1093092"/>
              </a:lnTo>
              <a:lnTo>
                <a:pt x="0" y="109309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2A983-F7B8-4D9F-A3A8-425880F798DC}">
      <dsp:nvSpPr>
        <dsp:cNvPr id="0" name=""/>
        <dsp:cNvSpPr/>
      </dsp:nvSpPr>
      <dsp:spPr>
        <a:xfrm>
          <a:off x="4064000" y="1616240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675"/>
              </a:lnTo>
              <a:lnTo>
                <a:pt x="2875309" y="1936675"/>
              </a:lnTo>
              <a:lnTo>
                <a:pt x="2875309" y="218618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80519-FC68-495F-B6D7-0D0D5A8F36C9}">
      <dsp:nvSpPr>
        <dsp:cNvPr id="0" name=""/>
        <dsp:cNvSpPr/>
      </dsp:nvSpPr>
      <dsp:spPr>
        <a:xfrm>
          <a:off x="4018280" y="1616240"/>
          <a:ext cx="91440" cy="21861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618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83845-3D31-4F31-BAFF-8B51BB7C5484}">
      <dsp:nvSpPr>
        <dsp:cNvPr id="0" name=""/>
        <dsp:cNvSpPr/>
      </dsp:nvSpPr>
      <dsp:spPr>
        <a:xfrm>
          <a:off x="1188690" y="1616240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1936675"/>
              </a:lnTo>
              <a:lnTo>
                <a:pt x="0" y="1936675"/>
              </a:lnTo>
              <a:lnTo>
                <a:pt x="0" y="218618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FF617-D599-4C77-9872-92F9A73BF796}">
      <dsp:nvSpPr>
        <dsp:cNvPr id="0" name=""/>
        <dsp:cNvSpPr/>
      </dsp:nvSpPr>
      <dsp:spPr>
        <a:xfrm>
          <a:off x="2875855" y="428096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BattleMaster</a:t>
          </a:r>
        </a:p>
      </dsp:txBody>
      <dsp:txXfrm>
        <a:off x="2875855" y="428096"/>
        <a:ext cx="2376289" cy="1188144"/>
      </dsp:txXfrm>
    </dsp:sp>
    <dsp:sp modelId="{FCDB746A-B33C-4B77-9F55-40203FF278B6}">
      <dsp:nvSpPr>
        <dsp:cNvPr id="0" name=""/>
        <dsp:cNvSpPr/>
      </dsp:nvSpPr>
      <dsp:spPr>
        <a:xfrm>
          <a:off x="545" y="3802426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>
        <a:off x="545" y="3802426"/>
        <a:ext cx="2376289" cy="1188144"/>
      </dsp:txXfrm>
    </dsp:sp>
    <dsp:sp modelId="{AB0BAB68-C7BD-4CCD-8B2C-7A875593DCE7}">
      <dsp:nvSpPr>
        <dsp:cNvPr id="0" name=""/>
        <dsp:cNvSpPr/>
      </dsp:nvSpPr>
      <dsp:spPr>
        <a:xfrm>
          <a:off x="2875855" y="3802426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>
        <a:off x="2875855" y="3802426"/>
        <a:ext cx="2376289" cy="1188144"/>
      </dsp:txXfrm>
    </dsp:sp>
    <dsp:sp modelId="{6D6E78D9-EBDD-4200-B65B-8C2A69D5CB2F}">
      <dsp:nvSpPr>
        <dsp:cNvPr id="0" name=""/>
        <dsp:cNvSpPr/>
      </dsp:nvSpPr>
      <dsp:spPr>
        <a:xfrm>
          <a:off x="5751165" y="3802426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>
        <a:off x="5751165" y="3802426"/>
        <a:ext cx="2376289" cy="1188144"/>
      </dsp:txXfrm>
    </dsp:sp>
    <dsp:sp modelId="{14127604-FBEC-4471-9F4F-EA39A709A7D3}">
      <dsp:nvSpPr>
        <dsp:cNvPr id="0" name=""/>
        <dsp:cNvSpPr/>
      </dsp:nvSpPr>
      <dsp:spPr>
        <a:xfrm>
          <a:off x="1438200" y="2115261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>
        <a:off x="1438200" y="2115261"/>
        <a:ext cx="2376289" cy="11881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18F6D-69C0-4587-A323-AE515D028B53}">
      <dsp:nvSpPr>
        <dsp:cNvPr id="0" name=""/>
        <dsp:cNvSpPr/>
      </dsp:nvSpPr>
      <dsp:spPr>
        <a:xfrm>
          <a:off x="3668890" y="928480"/>
          <a:ext cx="305641" cy="998512"/>
        </a:xfrm>
        <a:custGeom>
          <a:avLst/>
          <a:gdLst/>
          <a:ahLst/>
          <a:cxnLst/>
          <a:rect l="0" t="0" r="0" b="0"/>
          <a:pathLst>
            <a:path>
              <a:moveTo>
                <a:pt x="305641" y="0"/>
              </a:moveTo>
              <a:lnTo>
                <a:pt x="305641" y="998512"/>
              </a:lnTo>
              <a:lnTo>
                <a:pt x="0" y="998512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23E3A0-F1EF-4F16-A2C8-118998CDFE5D}">
      <dsp:nvSpPr>
        <dsp:cNvPr id="0" name=""/>
        <dsp:cNvSpPr/>
      </dsp:nvSpPr>
      <dsp:spPr>
        <a:xfrm>
          <a:off x="3974531" y="3851961"/>
          <a:ext cx="1200324" cy="535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112"/>
              </a:lnTo>
              <a:lnTo>
                <a:pt x="1200324" y="319112"/>
              </a:lnTo>
              <a:lnTo>
                <a:pt x="1200324" y="535285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6C515-70BB-44B1-92A0-8E31DEDC4F77}">
      <dsp:nvSpPr>
        <dsp:cNvPr id="0" name=""/>
        <dsp:cNvSpPr/>
      </dsp:nvSpPr>
      <dsp:spPr>
        <a:xfrm>
          <a:off x="2774206" y="3851961"/>
          <a:ext cx="1200324" cy="535285"/>
        </a:xfrm>
        <a:custGeom>
          <a:avLst/>
          <a:gdLst/>
          <a:ahLst/>
          <a:cxnLst/>
          <a:rect l="0" t="0" r="0" b="0"/>
          <a:pathLst>
            <a:path>
              <a:moveTo>
                <a:pt x="1200324" y="0"/>
              </a:moveTo>
              <a:lnTo>
                <a:pt x="1200324" y="319112"/>
              </a:lnTo>
              <a:lnTo>
                <a:pt x="0" y="319112"/>
              </a:lnTo>
              <a:lnTo>
                <a:pt x="0" y="535285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78786-60A4-46FC-9DEC-63499A70B967}">
      <dsp:nvSpPr>
        <dsp:cNvPr id="0" name=""/>
        <dsp:cNvSpPr/>
      </dsp:nvSpPr>
      <dsp:spPr>
        <a:xfrm>
          <a:off x="3928811" y="928480"/>
          <a:ext cx="91440" cy="1997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97025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4ACCE-C60C-4192-AE88-60D6F0F8BACB}">
      <dsp:nvSpPr>
        <dsp:cNvPr id="0" name=""/>
        <dsp:cNvSpPr/>
      </dsp:nvSpPr>
      <dsp:spPr>
        <a:xfrm>
          <a:off x="3079847" y="2025"/>
          <a:ext cx="1789367" cy="9264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3073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Combatant</a:t>
          </a:r>
        </a:p>
      </dsp:txBody>
      <dsp:txXfrm>
        <a:off x="3079847" y="2025"/>
        <a:ext cx="1789367" cy="926455"/>
      </dsp:txXfrm>
    </dsp:sp>
    <dsp:sp modelId="{FDD8A283-EFD8-499D-AE5F-37A6EFF2FF3C}">
      <dsp:nvSpPr>
        <dsp:cNvPr id="0" name=""/>
        <dsp:cNvSpPr/>
      </dsp:nvSpPr>
      <dsp:spPr>
        <a:xfrm>
          <a:off x="3437721" y="722602"/>
          <a:ext cx="1610430" cy="3088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Abstract</a:t>
          </a:r>
        </a:p>
      </dsp:txBody>
      <dsp:txXfrm>
        <a:off x="3437721" y="722602"/>
        <a:ext cx="1610430" cy="308818"/>
      </dsp:txXfrm>
    </dsp:sp>
    <dsp:sp modelId="{F1F8201D-1AF2-4D35-964E-755C8071766C}">
      <dsp:nvSpPr>
        <dsp:cNvPr id="0" name=""/>
        <dsp:cNvSpPr/>
      </dsp:nvSpPr>
      <dsp:spPr>
        <a:xfrm>
          <a:off x="3079847" y="2925506"/>
          <a:ext cx="1789367" cy="9264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3073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AICombatant</a:t>
          </a:r>
          <a:endParaRPr lang="en-GB" sz="1800" kern="1200" dirty="0"/>
        </a:p>
      </dsp:txBody>
      <dsp:txXfrm>
        <a:off x="3079847" y="2925506"/>
        <a:ext cx="1789367" cy="926455"/>
      </dsp:txXfrm>
    </dsp:sp>
    <dsp:sp modelId="{55531748-AEB5-484E-84C4-3C910F4B10B6}">
      <dsp:nvSpPr>
        <dsp:cNvPr id="0" name=""/>
        <dsp:cNvSpPr/>
      </dsp:nvSpPr>
      <dsp:spPr>
        <a:xfrm>
          <a:off x="3437721" y="3646082"/>
          <a:ext cx="1610430" cy="3088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Abstract</a:t>
          </a:r>
        </a:p>
      </dsp:txBody>
      <dsp:txXfrm>
        <a:off x="3437721" y="3646082"/>
        <a:ext cx="1610430" cy="308818"/>
      </dsp:txXfrm>
    </dsp:sp>
    <dsp:sp modelId="{38139AD3-0677-4905-9981-45D6C9E4FF85}">
      <dsp:nvSpPr>
        <dsp:cNvPr id="0" name=""/>
        <dsp:cNvSpPr/>
      </dsp:nvSpPr>
      <dsp:spPr>
        <a:xfrm>
          <a:off x="1879523" y="4387246"/>
          <a:ext cx="1789367" cy="926455"/>
        </a:xfrm>
        <a:prstGeom prst="rect">
          <a:avLst/>
        </a:prstGeom>
        <a:solidFill>
          <a:schemeClr val="accent4">
            <a:hueOff val="-2362766"/>
            <a:satOff val="-3784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3073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EnemyCombatant</a:t>
          </a:r>
          <a:endParaRPr lang="en-GB" sz="1800" kern="1200" dirty="0"/>
        </a:p>
      </dsp:txBody>
      <dsp:txXfrm>
        <a:off x="1879523" y="4387246"/>
        <a:ext cx="1789367" cy="926455"/>
      </dsp:txXfrm>
    </dsp:sp>
    <dsp:sp modelId="{7CC4DD42-3E07-42A1-99F4-2DAA7DCD9C13}">
      <dsp:nvSpPr>
        <dsp:cNvPr id="0" name=""/>
        <dsp:cNvSpPr/>
      </dsp:nvSpPr>
      <dsp:spPr>
        <a:xfrm>
          <a:off x="2237396" y="5107822"/>
          <a:ext cx="1610430" cy="3088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2362766"/>
              <a:satOff val="-3784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/>
        </a:p>
      </dsp:txBody>
      <dsp:txXfrm>
        <a:off x="2237396" y="5107822"/>
        <a:ext cx="1610430" cy="308818"/>
      </dsp:txXfrm>
    </dsp:sp>
    <dsp:sp modelId="{99EBC6D2-86A2-48CB-92ED-AEFF02ECB6EB}">
      <dsp:nvSpPr>
        <dsp:cNvPr id="0" name=""/>
        <dsp:cNvSpPr/>
      </dsp:nvSpPr>
      <dsp:spPr>
        <a:xfrm>
          <a:off x="4280172" y="4387246"/>
          <a:ext cx="1789367" cy="926455"/>
        </a:xfrm>
        <a:prstGeom prst="rect">
          <a:avLst/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3073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NeutralCombatant</a:t>
          </a:r>
          <a:endParaRPr lang="en-GB" sz="1800" kern="1200" dirty="0"/>
        </a:p>
      </dsp:txBody>
      <dsp:txXfrm>
        <a:off x="4280172" y="4387246"/>
        <a:ext cx="1789367" cy="926455"/>
      </dsp:txXfrm>
    </dsp:sp>
    <dsp:sp modelId="{FAC8DD62-D6CE-45AD-8E2C-BDFCB2244D02}">
      <dsp:nvSpPr>
        <dsp:cNvPr id="0" name=""/>
        <dsp:cNvSpPr/>
      </dsp:nvSpPr>
      <dsp:spPr>
        <a:xfrm>
          <a:off x="4638046" y="5107822"/>
          <a:ext cx="1610430" cy="3088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4725531"/>
              <a:satOff val="-7569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/>
        </a:p>
      </dsp:txBody>
      <dsp:txXfrm>
        <a:off x="4638046" y="5107822"/>
        <a:ext cx="1610430" cy="308818"/>
      </dsp:txXfrm>
    </dsp:sp>
    <dsp:sp modelId="{239A40D3-5D2B-48B6-A45B-B1A112572DF8}">
      <dsp:nvSpPr>
        <dsp:cNvPr id="0" name=""/>
        <dsp:cNvSpPr/>
      </dsp:nvSpPr>
      <dsp:spPr>
        <a:xfrm>
          <a:off x="1879523" y="1463766"/>
          <a:ext cx="1789367" cy="9264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3073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PlayerCombatant</a:t>
          </a:r>
          <a:endParaRPr lang="en-GB" sz="1800" kern="1200" dirty="0"/>
        </a:p>
      </dsp:txBody>
      <dsp:txXfrm>
        <a:off x="1879523" y="1463766"/>
        <a:ext cx="1789367" cy="926455"/>
      </dsp:txXfrm>
    </dsp:sp>
    <dsp:sp modelId="{183C84F3-DA75-46B4-B26C-A65755B9E990}">
      <dsp:nvSpPr>
        <dsp:cNvPr id="0" name=""/>
        <dsp:cNvSpPr/>
      </dsp:nvSpPr>
      <dsp:spPr>
        <a:xfrm>
          <a:off x="2237396" y="2184342"/>
          <a:ext cx="1610430" cy="3088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/>
        </a:p>
      </dsp:txBody>
      <dsp:txXfrm>
        <a:off x="2237396" y="2184342"/>
        <a:ext cx="1610430" cy="308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0925E49-206F-4633-8AB1-37449D4ADAE1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DA007E4-1156-4CD1-A697-123260CB5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69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5E49-206F-4633-8AB1-37449D4ADAE1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07E4-1156-4CD1-A697-123260CB5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21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5E49-206F-4633-8AB1-37449D4ADAE1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07E4-1156-4CD1-A697-123260CB5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818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5E49-206F-4633-8AB1-37449D4ADAE1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07E4-1156-4CD1-A697-123260CB5F83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315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5E49-206F-4633-8AB1-37449D4ADAE1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07E4-1156-4CD1-A697-123260CB5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006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5E49-206F-4633-8AB1-37449D4ADAE1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07E4-1156-4CD1-A697-123260CB5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549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5E49-206F-4633-8AB1-37449D4ADAE1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07E4-1156-4CD1-A697-123260CB5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654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5E49-206F-4633-8AB1-37449D4ADAE1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07E4-1156-4CD1-A697-123260CB5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732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5E49-206F-4633-8AB1-37449D4ADAE1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07E4-1156-4CD1-A697-123260CB5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92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5E49-206F-4633-8AB1-37449D4ADAE1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07E4-1156-4CD1-A697-123260CB5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5E49-206F-4633-8AB1-37449D4ADAE1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07E4-1156-4CD1-A697-123260CB5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94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5E49-206F-4633-8AB1-37449D4ADAE1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07E4-1156-4CD1-A697-123260CB5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86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5E49-206F-4633-8AB1-37449D4ADAE1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07E4-1156-4CD1-A697-123260CB5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25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5E49-206F-4633-8AB1-37449D4ADAE1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07E4-1156-4CD1-A697-123260CB5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99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5E49-206F-4633-8AB1-37449D4ADAE1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07E4-1156-4CD1-A697-123260CB5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42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5E49-206F-4633-8AB1-37449D4ADAE1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07E4-1156-4CD1-A697-123260CB5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9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5E49-206F-4633-8AB1-37449D4ADAE1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07E4-1156-4CD1-A697-123260CB5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62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25E49-206F-4633-8AB1-37449D4ADAE1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007E4-1156-4CD1-A697-123260CB5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910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5B56B6-C814-FC4C-A6A5-4F116ED6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66799"/>
          </a:xfr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48000"/>
                </a:scheme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en-GB" dirty="0"/>
              <a:t>Battle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DFD702-623E-8CD8-57E0-77D6138ABC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Turn-based</a:t>
            </a:r>
          </a:p>
          <a:p>
            <a:r>
              <a:rPr lang="en-GB" dirty="0"/>
              <a:t>Tactical zones</a:t>
            </a:r>
          </a:p>
          <a:p>
            <a:r>
              <a:rPr lang="en-GB" dirty="0"/>
              <a:t>Every unit gets one turn per round</a:t>
            </a:r>
          </a:p>
          <a:p>
            <a:endParaRPr lang="en-GB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B40609B-E125-4172-B2D2-4FFA007843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1742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776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5B56B6-C814-FC4C-A6A5-4F116ED6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66799"/>
          </a:xfr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48000"/>
                </a:scheme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en-GB" dirty="0"/>
              <a:t>BATTLE STATE MACHINE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8180E9A7-C8F1-42A1-23E4-0AA2D4278ED8}"/>
              </a:ext>
            </a:extLst>
          </p:cNvPr>
          <p:cNvSpPr/>
          <p:nvPr/>
        </p:nvSpPr>
        <p:spPr>
          <a:xfrm>
            <a:off x="1663149" y="1655527"/>
            <a:ext cx="20160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StartBattle</a:t>
            </a:r>
            <a:endParaRPr lang="en-GB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2180F9E-0301-F926-67CC-92D333ED62D4}"/>
              </a:ext>
            </a:extLst>
          </p:cNvPr>
          <p:cNvSpPr/>
          <p:nvPr/>
        </p:nvSpPr>
        <p:spPr>
          <a:xfrm>
            <a:off x="4300330" y="2816352"/>
            <a:ext cx="2016000" cy="612648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StartTurn</a:t>
            </a:r>
            <a:endParaRPr lang="en-GB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E7E0CE1-E956-3074-EE8C-C54B8F321DB8}"/>
              </a:ext>
            </a:extLst>
          </p:cNvPr>
          <p:cNvSpPr/>
          <p:nvPr/>
        </p:nvSpPr>
        <p:spPr>
          <a:xfrm>
            <a:off x="4300330" y="5163248"/>
            <a:ext cx="2016000" cy="612648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Execute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CB40ED8-94B1-7693-476F-F205933AD0D6}"/>
              </a:ext>
            </a:extLst>
          </p:cNvPr>
          <p:cNvSpPr/>
          <p:nvPr/>
        </p:nvSpPr>
        <p:spPr>
          <a:xfrm>
            <a:off x="7739271" y="2836984"/>
            <a:ext cx="2016000" cy="612648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Won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CCF67138-AEC1-7F7B-8F3A-B10891AB4D43}"/>
              </a:ext>
            </a:extLst>
          </p:cNvPr>
          <p:cNvSpPr/>
          <p:nvPr/>
        </p:nvSpPr>
        <p:spPr>
          <a:xfrm>
            <a:off x="7739271" y="3953723"/>
            <a:ext cx="20160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Lost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0B41E7F8-CB25-53FF-8F0D-AAA852F4839A}"/>
              </a:ext>
            </a:extLst>
          </p:cNvPr>
          <p:cNvSpPr/>
          <p:nvPr/>
        </p:nvSpPr>
        <p:spPr>
          <a:xfrm>
            <a:off x="7739271" y="5163248"/>
            <a:ext cx="2016000" cy="612648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Escaped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5E5A8A-11AE-963A-F75A-F4E227A16BD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5308330" y="3429000"/>
            <a:ext cx="0" cy="17342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49C0B97F-4F8D-84E5-B776-BCF06161042A}"/>
              </a:ext>
            </a:extLst>
          </p:cNvPr>
          <p:cNvSpPr/>
          <p:nvPr/>
        </p:nvSpPr>
        <p:spPr>
          <a:xfrm>
            <a:off x="10007062" y="1570890"/>
            <a:ext cx="20160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Return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2BCE01A-70A0-CC3A-39BC-F3F9616B82E3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6316330" y="3143308"/>
            <a:ext cx="1422941" cy="23262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DBD4C08-9067-E1B8-5344-7B0162088F9C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6316330" y="4260047"/>
            <a:ext cx="1422941" cy="1209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7C21944-A88C-3A92-88AF-5FFDCA078BCF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316330" y="5376786"/>
            <a:ext cx="1422941" cy="927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C71E187-263C-ECB0-9EE8-5B183EFDC1E5}"/>
              </a:ext>
            </a:extLst>
          </p:cNvPr>
          <p:cNvCxnSpPr>
            <a:cxnSpLocks/>
            <a:stCxn id="16" idx="3"/>
            <a:endCxn id="35" idx="2"/>
          </p:cNvCxnSpPr>
          <p:nvPr/>
        </p:nvCxnSpPr>
        <p:spPr>
          <a:xfrm flipV="1">
            <a:off x="9755271" y="2183538"/>
            <a:ext cx="1259791" cy="32860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09D7DA4-E0A6-999A-8D42-6F155035FCB3}"/>
              </a:ext>
            </a:extLst>
          </p:cNvPr>
          <p:cNvCxnSpPr>
            <a:cxnSpLocks/>
            <a:stCxn id="14" idx="3"/>
            <a:endCxn id="35" idx="2"/>
          </p:cNvCxnSpPr>
          <p:nvPr/>
        </p:nvCxnSpPr>
        <p:spPr>
          <a:xfrm flipV="1">
            <a:off x="9755271" y="2183538"/>
            <a:ext cx="1259791" cy="959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FD6A672-C49F-86D2-6615-A863C1475AAC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 rot="5400000" flipH="1">
            <a:off x="3828558" y="4296124"/>
            <a:ext cx="2959544" cy="12700"/>
          </a:xfrm>
          <a:prstGeom prst="bentConnector5">
            <a:avLst>
              <a:gd name="adj1" fmla="val -7724"/>
              <a:gd name="adj2" fmla="val -11028205"/>
              <a:gd name="adj3" fmla="val 1077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361C6A9-5310-BF77-76FE-338B30618B0B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3058489" y="1880834"/>
            <a:ext cx="854501" cy="1629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CE2833A-71B8-96B0-05CC-105F2AE74E8D}"/>
              </a:ext>
            </a:extLst>
          </p:cNvPr>
          <p:cNvSpPr txBox="1"/>
          <p:nvPr/>
        </p:nvSpPr>
        <p:spPr>
          <a:xfrm>
            <a:off x="1325217" y="3953723"/>
            <a:ext cx="20794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Interface </a:t>
            </a:r>
            <a:r>
              <a:rPr lang="en-GB" dirty="0" err="1"/>
              <a:t>BattleState</a:t>
            </a:r>
            <a:endParaRPr lang="en-GB" dirty="0"/>
          </a:p>
          <a:p>
            <a:r>
              <a:rPr lang="en-GB" dirty="0" err="1"/>
              <a:t>OnEnter</a:t>
            </a:r>
            <a:r>
              <a:rPr lang="en-GB" dirty="0"/>
              <a:t>()</a:t>
            </a:r>
          </a:p>
          <a:p>
            <a:r>
              <a:rPr lang="en-GB" dirty="0" err="1"/>
              <a:t>OnExit</a:t>
            </a:r>
            <a:r>
              <a:rPr lang="en-GB" dirty="0"/>
              <a:t>()</a:t>
            </a:r>
          </a:p>
          <a:p>
            <a:r>
              <a:rPr lang="en-GB" dirty="0" err="1"/>
              <a:t>UpdateState</a:t>
            </a:r>
            <a:r>
              <a:rPr lang="en-GB" dirty="0"/>
              <a:t>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797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5B56B6-C814-FC4C-A6A5-4F116ED6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66799"/>
          </a:xfr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48000"/>
                </a:schemeClr>
              </a:gs>
            </a:gsLst>
            <a:lin ang="108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GB" dirty="0"/>
              <a:t>Combatant inheritance tree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83E0BC2-ABD0-6225-47FD-155AB5BCC7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467243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38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5DA5-31FE-D358-10BC-91F81FA6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73A3D-9526-6ED7-03BE-2E4512D396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Combatant:</a:t>
            </a:r>
          </a:p>
          <a:p>
            <a:pPr lvl="1"/>
            <a:r>
              <a:rPr lang="en-GB" dirty="0"/>
              <a:t>Battlezone zone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BA2C8-60B5-D5C1-B738-97026EE866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Battlefield:</a:t>
            </a:r>
          </a:p>
          <a:p>
            <a:pPr lvl="1"/>
            <a:r>
              <a:rPr lang="en-GB" dirty="0" err="1"/>
              <a:t>forwardZone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backZone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1715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04D678-2995-C70A-651E-75A55058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Greeting </a:t>
            </a:r>
            <a:r>
              <a:rPr lang="en-GB" dirty="0" err="1"/>
              <a:t>Inma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D6EB89-2EA1-3DEF-9143-EC607FBCE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2469778"/>
            <a:ext cx="3195240" cy="576262"/>
          </a:xfrm>
        </p:spPr>
        <p:txBody>
          <a:bodyPr/>
          <a:lstStyle/>
          <a:p>
            <a:r>
              <a:rPr lang="en-GB" dirty="0"/>
              <a:t>Objective	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9FB1E4-E088-1977-97E8-76BDB95CB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89053" y="2469778"/>
            <a:ext cx="3200400" cy="576262"/>
          </a:xfrm>
        </p:spPr>
        <p:txBody>
          <a:bodyPr/>
          <a:lstStyle/>
          <a:p>
            <a:r>
              <a:rPr lang="en-GB" dirty="0"/>
              <a:t>Relationship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B2862B-393C-307F-7A58-8F344DFAB1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2567" y="2469777"/>
            <a:ext cx="3190741" cy="576262"/>
          </a:xfrm>
        </p:spPr>
        <p:txBody>
          <a:bodyPr/>
          <a:lstStyle/>
          <a:p>
            <a:r>
              <a:rPr lang="en-GB" dirty="0"/>
              <a:t>Self respect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704611-EAEF-80AE-457B-FB2B6ED28C94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141413" y="3028130"/>
            <a:ext cx="3195240" cy="2770571"/>
          </a:xfrm>
        </p:spPr>
        <p:txBody>
          <a:bodyPr/>
          <a:lstStyle/>
          <a:p>
            <a:r>
              <a:rPr lang="en-GB" dirty="0"/>
              <a:t>Maintain a cordial relationship with </a:t>
            </a:r>
            <a:r>
              <a:rPr lang="en-GB" dirty="0" err="1"/>
              <a:t>Inma</a:t>
            </a:r>
            <a:endParaRPr lang="en-GB" dirty="0"/>
          </a:p>
          <a:p>
            <a:r>
              <a:rPr lang="en-GB" dirty="0"/>
              <a:t>Don’t say anything that would cause legal trouble.</a:t>
            </a:r>
          </a:p>
          <a:p>
            <a:r>
              <a:rPr lang="en-GB" dirty="0"/>
              <a:t>Don’t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84B940A-7E17-EED8-B68E-C030F10A1D1C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487593" y="3046039"/>
            <a:ext cx="3200400" cy="2745160"/>
          </a:xfrm>
        </p:spPr>
        <p:txBody>
          <a:bodyPr/>
          <a:lstStyle/>
          <a:p>
            <a:r>
              <a:rPr lang="en-GB" dirty="0"/>
              <a:t>Coworker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A77E168-9DAB-17F8-48C0-A54CF650BD65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852442" y="3046030"/>
            <a:ext cx="3194968" cy="2745170"/>
          </a:xfrm>
        </p:spPr>
        <p:txBody>
          <a:bodyPr/>
          <a:lstStyle/>
          <a:p>
            <a:r>
              <a:rPr lang="en-GB" dirty="0"/>
              <a:t>Don’t accept any blame for the situation.</a:t>
            </a:r>
          </a:p>
          <a:p>
            <a:endParaRPr lang="en-GB" dirty="0"/>
          </a:p>
          <a:p>
            <a:r>
              <a:rPr lang="en-GB" dirty="0"/>
              <a:t>Be kind.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F59E522D-1467-639B-1E90-EC51D74CCA2E}"/>
              </a:ext>
            </a:extLst>
          </p:cNvPr>
          <p:cNvSpPr txBox="1">
            <a:spLocks/>
          </p:cNvSpPr>
          <p:nvPr/>
        </p:nvSpPr>
        <p:spPr>
          <a:xfrm>
            <a:off x="1139953" y="1963090"/>
            <a:ext cx="319524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RANK: 2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DF36293-5C8E-1542-3C72-BCA5D146C90A}"/>
              </a:ext>
            </a:extLst>
          </p:cNvPr>
          <p:cNvSpPr txBox="1">
            <a:spLocks/>
          </p:cNvSpPr>
          <p:nvPr/>
        </p:nvSpPr>
        <p:spPr>
          <a:xfrm>
            <a:off x="4487593" y="1963090"/>
            <a:ext cx="320040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RANK: 3	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5513FE5-28A0-90A9-6264-ACAA41E42894}"/>
              </a:ext>
            </a:extLst>
          </p:cNvPr>
          <p:cNvSpPr txBox="1">
            <a:spLocks/>
          </p:cNvSpPr>
          <p:nvPr/>
        </p:nvSpPr>
        <p:spPr>
          <a:xfrm>
            <a:off x="7851107" y="1963089"/>
            <a:ext cx="319074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RANK: 1</a:t>
            </a:r>
          </a:p>
        </p:txBody>
      </p:sp>
    </p:spTree>
    <p:extLst>
      <p:ext uri="{BB962C8B-B14F-4D97-AF65-F5344CB8AC3E}">
        <p14:creationId xmlns:p14="http://schemas.microsoft.com/office/powerpoint/2010/main" val="3411157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2253</TotalTime>
  <Words>98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Battle System</vt:lpstr>
      <vt:lpstr>BATTLE STATE MACHINE</vt:lpstr>
      <vt:lpstr>Combatant inheritance tree </vt:lpstr>
      <vt:lpstr>PowerPoint Presentation</vt:lpstr>
      <vt:lpstr>Greeting Inma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Payne</dc:creator>
  <cp:lastModifiedBy>Thomas Payne</cp:lastModifiedBy>
  <cp:revision>8</cp:revision>
  <dcterms:created xsi:type="dcterms:W3CDTF">2023-05-16T10:35:15Z</dcterms:created>
  <dcterms:modified xsi:type="dcterms:W3CDTF">2023-05-25T17:27:05Z</dcterms:modified>
</cp:coreProperties>
</file>