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Shake-IT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Геосоциальная</a:t>
            </a:r>
            <a:r>
              <a:rPr lang="ru-RU" dirty="0" smtClean="0"/>
              <a:t> сеть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4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Online </a:t>
            </a:r>
            <a:r>
              <a:rPr lang="en-US" dirty="0" smtClean="0"/>
              <a:t>screen: </a:t>
            </a:r>
            <a:r>
              <a:rPr lang="ru-RU" sz="3300" dirty="0" smtClean="0"/>
              <a:t>Список друзей и </a:t>
            </a:r>
            <a:r>
              <a:rPr lang="ru-RU" sz="3300" dirty="0" err="1" smtClean="0"/>
              <a:t>шейкнутых</a:t>
            </a:r>
            <a:r>
              <a:rPr lang="ru-RU" sz="3300" dirty="0" smtClean="0"/>
              <a:t> </a:t>
            </a:r>
            <a:endParaRPr lang="ru-RU" sz="33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1" y="1700808"/>
            <a:ext cx="2858321" cy="49371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01511" y="1700808"/>
            <a:ext cx="2858321" cy="49371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203848" y="1700808"/>
            <a:ext cx="58326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</a:t>
            </a:r>
            <a:r>
              <a:rPr lang="ru-RU" b="1" dirty="0" smtClean="0"/>
              <a:t>списке друзей и </a:t>
            </a:r>
            <a:r>
              <a:rPr lang="ru-RU" b="1" dirty="0" err="1" smtClean="0"/>
              <a:t>шейкнутых</a:t>
            </a:r>
            <a:r>
              <a:rPr lang="ru-RU" b="1" dirty="0" smtClean="0"/>
              <a:t> </a:t>
            </a:r>
            <a:r>
              <a:rPr lang="ru-RU" dirty="0" smtClean="0"/>
              <a:t>отображаются пользователи, которые приняли запрос на </a:t>
            </a:r>
            <a:r>
              <a:rPr lang="en-US" b="1" dirty="0" smtClean="0"/>
              <a:t>“</a:t>
            </a:r>
            <a:r>
              <a:rPr lang="ru-RU" b="1" dirty="0" smtClean="0"/>
              <a:t>рукопожатие</a:t>
            </a:r>
            <a:r>
              <a:rPr lang="en-US" b="1" dirty="0" smtClean="0"/>
              <a:t>”</a:t>
            </a:r>
            <a:r>
              <a:rPr lang="ru-RU" dirty="0" smtClean="0"/>
              <a:t>.</a:t>
            </a:r>
          </a:p>
          <a:p>
            <a:endParaRPr lang="ru-RU" b="1" dirty="0" smtClean="0"/>
          </a:p>
          <a:p>
            <a:r>
              <a:rPr lang="ru-RU" dirty="0" smtClean="0"/>
              <a:t>Кнопка </a:t>
            </a:r>
            <a:r>
              <a:rPr lang="en-US" b="1" dirty="0" smtClean="0"/>
              <a:t>“Add Friend”</a:t>
            </a:r>
            <a:r>
              <a:rPr lang="ru-RU" b="1" dirty="0" smtClean="0"/>
              <a:t> </a:t>
            </a:r>
            <a:r>
              <a:rPr lang="ru-RU" dirty="0" smtClean="0"/>
              <a:t>позволяет добавить </a:t>
            </a:r>
            <a:r>
              <a:rPr lang="en-US" b="1" dirty="0" smtClean="0"/>
              <a:t>“</a:t>
            </a:r>
            <a:r>
              <a:rPr lang="ru-RU" b="1" dirty="0" err="1" smtClean="0"/>
              <a:t>шейкнутых</a:t>
            </a:r>
            <a:r>
              <a:rPr lang="en-US" b="1" dirty="0" smtClean="0"/>
              <a:t>” </a:t>
            </a:r>
            <a:r>
              <a:rPr lang="ru-RU" dirty="0" smtClean="0"/>
              <a:t>пользователей в друзья.</a:t>
            </a:r>
          </a:p>
          <a:p>
            <a:endParaRPr lang="ru-RU" dirty="0"/>
          </a:p>
          <a:p>
            <a:r>
              <a:rPr lang="ru-RU" dirty="0" smtClean="0"/>
              <a:t>Кнопка </a:t>
            </a:r>
            <a:r>
              <a:rPr lang="en-US" b="1" dirty="0" smtClean="0"/>
              <a:t>“Block” </a:t>
            </a:r>
            <a:r>
              <a:rPr lang="ru-RU" dirty="0" smtClean="0"/>
              <a:t>заносит выбранного пользователя в черный список.</a:t>
            </a:r>
          </a:p>
          <a:p>
            <a:endParaRPr lang="ru-RU" dirty="0" smtClean="0"/>
          </a:p>
          <a:p>
            <a:r>
              <a:rPr lang="ru-RU" dirty="0" smtClean="0"/>
              <a:t>С пользователями, которые находятся в списке, можно начать общение. При нажатии на имя пользователя, будет открыто окно сообщений.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00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5264040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rgbClr val="F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Внимание!!! Все представленные выше скриншоты являются демонстрацией основной идеи проекта. </a:t>
            </a:r>
          </a:p>
          <a:p>
            <a:pPr algn="just"/>
            <a:r>
              <a:rPr lang="ru-RU" dirty="0" smtClean="0">
                <a:solidFill>
                  <a:srgbClr val="F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дальнейшем возможны визуальные изменения в интерфейсе программы, не затрагивающие основной функционал.</a:t>
            </a:r>
            <a:endParaRPr lang="ru-RU" dirty="0">
              <a:solidFill>
                <a:srgbClr val="FF0F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989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интерфейса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573016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Главный экран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35896" y="2348880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Регистрация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5896" y="4797152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Войти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32240" y="3573016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screen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Соединительная линия уступом 9"/>
          <p:cNvCxnSpPr>
            <a:stCxn id="4" idx="3"/>
            <a:endCxn id="6" idx="1"/>
          </p:cNvCxnSpPr>
          <p:nvPr/>
        </p:nvCxnSpPr>
        <p:spPr>
          <a:xfrm flipV="1">
            <a:off x="2195736" y="2816932"/>
            <a:ext cx="1440160" cy="122413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4" idx="3"/>
            <a:endCxn id="7" idx="1"/>
          </p:cNvCxnSpPr>
          <p:nvPr/>
        </p:nvCxnSpPr>
        <p:spPr>
          <a:xfrm>
            <a:off x="2195736" y="4041068"/>
            <a:ext cx="1440160" cy="122413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3"/>
            <a:endCxn id="8" idx="1"/>
          </p:cNvCxnSpPr>
          <p:nvPr/>
        </p:nvCxnSpPr>
        <p:spPr>
          <a:xfrm flipV="1">
            <a:off x="5148064" y="4041068"/>
            <a:ext cx="1584176" cy="122413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Соединительная линия уступом 4"/>
          <p:cNvCxnSpPr>
            <a:stCxn id="6" idx="0"/>
            <a:endCxn id="4" idx="0"/>
          </p:cNvCxnSpPr>
          <p:nvPr/>
        </p:nvCxnSpPr>
        <p:spPr>
          <a:xfrm rot="16200000" flipH="1" flipV="1">
            <a:off x="2303748" y="1484784"/>
            <a:ext cx="1224136" cy="2952328"/>
          </a:xfrm>
          <a:prstGeom prst="bentConnector3">
            <a:avLst>
              <a:gd name="adj1" fmla="val -18674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Главный экран(</a:t>
            </a:r>
            <a:r>
              <a:rPr lang="en-US" dirty="0" smtClean="0"/>
              <a:t>Main screen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598162"/>
            <a:ext cx="6192687" cy="51505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7505" y="1598162"/>
            <a:ext cx="6192687" cy="5150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444209" y="1629955"/>
            <a:ext cx="26997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screen </a:t>
            </a:r>
            <a:r>
              <a:rPr lang="ru-RU" b="1" dirty="0" smtClean="0"/>
              <a:t>– меню регистрации и авторизации пользователя.</a:t>
            </a:r>
          </a:p>
          <a:p>
            <a:endParaRPr lang="ru-RU" b="1" dirty="0" smtClean="0"/>
          </a:p>
          <a:p>
            <a:r>
              <a:rPr lang="en-US" b="1" dirty="0" smtClean="0"/>
              <a:t>Login</a:t>
            </a:r>
            <a:r>
              <a:rPr lang="en-US" dirty="0" smtClean="0"/>
              <a:t> – </a:t>
            </a:r>
            <a:r>
              <a:rPr lang="ru-RU" dirty="0" smtClean="0"/>
              <a:t>переход в меню</a:t>
            </a:r>
          </a:p>
          <a:p>
            <a:r>
              <a:rPr lang="en-US" dirty="0" smtClean="0"/>
              <a:t>Login </a:t>
            </a:r>
            <a:r>
              <a:rPr lang="ru-RU" dirty="0" smtClean="0"/>
              <a:t>для входа в систему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Register</a:t>
            </a:r>
            <a:r>
              <a:rPr lang="en-US" dirty="0" smtClean="0"/>
              <a:t> – </a:t>
            </a:r>
            <a:r>
              <a:rPr lang="ru-RU" dirty="0" smtClean="0"/>
              <a:t>переход в меню </a:t>
            </a:r>
            <a:r>
              <a:rPr lang="en-US" dirty="0" smtClean="0"/>
              <a:t>Register </a:t>
            </a:r>
            <a:r>
              <a:rPr lang="ru-RU" dirty="0" smtClean="0"/>
              <a:t>для регистрации пользователя. </a:t>
            </a:r>
          </a:p>
          <a:p>
            <a:endParaRPr lang="ru-RU" dirty="0"/>
          </a:p>
          <a:p>
            <a:r>
              <a:rPr lang="ru-RU" b="1" dirty="0" smtClean="0">
                <a:solidFill>
                  <a:schemeClr val="accent5"/>
                </a:solidFill>
              </a:rPr>
              <a:t>1</a:t>
            </a:r>
            <a:r>
              <a:rPr lang="ru-RU" dirty="0" smtClean="0"/>
              <a:t> – список </a:t>
            </a:r>
            <a:r>
              <a:rPr lang="en-US" dirty="0" smtClean="0"/>
              <a:t>online </a:t>
            </a:r>
            <a:r>
              <a:rPr lang="ru-RU" dirty="0" smtClean="0"/>
              <a:t>пользователей</a:t>
            </a:r>
            <a:r>
              <a:rPr lang="en-US"/>
              <a:t>.</a:t>
            </a:r>
            <a:endParaRPr lang="ru-RU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700808"/>
            <a:ext cx="2160240" cy="496855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110346" y="170080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5"/>
                </a:solidFill>
              </a:rPr>
              <a:t>1</a:t>
            </a:r>
            <a:endParaRPr lang="ru-RU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Войти(</a:t>
            </a:r>
            <a:r>
              <a:rPr lang="en-US" dirty="0" smtClean="0"/>
              <a:t>Login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29" y="1973723"/>
            <a:ext cx="2038350" cy="18954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05150" y="1916832"/>
            <a:ext cx="2038350" cy="189547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483768" y="1628800"/>
            <a:ext cx="6624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переходе в меню </a:t>
            </a:r>
            <a:r>
              <a:rPr lang="en-US" b="1" dirty="0" smtClean="0"/>
              <a:t>Login</a:t>
            </a:r>
            <a:r>
              <a:rPr lang="ru-RU" dirty="0" smtClean="0"/>
              <a:t>, программа потребует от пользователя ввести логин и пароль.</a:t>
            </a:r>
          </a:p>
          <a:p>
            <a:endParaRPr lang="ru-RU" dirty="0"/>
          </a:p>
          <a:p>
            <a:r>
              <a:rPr lang="ru-RU" dirty="0" smtClean="0"/>
              <a:t>Значение введенное в  поле </a:t>
            </a:r>
            <a:r>
              <a:rPr lang="en-US" b="1" dirty="0" smtClean="0"/>
              <a:t>“</a:t>
            </a:r>
            <a:r>
              <a:rPr lang="ru-RU" b="1" dirty="0" smtClean="0"/>
              <a:t>Радиус</a:t>
            </a:r>
            <a:r>
              <a:rPr lang="en-US" b="1" dirty="0" smtClean="0"/>
              <a:t>”</a:t>
            </a:r>
            <a:r>
              <a:rPr lang="ru-RU" b="1" dirty="0" smtClean="0"/>
              <a:t> </a:t>
            </a:r>
            <a:r>
              <a:rPr lang="ru-RU" dirty="0" smtClean="0"/>
              <a:t>потребуется для дальнейшей работы программы.</a:t>
            </a:r>
          </a:p>
          <a:p>
            <a:r>
              <a:rPr lang="ru-RU" dirty="0" smtClean="0"/>
              <a:t>Допустимые значения радиуса   </a:t>
            </a:r>
            <a:r>
              <a:rPr lang="ru-RU" dirty="0"/>
              <a:t>0</a:t>
            </a:r>
            <a:r>
              <a:rPr lang="ru-RU" dirty="0" smtClean="0"/>
              <a:t> – 300(метров).</a:t>
            </a:r>
          </a:p>
          <a:p>
            <a:endParaRPr lang="ru-RU" dirty="0" smtClean="0"/>
          </a:p>
          <a:p>
            <a:r>
              <a:rPr lang="ru-RU" dirty="0" smtClean="0"/>
              <a:t>*в дальнейшем максимальный радиус будет увеличен до радиуса земли.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19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Регистрация(</a:t>
            </a:r>
            <a:r>
              <a:rPr lang="en-US" dirty="0" smtClean="0"/>
              <a:t>Register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91308"/>
            <a:ext cx="2657475" cy="14097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9512" y="2091308"/>
            <a:ext cx="2657475" cy="1409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131840" y="1916832"/>
            <a:ext cx="58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переходе в меню </a:t>
            </a:r>
            <a:r>
              <a:rPr lang="en-US" b="1" dirty="0"/>
              <a:t>Register</a:t>
            </a:r>
            <a:r>
              <a:rPr lang="ru-RU" dirty="0" smtClean="0"/>
              <a:t>, </a:t>
            </a:r>
            <a:r>
              <a:rPr lang="ru-RU" dirty="0"/>
              <a:t>программа потребует от пользователя ввести </a:t>
            </a:r>
            <a:r>
              <a:rPr lang="ru-RU" dirty="0" smtClean="0"/>
              <a:t>данные для регистрации в системе.</a:t>
            </a:r>
            <a:endParaRPr lang="ru-RU" dirty="0"/>
          </a:p>
          <a:p>
            <a:endParaRPr lang="ru-RU" dirty="0"/>
          </a:p>
          <a:p>
            <a:r>
              <a:rPr lang="ru-RU" dirty="0"/>
              <a:t>Значение введенное в  </a:t>
            </a:r>
            <a:r>
              <a:rPr lang="ru-RU" dirty="0" smtClean="0"/>
              <a:t>поля </a:t>
            </a:r>
            <a:r>
              <a:rPr lang="en-US" b="1" dirty="0" smtClean="0"/>
              <a:t>“</a:t>
            </a:r>
            <a:r>
              <a:rPr lang="ru-RU" b="1" dirty="0" smtClean="0"/>
              <a:t>Широта</a:t>
            </a:r>
            <a:r>
              <a:rPr lang="en-US" b="1" dirty="0" smtClean="0"/>
              <a:t>”</a:t>
            </a:r>
            <a:r>
              <a:rPr lang="ru-RU" b="1" dirty="0" smtClean="0"/>
              <a:t> </a:t>
            </a:r>
            <a:r>
              <a:rPr lang="ru-RU" dirty="0" smtClean="0"/>
              <a:t>и</a:t>
            </a:r>
            <a:r>
              <a:rPr lang="ru-RU" b="1" dirty="0" smtClean="0"/>
              <a:t> </a:t>
            </a:r>
            <a:r>
              <a:rPr lang="en-US" b="1" dirty="0" smtClean="0"/>
              <a:t>“</a:t>
            </a:r>
            <a:r>
              <a:rPr lang="ru-RU" b="1" dirty="0" smtClean="0"/>
              <a:t>Долгота</a:t>
            </a:r>
            <a:r>
              <a:rPr lang="en-US" b="1" dirty="0" smtClean="0"/>
              <a:t>”</a:t>
            </a:r>
            <a:r>
              <a:rPr lang="ru-RU" dirty="0"/>
              <a:t> </a:t>
            </a:r>
            <a:r>
              <a:rPr lang="ru-RU" dirty="0" smtClean="0"/>
              <a:t>должны соответствовать координатам местоположения пользователя.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83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screen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8928992" cy="478541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7504" y="1772816"/>
            <a:ext cx="8928992" cy="478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96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screen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757715"/>
            <a:ext cx="8928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Online </a:t>
            </a:r>
            <a:r>
              <a:rPr lang="en-US" b="1" dirty="0" smtClean="0"/>
              <a:t>screen </a:t>
            </a:r>
            <a:r>
              <a:rPr lang="ru-RU" dirty="0" smtClean="0"/>
              <a:t>предназначен для работы пользователя с программой.</a:t>
            </a:r>
          </a:p>
          <a:p>
            <a:endParaRPr lang="ru-RU" dirty="0"/>
          </a:p>
          <a:p>
            <a:r>
              <a:rPr lang="en-US" b="1" dirty="0"/>
              <a:t>Online </a:t>
            </a:r>
            <a:r>
              <a:rPr lang="en-US" b="1" dirty="0" smtClean="0"/>
              <a:t>screen</a:t>
            </a:r>
            <a:r>
              <a:rPr lang="ru-RU" b="1" dirty="0" smtClean="0"/>
              <a:t> </a:t>
            </a:r>
            <a:r>
              <a:rPr lang="ru-RU" dirty="0" smtClean="0"/>
              <a:t>делится на три части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Карта окрестности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Функциональные кнопки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Список друзей и </a:t>
            </a:r>
            <a:r>
              <a:rPr lang="en-US" b="1" dirty="0" smtClean="0"/>
              <a:t>“</a:t>
            </a:r>
            <a:r>
              <a:rPr lang="ru-RU" b="1" dirty="0" err="1" smtClean="0"/>
              <a:t>шейкнутых</a:t>
            </a:r>
            <a:r>
              <a:rPr lang="en-US" b="1" dirty="0" smtClean="0"/>
              <a:t>”</a:t>
            </a:r>
            <a:r>
              <a:rPr lang="ru-RU" dirty="0" smtClean="0"/>
              <a:t>(от </a:t>
            </a:r>
            <a:r>
              <a:rPr lang="ru-RU" dirty="0"/>
              <a:t>слова </a:t>
            </a:r>
            <a:r>
              <a:rPr lang="en-US" dirty="0"/>
              <a:t>shake</a:t>
            </a:r>
            <a:r>
              <a:rPr lang="ru-RU" dirty="0"/>
              <a:t>) пользователей</a:t>
            </a:r>
            <a:endParaRPr lang="en-US" dirty="0"/>
          </a:p>
          <a:p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98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Online screen</a:t>
            </a:r>
            <a:r>
              <a:rPr lang="en-US" dirty="0" smtClean="0"/>
              <a:t>:</a:t>
            </a:r>
            <a:r>
              <a:rPr lang="ru-RU" dirty="0" smtClean="0"/>
              <a:t> Карта окрестности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8" y="1653872"/>
            <a:ext cx="5265688" cy="50205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408" y="1653872"/>
            <a:ext cx="5265688" cy="5020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610216" y="1653872"/>
            <a:ext cx="3426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Карта окрестности </a:t>
            </a:r>
            <a:r>
              <a:rPr lang="ru-RU" dirty="0" smtClean="0"/>
              <a:t>показывает окружение пользователя.</a:t>
            </a:r>
          </a:p>
          <a:p>
            <a:r>
              <a:rPr lang="ru-RU" dirty="0" smtClean="0"/>
              <a:t>На карту проецируется окружность с радиусом, который был указан в процессе авторизации или в поле </a:t>
            </a:r>
            <a:r>
              <a:rPr lang="en-US" b="1" dirty="0" smtClean="0"/>
              <a:t>“</a:t>
            </a:r>
            <a:r>
              <a:rPr lang="ru-RU" b="1" dirty="0" smtClean="0"/>
              <a:t>Радиус</a:t>
            </a:r>
            <a:r>
              <a:rPr lang="en-US" b="1" dirty="0" smtClean="0"/>
              <a:t>”</a:t>
            </a:r>
            <a:r>
              <a:rPr lang="ru-RU" b="1" dirty="0" smtClean="0"/>
              <a:t>                      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ru-RU" b="1" dirty="0" smtClean="0"/>
              <a:t>Зеленый флажок </a:t>
            </a:r>
            <a:r>
              <a:rPr lang="ru-RU" dirty="0" smtClean="0"/>
              <a:t>указывает местоположение пользователя.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033" y="3375219"/>
            <a:ext cx="885048" cy="28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Online screen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sz="3300" dirty="0" smtClean="0"/>
              <a:t>функциональные кнопки</a:t>
            </a:r>
            <a:endParaRPr lang="ru-RU" sz="33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5" y="1700808"/>
            <a:ext cx="2779119" cy="489654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08705" y="1700808"/>
            <a:ext cx="2779119" cy="489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131840" y="1678860"/>
            <a:ext cx="59046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Кнопка </a:t>
            </a:r>
            <a:r>
              <a:rPr lang="en-US" b="1" dirty="0" smtClean="0"/>
              <a:t>“Shake” </a:t>
            </a:r>
            <a:r>
              <a:rPr lang="ru-RU" dirty="0" smtClean="0"/>
              <a:t>позволяет отправить запрос на </a:t>
            </a:r>
            <a:r>
              <a:rPr lang="en-US" b="1" dirty="0" smtClean="0"/>
              <a:t>“</a:t>
            </a:r>
            <a:r>
              <a:rPr lang="ru-RU" b="1" dirty="0" smtClean="0"/>
              <a:t>рукопожатие</a:t>
            </a:r>
            <a:r>
              <a:rPr lang="en-US" b="1" dirty="0" smtClean="0"/>
              <a:t>” </a:t>
            </a:r>
            <a:r>
              <a:rPr lang="ru-RU" dirty="0" smtClean="0"/>
              <a:t>пользователям, которые находятся в радиусе действия (окружность на карте окрестности).</a:t>
            </a:r>
          </a:p>
          <a:p>
            <a:r>
              <a:rPr lang="ru-RU" dirty="0" smtClean="0"/>
              <a:t>Пользователи, получившие запрос на </a:t>
            </a:r>
            <a:r>
              <a:rPr lang="en-US" b="1" dirty="0"/>
              <a:t>“</a:t>
            </a:r>
            <a:r>
              <a:rPr lang="ru-RU" b="1" dirty="0"/>
              <a:t>рукопожатие</a:t>
            </a:r>
            <a:r>
              <a:rPr lang="en-US" b="1" dirty="0"/>
              <a:t>”</a:t>
            </a:r>
            <a:r>
              <a:rPr lang="ru-RU" dirty="0" smtClean="0"/>
              <a:t> могут его принять или отклонить.</a:t>
            </a:r>
          </a:p>
          <a:p>
            <a:r>
              <a:rPr lang="ru-RU" dirty="0" smtClean="0"/>
              <a:t>Если пользователь примет запрос, то он будет добавлен в список </a:t>
            </a:r>
            <a:r>
              <a:rPr lang="en-US" b="1" dirty="0" smtClean="0"/>
              <a:t>“</a:t>
            </a:r>
            <a:r>
              <a:rPr lang="ru-RU" b="1" dirty="0" err="1" smtClean="0"/>
              <a:t>шейкнутых</a:t>
            </a:r>
            <a:r>
              <a:rPr lang="en-US" b="1" dirty="0" smtClean="0"/>
              <a:t>”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Кнопки </a:t>
            </a:r>
            <a:r>
              <a:rPr lang="en-US" b="1" dirty="0" smtClean="0"/>
              <a:t>“Up”</a:t>
            </a:r>
            <a:r>
              <a:rPr lang="en-US" dirty="0" smtClean="0"/>
              <a:t>,</a:t>
            </a:r>
            <a:r>
              <a:rPr lang="en-US" b="1" dirty="0" smtClean="0"/>
              <a:t> “Left”</a:t>
            </a:r>
            <a:r>
              <a:rPr lang="en-US" dirty="0" smtClean="0"/>
              <a:t>,</a:t>
            </a:r>
            <a:r>
              <a:rPr lang="en-US" b="1" dirty="0" smtClean="0"/>
              <a:t> “Right”</a:t>
            </a:r>
            <a:r>
              <a:rPr lang="en-US" dirty="0" smtClean="0"/>
              <a:t>,</a:t>
            </a:r>
            <a:r>
              <a:rPr lang="en-US" b="1" dirty="0" smtClean="0"/>
              <a:t> “Down” </a:t>
            </a:r>
            <a:r>
              <a:rPr lang="ru-RU" dirty="0" smtClean="0"/>
              <a:t>позволяют пользователю изменить его текущее местоположение на карте.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9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149</TotalTime>
  <Words>391</Words>
  <Application>Microsoft Office PowerPoint</Application>
  <PresentationFormat>Экран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Модульная</vt:lpstr>
      <vt:lpstr>Shake-IT</vt:lpstr>
      <vt:lpstr>Дерево интерфейса</vt:lpstr>
      <vt:lpstr>Главный экран(Main screen)</vt:lpstr>
      <vt:lpstr>Войти(Login)</vt:lpstr>
      <vt:lpstr>Регистрация(Register)</vt:lpstr>
      <vt:lpstr>Online screen</vt:lpstr>
      <vt:lpstr>Online screen</vt:lpstr>
      <vt:lpstr>Online screen: Карта окрестности</vt:lpstr>
      <vt:lpstr>Online screen: функциональные кнопки</vt:lpstr>
      <vt:lpstr>Online screen: Список друзей и шейкнутых 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</dc:creator>
  <cp:lastModifiedBy>Михаил</cp:lastModifiedBy>
  <cp:revision>18</cp:revision>
  <dcterms:created xsi:type="dcterms:W3CDTF">2018-04-04T14:44:23Z</dcterms:created>
  <dcterms:modified xsi:type="dcterms:W3CDTF">2018-04-04T18:00:39Z</dcterms:modified>
</cp:coreProperties>
</file>