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  <p:sldId id="265" r:id="rId1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12.04.2018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Прямоугольник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12.04.2018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12.04.2018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12.04.2018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12.04.2018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12.04.2018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12.04.2018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12.04.2018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12.04.2018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12.04.2018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Прямоугольник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B4C71EC6-210F-42DE-9C53-41977AD35B3D}" type="datetimeFigureOut">
              <a:rPr lang="ru-RU" smtClean="0"/>
              <a:t>12.04.2018</a:t>
            </a:fld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Прямоугольник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B4C71EC6-210F-42DE-9C53-41977AD35B3D}" type="datetimeFigureOut">
              <a:rPr lang="ru-RU" smtClean="0"/>
              <a:t>12.04.2018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Shake-IT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err="1"/>
              <a:t>Геосоциальная</a:t>
            </a:r>
            <a:r>
              <a:rPr lang="ru-RU" dirty="0"/>
              <a:t> сеть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28184" y="4653136"/>
            <a:ext cx="27661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/>
              <a:t>Устройство программы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164397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Список классов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AdminLogDialog</a:t>
            </a:r>
            <a:endParaRPr lang="ru-RU" dirty="0" smtClean="0"/>
          </a:p>
          <a:p>
            <a:r>
              <a:rPr lang="en-US" dirty="0" err="1" smtClean="0"/>
              <a:t>AdminScreen</a:t>
            </a:r>
            <a:endParaRPr lang="ru-RU" dirty="0" smtClean="0"/>
          </a:p>
          <a:p>
            <a:r>
              <a:rPr lang="en-US" dirty="0" err="1" smtClean="0"/>
              <a:t>LogScreen</a:t>
            </a:r>
            <a:endParaRPr lang="ru-RU" dirty="0" smtClean="0"/>
          </a:p>
          <a:p>
            <a:r>
              <a:rPr lang="en-US" dirty="0" err="1" smtClean="0"/>
              <a:t>MainScreen</a:t>
            </a:r>
            <a:endParaRPr lang="ru-RU" dirty="0" smtClean="0"/>
          </a:p>
          <a:p>
            <a:r>
              <a:rPr lang="en-US" dirty="0" err="1" smtClean="0"/>
              <a:t>MapWidget</a:t>
            </a:r>
            <a:endParaRPr lang="ru-RU" dirty="0" smtClean="0"/>
          </a:p>
          <a:p>
            <a:r>
              <a:rPr lang="en-US" dirty="0" smtClean="0"/>
              <a:t>Message</a:t>
            </a:r>
            <a:endParaRPr lang="ru-RU" dirty="0" smtClean="0"/>
          </a:p>
          <a:p>
            <a:r>
              <a:rPr lang="en-US" dirty="0" err="1" smtClean="0"/>
              <a:t>MessageWidget</a:t>
            </a:r>
            <a:endParaRPr lang="ru-RU" dirty="0" smtClean="0"/>
          </a:p>
          <a:p>
            <a:r>
              <a:rPr lang="en-US" dirty="0" err="1" smtClean="0"/>
              <a:t>OnlineScreen</a:t>
            </a:r>
            <a:endParaRPr lang="ru-RU" dirty="0" smtClean="0"/>
          </a:p>
          <a:p>
            <a:r>
              <a:rPr lang="en-US" dirty="0" err="1" smtClean="0"/>
              <a:t>OnlineUser</a:t>
            </a:r>
            <a:endParaRPr lang="ru-RU" dirty="0" smtClean="0"/>
          </a:p>
          <a:p>
            <a:r>
              <a:rPr lang="en-US" dirty="0" err="1" smtClean="0"/>
              <a:t>RegScreen</a:t>
            </a:r>
            <a:endParaRPr lang="ru-RU" dirty="0" smtClean="0"/>
          </a:p>
          <a:p>
            <a:r>
              <a:rPr lang="en-US" dirty="0" err="1" smtClean="0"/>
              <a:t>ScrolableMessagesLayout</a:t>
            </a:r>
            <a:endParaRPr lang="ru-RU" dirty="0" smtClean="0"/>
          </a:p>
          <a:p>
            <a:r>
              <a:rPr lang="en-US" dirty="0"/>
              <a:t>User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576829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Дерево наследования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79512" y="3645024"/>
            <a:ext cx="1800200" cy="10081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QWidget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555776" y="5013176"/>
            <a:ext cx="1800200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AdminLogDialog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2483768" y="5589240"/>
            <a:ext cx="1800200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AdminScreen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2627784" y="4437112"/>
            <a:ext cx="1800200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LogScreen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2411760" y="1556792"/>
            <a:ext cx="1800200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OnlineScreen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2483768" y="2132856"/>
            <a:ext cx="1800200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RegScreen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2339752" y="6179634"/>
            <a:ext cx="1800200" cy="6337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ScrolableMessagesLayout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2699792" y="3861048"/>
            <a:ext cx="1800200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MainScreen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0" name="Прямоугольник 19"/>
          <p:cNvSpPr/>
          <p:nvPr/>
        </p:nvSpPr>
        <p:spPr>
          <a:xfrm>
            <a:off x="2555776" y="2708920"/>
            <a:ext cx="1800200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MapWidget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2627784" y="3284984"/>
            <a:ext cx="1800200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</a:rPr>
              <a:t>MessageWidget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3" name="Прямоугольник 22"/>
          <p:cNvSpPr/>
          <p:nvPr/>
        </p:nvSpPr>
        <p:spPr>
          <a:xfrm>
            <a:off x="5148064" y="3645024"/>
            <a:ext cx="1800200" cy="10081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User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4" name="Прямоугольник 23"/>
          <p:cNvSpPr/>
          <p:nvPr/>
        </p:nvSpPr>
        <p:spPr>
          <a:xfrm>
            <a:off x="7311834" y="3897052"/>
            <a:ext cx="1800200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OnlineUser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26" name="Прямая соединительная линия 25"/>
          <p:cNvCxnSpPr>
            <a:stCxn id="4" idx="3"/>
            <a:endCxn id="16" idx="1"/>
          </p:cNvCxnSpPr>
          <p:nvPr/>
        </p:nvCxnSpPr>
        <p:spPr>
          <a:xfrm flipV="1">
            <a:off x="1979712" y="1808820"/>
            <a:ext cx="432048" cy="23402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/>
          <p:cNvCxnSpPr>
            <a:stCxn id="4" idx="3"/>
            <a:endCxn id="18" idx="1"/>
          </p:cNvCxnSpPr>
          <p:nvPr/>
        </p:nvCxnSpPr>
        <p:spPr>
          <a:xfrm>
            <a:off x="1979712" y="4149080"/>
            <a:ext cx="360040" cy="23474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>
            <a:stCxn id="4" idx="3"/>
            <a:endCxn id="19" idx="1"/>
          </p:cNvCxnSpPr>
          <p:nvPr/>
        </p:nvCxnSpPr>
        <p:spPr>
          <a:xfrm flipV="1">
            <a:off x="1979712" y="4113076"/>
            <a:ext cx="720080" cy="360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>
            <a:stCxn id="4" idx="3"/>
            <a:endCxn id="17" idx="1"/>
          </p:cNvCxnSpPr>
          <p:nvPr/>
        </p:nvCxnSpPr>
        <p:spPr>
          <a:xfrm flipV="1">
            <a:off x="1979712" y="2384884"/>
            <a:ext cx="504056" cy="17641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>
            <a:stCxn id="4" idx="3"/>
            <a:endCxn id="20" idx="1"/>
          </p:cNvCxnSpPr>
          <p:nvPr/>
        </p:nvCxnSpPr>
        <p:spPr>
          <a:xfrm flipV="1">
            <a:off x="1979712" y="2960948"/>
            <a:ext cx="576064" cy="11881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Прямая соединительная линия 36"/>
          <p:cNvCxnSpPr>
            <a:stCxn id="4" idx="3"/>
            <a:endCxn id="21" idx="1"/>
          </p:cNvCxnSpPr>
          <p:nvPr/>
        </p:nvCxnSpPr>
        <p:spPr>
          <a:xfrm flipV="1">
            <a:off x="1979712" y="3537012"/>
            <a:ext cx="648072" cy="6120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>
            <a:stCxn id="4" idx="3"/>
            <a:endCxn id="15" idx="1"/>
          </p:cNvCxnSpPr>
          <p:nvPr/>
        </p:nvCxnSpPr>
        <p:spPr>
          <a:xfrm>
            <a:off x="1979712" y="4149080"/>
            <a:ext cx="648072" cy="5400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40"/>
          <p:cNvCxnSpPr>
            <a:stCxn id="4" idx="3"/>
            <a:endCxn id="5" idx="1"/>
          </p:cNvCxnSpPr>
          <p:nvPr/>
        </p:nvCxnSpPr>
        <p:spPr>
          <a:xfrm>
            <a:off x="1979712" y="4149080"/>
            <a:ext cx="576064" cy="11161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Прямая соединительная линия 42"/>
          <p:cNvCxnSpPr>
            <a:stCxn id="4" idx="3"/>
            <a:endCxn id="14" idx="1"/>
          </p:cNvCxnSpPr>
          <p:nvPr/>
        </p:nvCxnSpPr>
        <p:spPr>
          <a:xfrm>
            <a:off x="1979712" y="4149080"/>
            <a:ext cx="504056" cy="16921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>
            <a:stCxn id="23" idx="3"/>
            <a:endCxn id="24" idx="1"/>
          </p:cNvCxnSpPr>
          <p:nvPr/>
        </p:nvCxnSpPr>
        <p:spPr>
          <a:xfrm>
            <a:off x="6948264" y="4149080"/>
            <a:ext cx="36357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6801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Связь классов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563888" y="2348880"/>
            <a:ext cx="1728192" cy="1368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MainScreen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563888" y="4581128"/>
            <a:ext cx="1728192" cy="1368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OnlineScreen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115816" y="1844824"/>
            <a:ext cx="1800000" cy="6840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AdminScreen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755576" y="3140968"/>
            <a:ext cx="1800200" cy="6840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AdminLogDialog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5940352" y="1844824"/>
            <a:ext cx="1800000" cy="6840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LogScreen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6228184" y="3140968"/>
            <a:ext cx="1800000" cy="6840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RegScreen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746189" y="4509120"/>
            <a:ext cx="1800200" cy="6840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MapWidget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6228184" y="4509120"/>
            <a:ext cx="1800200" cy="6840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MessageWidget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1259632" y="5913276"/>
            <a:ext cx="1800200" cy="6840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OnlineUser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5796136" y="5949280"/>
            <a:ext cx="2016224" cy="6840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ScrolableMessagesLayout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20" name="Прямая со стрелкой 19"/>
          <p:cNvCxnSpPr/>
          <p:nvPr/>
        </p:nvCxnSpPr>
        <p:spPr>
          <a:xfrm>
            <a:off x="2546389" y="4959170"/>
            <a:ext cx="1017499" cy="4140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 flipH="1" flipV="1">
            <a:off x="2546389" y="4797152"/>
            <a:ext cx="1017499" cy="4140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/>
          <p:nvPr/>
        </p:nvCxnSpPr>
        <p:spPr>
          <a:xfrm flipV="1">
            <a:off x="4355976" y="3717032"/>
            <a:ext cx="0" cy="8640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/>
          <p:nvPr/>
        </p:nvCxnSpPr>
        <p:spPr>
          <a:xfrm>
            <a:off x="4499992" y="3717032"/>
            <a:ext cx="0" cy="8640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6" idx="3"/>
            <a:endCxn id="4" idx="1"/>
          </p:cNvCxnSpPr>
          <p:nvPr/>
        </p:nvCxnSpPr>
        <p:spPr>
          <a:xfrm>
            <a:off x="2915816" y="2186862"/>
            <a:ext cx="648072" cy="8460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Прямая со стрелкой 29"/>
          <p:cNvCxnSpPr>
            <a:stCxn id="7" idx="3"/>
            <a:endCxn id="4" idx="1"/>
          </p:cNvCxnSpPr>
          <p:nvPr/>
        </p:nvCxnSpPr>
        <p:spPr>
          <a:xfrm flipV="1">
            <a:off x="2555776" y="3032956"/>
            <a:ext cx="1008112" cy="4500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Прямая со стрелкой 31"/>
          <p:cNvCxnSpPr>
            <a:stCxn id="8" idx="1"/>
            <a:endCxn id="4" idx="3"/>
          </p:cNvCxnSpPr>
          <p:nvPr/>
        </p:nvCxnSpPr>
        <p:spPr>
          <a:xfrm flipH="1">
            <a:off x="5292080" y="2186862"/>
            <a:ext cx="648272" cy="8460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Прямая со стрелкой 33"/>
          <p:cNvCxnSpPr>
            <a:stCxn id="9" idx="1"/>
            <a:endCxn id="4" idx="3"/>
          </p:cNvCxnSpPr>
          <p:nvPr/>
        </p:nvCxnSpPr>
        <p:spPr>
          <a:xfrm flipH="1" flipV="1">
            <a:off x="5292080" y="3032956"/>
            <a:ext cx="936104" cy="4500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Прямая со стрелкой 35"/>
          <p:cNvCxnSpPr/>
          <p:nvPr/>
        </p:nvCxnSpPr>
        <p:spPr>
          <a:xfrm flipH="1">
            <a:off x="5292080" y="4959170"/>
            <a:ext cx="936104" cy="4140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stCxn id="5" idx="2"/>
            <a:endCxn id="12" idx="3"/>
          </p:cNvCxnSpPr>
          <p:nvPr/>
        </p:nvCxnSpPr>
        <p:spPr>
          <a:xfrm flipH="1">
            <a:off x="3059832" y="5949280"/>
            <a:ext cx="1368152" cy="3060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Прямая со стрелкой 39"/>
          <p:cNvCxnSpPr>
            <a:stCxn id="5" idx="2"/>
            <a:endCxn id="13" idx="1"/>
          </p:cNvCxnSpPr>
          <p:nvPr/>
        </p:nvCxnSpPr>
        <p:spPr>
          <a:xfrm>
            <a:off x="4427984" y="5949280"/>
            <a:ext cx="1368152" cy="3420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Прямая со стрелкой 42"/>
          <p:cNvCxnSpPr/>
          <p:nvPr/>
        </p:nvCxnSpPr>
        <p:spPr>
          <a:xfrm flipV="1">
            <a:off x="5292080" y="4797152"/>
            <a:ext cx="936104" cy="4140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1611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</a:t>
            </a:r>
            <a:r>
              <a:rPr lang="ru-RU" dirty="0" smtClean="0"/>
              <a:t>и </a:t>
            </a:r>
            <a:r>
              <a:rPr lang="en-US" dirty="0" err="1" smtClean="0"/>
              <a:t>OnlineUser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8872" indent="0">
              <a:buNone/>
            </a:pPr>
            <a:r>
              <a:rPr lang="ru-RU" dirty="0" smtClean="0"/>
              <a:t>Класс </a:t>
            </a:r>
            <a:r>
              <a:rPr lang="en-US" b="1" dirty="0" smtClean="0"/>
              <a:t>User</a:t>
            </a:r>
            <a:r>
              <a:rPr lang="en-US" dirty="0" smtClean="0"/>
              <a:t> </a:t>
            </a:r>
            <a:r>
              <a:rPr lang="ru-RU" dirty="0" smtClean="0"/>
              <a:t>отвечает за хранение сохраняющейся информации о пользователе.</a:t>
            </a:r>
          </a:p>
          <a:p>
            <a:pPr marL="118872" indent="0">
              <a:buNone/>
            </a:pPr>
            <a:endParaRPr lang="ru-RU" dirty="0"/>
          </a:p>
          <a:p>
            <a:pPr marL="118872" indent="0">
              <a:buNone/>
            </a:pPr>
            <a:r>
              <a:rPr lang="ru-RU" dirty="0" smtClean="0"/>
              <a:t>Класс </a:t>
            </a:r>
            <a:r>
              <a:rPr lang="en-US" b="1" dirty="0" err="1" smtClean="0"/>
              <a:t>OnlineUser</a:t>
            </a:r>
            <a:r>
              <a:rPr lang="en-US" dirty="0" smtClean="0"/>
              <a:t> </a:t>
            </a:r>
            <a:r>
              <a:rPr lang="ru-RU" dirty="0" smtClean="0"/>
              <a:t>является наследником класса </a:t>
            </a:r>
            <a:r>
              <a:rPr lang="en-US" b="1" dirty="0" smtClean="0"/>
              <a:t>User</a:t>
            </a:r>
            <a:r>
              <a:rPr lang="ru-RU" dirty="0" smtClean="0"/>
              <a:t>. Отвечает за </a:t>
            </a:r>
            <a:r>
              <a:rPr lang="ru-RU" dirty="0" err="1" smtClean="0"/>
              <a:t>хранине</a:t>
            </a:r>
            <a:r>
              <a:rPr lang="ru-RU" dirty="0" smtClean="0"/>
              <a:t> информации о пользователе, находящимся онлайн.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4699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MainScreen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8872" indent="0">
              <a:buNone/>
            </a:pPr>
            <a:r>
              <a:rPr lang="en-US" sz="2400" b="1" dirty="0" err="1" smtClean="0"/>
              <a:t>MainScreen</a:t>
            </a:r>
            <a:r>
              <a:rPr lang="en-US" sz="2400" dirty="0" smtClean="0"/>
              <a:t> </a:t>
            </a:r>
            <a:r>
              <a:rPr lang="ru-RU" sz="2400" dirty="0" smtClean="0"/>
              <a:t>хранит в себе указатели на</a:t>
            </a:r>
            <a:r>
              <a:rPr lang="en-US" sz="2400" dirty="0" smtClean="0"/>
              <a:t>:</a:t>
            </a:r>
          </a:p>
          <a:p>
            <a:r>
              <a:rPr lang="en-US" sz="2400" b="1" dirty="0" err="1" smtClean="0"/>
              <a:t>Q</a:t>
            </a:r>
            <a:r>
              <a:rPr lang="en-US" sz="2400" b="1" dirty="0" err="1"/>
              <a:t>L</a:t>
            </a:r>
            <a:r>
              <a:rPr lang="en-US" sz="2400" b="1" dirty="0" err="1" smtClean="0"/>
              <a:t>ist</a:t>
            </a:r>
            <a:r>
              <a:rPr lang="en-US" sz="2400" dirty="0" smtClean="0"/>
              <a:t>, </a:t>
            </a:r>
            <a:r>
              <a:rPr lang="ru-RU" sz="2400" dirty="0" smtClean="0"/>
              <a:t>содержащий указатели на экраны онлайн-пользователей</a:t>
            </a:r>
            <a:r>
              <a:rPr lang="en-US" sz="2400" dirty="0" smtClean="0"/>
              <a:t> </a:t>
            </a:r>
            <a:r>
              <a:rPr lang="ru-RU" sz="2400" dirty="0" smtClean="0"/>
              <a:t>(классы </a:t>
            </a:r>
            <a:r>
              <a:rPr lang="en-US" sz="2400" b="1" dirty="0" err="1" smtClean="0"/>
              <a:t>OnlineScreen</a:t>
            </a:r>
            <a:r>
              <a:rPr lang="ru-RU" sz="2400" dirty="0" smtClean="0"/>
              <a:t>)</a:t>
            </a:r>
          </a:p>
          <a:p>
            <a:r>
              <a:rPr lang="ru-RU" sz="2400" b="1" dirty="0" err="1" smtClean="0"/>
              <a:t>Обьект</a:t>
            </a:r>
            <a:r>
              <a:rPr lang="ru-RU" sz="2400" dirty="0" smtClean="0"/>
              <a:t> для работы с базой </a:t>
            </a:r>
            <a:r>
              <a:rPr lang="ru-RU" sz="2400" dirty="0" smtClean="0"/>
              <a:t>данных (класс </a:t>
            </a:r>
            <a:r>
              <a:rPr lang="en-US" sz="2400" b="1" dirty="0" err="1" smtClean="0"/>
              <a:t>QSqlDataBase</a:t>
            </a:r>
            <a:r>
              <a:rPr lang="ru-RU" sz="2400" dirty="0" smtClean="0"/>
              <a:t>)</a:t>
            </a:r>
            <a:endParaRPr lang="ru-RU" sz="2400" dirty="0" smtClean="0"/>
          </a:p>
          <a:p>
            <a:r>
              <a:rPr lang="ru-RU" sz="2400" b="1" dirty="0" smtClean="0"/>
              <a:t>Переменную</a:t>
            </a:r>
            <a:r>
              <a:rPr lang="ru-RU" sz="2400" dirty="0" smtClean="0"/>
              <a:t>, в которой хранится имя с базой данных</a:t>
            </a:r>
            <a:endParaRPr lang="en-US" sz="2400" dirty="0" smtClean="0"/>
          </a:p>
          <a:p>
            <a:r>
              <a:rPr lang="en-US" sz="2400" b="1" dirty="0" err="1" smtClean="0"/>
              <a:t>Qtimer</a:t>
            </a:r>
            <a:r>
              <a:rPr lang="en-US" sz="2400" dirty="0" smtClean="0"/>
              <a:t>, </a:t>
            </a:r>
            <a:r>
              <a:rPr lang="ru-RU" sz="2400" dirty="0" smtClean="0"/>
              <a:t>таймер для обновления графического интерфейса</a:t>
            </a:r>
            <a:endParaRPr lang="en-US" sz="2400" dirty="0" smtClean="0"/>
          </a:p>
          <a:p>
            <a:endParaRPr lang="en-US" sz="2400" dirty="0"/>
          </a:p>
          <a:p>
            <a:pPr marL="118872" indent="0">
              <a:buNone/>
            </a:pPr>
            <a:r>
              <a:rPr lang="en-US" sz="2400" b="1" dirty="0" err="1" smtClean="0"/>
              <a:t>MainScreen</a:t>
            </a:r>
            <a:r>
              <a:rPr lang="en-US" sz="2400" dirty="0" smtClean="0"/>
              <a:t> </a:t>
            </a:r>
            <a:r>
              <a:rPr lang="ru-RU" sz="2400" dirty="0" smtClean="0"/>
              <a:t>вызывает классы</a:t>
            </a:r>
            <a:r>
              <a:rPr lang="en-US" sz="2400" dirty="0" smtClean="0"/>
              <a:t>:</a:t>
            </a:r>
          </a:p>
          <a:p>
            <a:r>
              <a:rPr lang="en-US" sz="2400" b="1" dirty="0" err="1" smtClean="0"/>
              <a:t>AdminScreen</a:t>
            </a:r>
            <a:r>
              <a:rPr lang="ru-RU" sz="2400" dirty="0"/>
              <a:t> </a:t>
            </a:r>
            <a:r>
              <a:rPr lang="ru-RU" sz="2400" dirty="0" smtClean="0"/>
              <a:t>(окно входа в аккаунт администратора)</a:t>
            </a:r>
            <a:endParaRPr lang="en-US" sz="2400" dirty="0" smtClean="0"/>
          </a:p>
          <a:p>
            <a:r>
              <a:rPr lang="en-US" sz="2400" b="1" dirty="0" err="1" smtClean="0"/>
              <a:t>LogScreen</a:t>
            </a:r>
            <a:r>
              <a:rPr lang="ru-RU" sz="2400" dirty="0" smtClean="0"/>
              <a:t> (окно входа)</a:t>
            </a:r>
            <a:endParaRPr lang="en-US" sz="2400" dirty="0" smtClean="0"/>
          </a:p>
          <a:p>
            <a:r>
              <a:rPr lang="en-US" sz="2400" b="1" dirty="0" err="1" smtClean="0"/>
              <a:t>RegScreen</a:t>
            </a:r>
            <a:r>
              <a:rPr lang="ru-RU" sz="2400" dirty="0" smtClean="0"/>
              <a:t> (</a:t>
            </a:r>
            <a:r>
              <a:rPr lang="ru-RU" sz="2400" dirty="0"/>
              <a:t>окно регистрации</a:t>
            </a:r>
            <a:r>
              <a:rPr lang="ru-RU" sz="2400" dirty="0" smtClean="0"/>
              <a:t>)</a:t>
            </a:r>
            <a:endParaRPr lang="ru-RU" sz="2400" dirty="0"/>
          </a:p>
          <a:p>
            <a:pPr marL="118872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13983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OnlineScreen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118872" indent="0">
              <a:buNone/>
            </a:pPr>
            <a:r>
              <a:rPr lang="en-US" b="1" dirty="0" err="1" smtClean="0"/>
              <a:t>OnlineScreen</a:t>
            </a:r>
            <a:r>
              <a:rPr lang="en-US" dirty="0" smtClean="0"/>
              <a:t> </a:t>
            </a:r>
            <a:r>
              <a:rPr lang="ru-RU" dirty="0"/>
              <a:t>хранит в себе указатели на</a:t>
            </a:r>
            <a:r>
              <a:rPr lang="en-US" dirty="0"/>
              <a:t>:</a:t>
            </a:r>
          </a:p>
          <a:p>
            <a:r>
              <a:rPr lang="ru-RU" dirty="0" smtClean="0"/>
              <a:t>Класс </a:t>
            </a:r>
            <a:r>
              <a:rPr lang="en-US" b="1" dirty="0" smtClean="0"/>
              <a:t>User</a:t>
            </a:r>
            <a:endParaRPr lang="ru-RU" b="1" dirty="0" smtClean="0"/>
          </a:p>
          <a:p>
            <a:r>
              <a:rPr lang="ru-RU" dirty="0" smtClean="0"/>
              <a:t>Основное рабочее окно (класс </a:t>
            </a:r>
            <a:r>
              <a:rPr lang="en-US" b="1" dirty="0" err="1" smtClean="0"/>
              <a:t>MainScreen</a:t>
            </a:r>
            <a:r>
              <a:rPr lang="ru-RU" dirty="0" smtClean="0"/>
              <a:t>)</a:t>
            </a:r>
            <a:endParaRPr lang="en-US" dirty="0" smtClean="0"/>
          </a:p>
          <a:p>
            <a:r>
              <a:rPr lang="ru-RU" dirty="0" err="1" smtClean="0"/>
              <a:t>Виджет</a:t>
            </a:r>
            <a:r>
              <a:rPr lang="ru-RU" dirty="0" smtClean="0"/>
              <a:t> карты (класс </a:t>
            </a:r>
            <a:r>
              <a:rPr lang="en-US" b="1" dirty="0" err="1" smtClean="0"/>
              <a:t>MapWidget</a:t>
            </a:r>
            <a:r>
              <a:rPr lang="ru-RU" dirty="0" smtClean="0"/>
              <a:t>)</a:t>
            </a:r>
            <a:endParaRPr lang="en-US" dirty="0" smtClean="0"/>
          </a:p>
          <a:p>
            <a:r>
              <a:rPr lang="ru-RU" dirty="0" smtClean="0"/>
              <a:t>Интерфейс взаимодействия с другими пользователями (класс </a:t>
            </a:r>
            <a:r>
              <a:rPr lang="en-US" b="1" dirty="0" err="1" smtClean="0"/>
              <a:t>MessegeWidget</a:t>
            </a:r>
            <a:r>
              <a:rPr lang="ru-RU" dirty="0" smtClean="0"/>
              <a:t>)</a:t>
            </a:r>
          </a:p>
          <a:p>
            <a:r>
              <a:rPr lang="en-US" b="1" dirty="0" err="1" smtClean="0"/>
              <a:t>QTimer</a:t>
            </a:r>
            <a:r>
              <a:rPr lang="ru-RU" dirty="0" smtClean="0"/>
              <a:t>, таймер для обновления карты и графического интерфейса</a:t>
            </a:r>
          </a:p>
          <a:p>
            <a:pPr marL="118872" indent="0">
              <a:buNone/>
            </a:pPr>
            <a:endParaRPr lang="ru-RU" dirty="0" smtClean="0"/>
          </a:p>
          <a:p>
            <a:pPr marL="118872" indent="0">
              <a:buNone/>
            </a:pPr>
            <a:r>
              <a:rPr lang="en-US" b="1" dirty="0" err="1" smtClean="0"/>
              <a:t>OnlineScreen</a:t>
            </a:r>
            <a:r>
              <a:rPr lang="ru-RU" b="1" dirty="0" smtClean="0"/>
              <a:t> </a:t>
            </a:r>
            <a:r>
              <a:rPr lang="ru-RU" dirty="0" smtClean="0"/>
              <a:t>вызывает классы</a:t>
            </a:r>
            <a:r>
              <a:rPr lang="en-US" dirty="0" smtClean="0"/>
              <a:t>:</a:t>
            </a:r>
          </a:p>
          <a:p>
            <a:r>
              <a:rPr lang="en-US" b="1" dirty="0" err="1"/>
              <a:t>MapWidget</a:t>
            </a:r>
            <a:endParaRPr lang="ru-RU" dirty="0"/>
          </a:p>
          <a:p>
            <a:r>
              <a:rPr lang="en-US" b="1" dirty="0" err="1" smtClean="0"/>
              <a:t>MessegeWidget</a:t>
            </a:r>
            <a:endParaRPr lang="en-US" b="1" dirty="0" smtClean="0"/>
          </a:p>
          <a:p>
            <a:r>
              <a:rPr lang="en-US" b="1" dirty="0" err="1" smtClean="0"/>
              <a:t>OnlineUser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97073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QSqlDatabase</a:t>
            </a:r>
            <a:r>
              <a:rPr lang="en-US" dirty="0" smtClean="0"/>
              <a:t>(</a:t>
            </a:r>
            <a:r>
              <a:rPr lang="ru-RU" dirty="0" smtClean="0"/>
              <a:t>база данных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1775191"/>
            <a:ext cx="8928992" cy="4625609"/>
          </a:xfrm>
        </p:spPr>
        <p:txBody>
          <a:bodyPr>
            <a:noAutofit/>
          </a:bodyPr>
          <a:lstStyle/>
          <a:p>
            <a:pPr marL="118872" indent="0">
              <a:buNone/>
            </a:pPr>
            <a:r>
              <a:rPr lang="ru-RU" sz="2000" dirty="0"/>
              <a:t>Класс </a:t>
            </a:r>
            <a:r>
              <a:rPr lang="ru-RU" sz="2000" b="1" dirty="0" err="1"/>
              <a:t>QSqlDatabase</a:t>
            </a:r>
            <a:r>
              <a:rPr lang="ru-RU" sz="2000" dirty="0"/>
              <a:t> представляет </a:t>
            </a:r>
            <a:r>
              <a:rPr lang="ru-RU" sz="2000" dirty="0" smtClean="0"/>
              <a:t>подключение </a:t>
            </a:r>
            <a:r>
              <a:rPr lang="ru-RU" sz="2000" dirty="0"/>
              <a:t>к базе данных</a:t>
            </a:r>
            <a:r>
              <a:rPr lang="ru-RU" sz="2000" dirty="0" smtClean="0"/>
              <a:t>.</a:t>
            </a:r>
            <a:endParaRPr lang="en-US" sz="2000" dirty="0" smtClean="0"/>
          </a:p>
          <a:p>
            <a:pPr marL="118872" indent="0">
              <a:buNone/>
            </a:pPr>
            <a:r>
              <a:rPr lang="ru-RU" sz="2000" dirty="0" smtClean="0"/>
              <a:t>В данном проекте </a:t>
            </a:r>
            <a:r>
              <a:rPr lang="ru-RU" sz="2000" b="1" dirty="0" err="1"/>
              <a:t>QSqlDatabase</a:t>
            </a:r>
            <a:r>
              <a:rPr lang="ru-RU" sz="2000" dirty="0"/>
              <a:t> </a:t>
            </a:r>
            <a:r>
              <a:rPr lang="ru-RU" sz="2000" dirty="0" smtClean="0"/>
              <a:t>использует драйвер </a:t>
            </a:r>
            <a:r>
              <a:rPr lang="en-US" sz="2000" b="1" dirty="0" smtClean="0"/>
              <a:t>QSQLITE</a:t>
            </a:r>
            <a:r>
              <a:rPr lang="ru-RU" sz="2000" dirty="0" smtClean="0"/>
              <a:t>, который позволяет хранить файл с базой на используемой машине.</a:t>
            </a:r>
            <a:endParaRPr lang="ru-RU" sz="2000" dirty="0"/>
          </a:p>
          <a:p>
            <a:pPr marL="118872" indent="0">
              <a:buNone/>
            </a:pPr>
            <a:r>
              <a:rPr lang="ru-RU" sz="2000" b="1" dirty="0" smtClean="0"/>
              <a:t>Данные</a:t>
            </a:r>
            <a:r>
              <a:rPr lang="ru-RU" sz="2000" dirty="0" smtClean="0"/>
              <a:t> для каждого пользователя записываются в формате</a:t>
            </a:r>
            <a:r>
              <a:rPr lang="en-US" sz="2000" dirty="0" smtClean="0"/>
              <a:t>:</a:t>
            </a:r>
          </a:p>
          <a:p>
            <a:pPr marL="118872" indent="0">
              <a:buNone/>
            </a:pPr>
            <a:r>
              <a:rPr lang="en-US" sz="2000" b="1" dirty="0" smtClean="0"/>
              <a:t>“id” </a:t>
            </a:r>
            <a:r>
              <a:rPr lang="en-US" sz="2000" dirty="0" smtClean="0"/>
              <a:t>– id </a:t>
            </a:r>
            <a:r>
              <a:rPr lang="ru-RU" sz="2000" dirty="0" smtClean="0"/>
              <a:t>пользователя</a:t>
            </a:r>
            <a:endParaRPr lang="en-US" sz="2000" dirty="0" smtClean="0"/>
          </a:p>
          <a:p>
            <a:pPr marL="118872" indent="0">
              <a:buNone/>
            </a:pPr>
            <a:r>
              <a:rPr lang="en-US" sz="2000" b="1" dirty="0" smtClean="0"/>
              <a:t>“login”</a:t>
            </a:r>
            <a:r>
              <a:rPr lang="ru-RU" sz="2000" b="1" dirty="0" smtClean="0"/>
              <a:t> </a:t>
            </a:r>
            <a:r>
              <a:rPr lang="ru-RU" sz="2000" dirty="0" smtClean="0"/>
              <a:t>– логин</a:t>
            </a:r>
            <a:endParaRPr lang="en-US" sz="2000" dirty="0" smtClean="0"/>
          </a:p>
          <a:p>
            <a:pPr marL="118872" indent="0">
              <a:buNone/>
            </a:pPr>
            <a:r>
              <a:rPr lang="en-US" sz="2000" b="1" dirty="0" smtClean="0"/>
              <a:t>“</a:t>
            </a:r>
            <a:r>
              <a:rPr lang="en-US" sz="2000" b="1" dirty="0" err="1" smtClean="0"/>
              <a:t>pass_hash</a:t>
            </a:r>
            <a:r>
              <a:rPr lang="en-US" sz="2000" b="1" dirty="0" smtClean="0"/>
              <a:t>”</a:t>
            </a:r>
            <a:r>
              <a:rPr lang="ru-RU" sz="2000" dirty="0" smtClean="0"/>
              <a:t> – пароль </a:t>
            </a:r>
            <a:endParaRPr lang="en-US" sz="2000" dirty="0" smtClean="0"/>
          </a:p>
          <a:p>
            <a:pPr marL="118872" indent="0">
              <a:buNone/>
            </a:pPr>
            <a:r>
              <a:rPr lang="en-US" sz="2000" b="1" dirty="0" smtClean="0"/>
              <a:t>“</a:t>
            </a:r>
            <a:r>
              <a:rPr lang="en-US" sz="2000" b="1" dirty="0" err="1" smtClean="0"/>
              <a:t>lat</a:t>
            </a:r>
            <a:r>
              <a:rPr lang="en-US" sz="2000" b="1" dirty="0" smtClean="0"/>
              <a:t>”</a:t>
            </a:r>
            <a:r>
              <a:rPr lang="ru-RU" sz="2000" b="1" dirty="0"/>
              <a:t> </a:t>
            </a:r>
            <a:r>
              <a:rPr lang="ru-RU" sz="2000" dirty="0"/>
              <a:t>– </a:t>
            </a:r>
            <a:r>
              <a:rPr lang="ru-RU" sz="2000" dirty="0" smtClean="0"/>
              <a:t>широта</a:t>
            </a:r>
            <a:endParaRPr lang="en-US" sz="2000" dirty="0" smtClean="0"/>
          </a:p>
          <a:p>
            <a:pPr marL="118872" indent="0">
              <a:buNone/>
            </a:pPr>
            <a:r>
              <a:rPr lang="en-US" sz="2000" b="1" dirty="0" smtClean="0"/>
              <a:t>“long”</a:t>
            </a:r>
            <a:r>
              <a:rPr lang="ru-RU" sz="2000" b="1" dirty="0" smtClean="0"/>
              <a:t> </a:t>
            </a:r>
            <a:r>
              <a:rPr lang="ru-RU" sz="2000" dirty="0"/>
              <a:t>– </a:t>
            </a:r>
            <a:r>
              <a:rPr lang="ru-RU" sz="2000" dirty="0" smtClean="0"/>
              <a:t>долгота</a:t>
            </a:r>
            <a:endParaRPr lang="en-US" sz="2000" dirty="0" smtClean="0"/>
          </a:p>
          <a:p>
            <a:pPr marL="118872" indent="0">
              <a:buNone/>
            </a:pPr>
            <a:r>
              <a:rPr lang="en-US" sz="2000" b="1" dirty="0" smtClean="0"/>
              <a:t>“</a:t>
            </a:r>
            <a:r>
              <a:rPr lang="en-US" sz="2000" b="1" dirty="0" err="1" smtClean="0"/>
              <a:t>friend_list</a:t>
            </a:r>
            <a:r>
              <a:rPr lang="en-US" sz="2000" b="1" dirty="0" smtClean="0"/>
              <a:t>”</a:t>
            </a:r>
            <a:r>
              <a:rPr lang="ru-RU" sz="2000" b="1" dirty="0" smtClean="0"/>
              <a:t> </a:t>
            </a:r>
            <a:r>
              <a:rPr lang="ru-RU" sz="2000" dirty="0"/>
              <a:t>– </a:t>
            </a:r>
            <a:r>
              <a:rPr lang="ru-RU" sz="2000" dirty="0" smtClean="0"/>
              <a:t>список друзей</a:t>
            </a:r>
            <a:endParaRPr lang="en-US" sz="2000" dirty="0" smtClean="0"/>
          </a:p>
          <a:p>
            <a:pPr marL="118872" indent="0">
              <a:buNone/>
            </a:pPr>
            <a:r>
              <a:rPr lang="en-US" sz="2000" b="1" dirty="0" smtClean="0"/>
              <a:t>“</a:t>
            </a:r>
            <a:r>
              <a:rPr lang="en-US" sz="2000" b="1" dirty="0" err="1" smtClean="0"/>
              <a:t>black_list</a:t>
            </a:r>
            <a:r>
              <a:rPr lang="en-US" sz="2000" b="1" dirty="0" smtClean="0"/>
              <a:t>”</a:t>
            </a:r>
            <a:r>
              <a:rPr lang="ru-RU" sz="2000" b="1" dirty="0" smtClean="0"/>
              <a:t> </a:t>
            </a:r>
            <a:r>
              <a:rPr lang="ru-RU" sz="2000" dirty="0" smtClean="0"/>
              <a:t>– черный список</a:t>
            </a:r>
          </a:p>
          <a:p>
            <a:pPr marL="118872" indent="0">
              <a:buNone/>
            </a:pPr>
            <a:r>
              <a:rPr lang="ru-RU" sz="2000" b="1" dirty="0" smtClean="0"/>
              <a:t>Сообщения</a:t>
            </a:r>
            <a:r>
              <a:rPr lang="ru-RU" sz="2000" dirty="0" smtClean="0"/>
              <a:t> хранятся в формате</a:t>
            </a:r>
            <a:r>
              <a:rPr lang="en-US" sz="2000" dirty="0" smtClean="0"/>
              <a:t>:</a:t>
            </a:r>
          </a:p>
          <a:p>
            <a:pPr marL="118872" indent="0">
              <a:buNone/>
            </a:pPr>
            <a:r>
              <a:rPr lang="en-US" sz="2000" b="1" dirty="0" smtClean="0"/>
              <a:t>“</a:t>
            </a:r>
            <a:r>
              <a:rPr lang="en-US" sz="2000" b="1" dirty="0" err="1" smtClean="0"/>
              <a:t>mesg</a:t>
            </a:r>
            <a:r>
              <a:rPr lang="en-US" sz="2000" b="1" dirty="0" smtClean="0"/>
              <a:t>”</a:t>
            </a:r>
            <a:r>
              <a:rPr lang="ru-RU" sz="2000" b="1" dirty="0" smtClean="0"/>
              <a:t> </a:t>
            </a:r>
            <a:r>
              <a:rPr lang="ru-RU" sz="2000" dirty="0" smtClean="0"/>
              <a:t>– текст сообщения</a:t>
            </a:r>
            <a:endParaRPr lang="en-US" sz="2000" dirty="0" smtClean="0"/>
          </a:p>
          <a:p>
            <a:pPr marL="118872" indent="0">
              <a:buNone/>
            </a:pPr>
            <a:r>
              <a:rPr lang="en-US" sz="2000" b="1" dirty="0" smtClean="0"/>
              <a:t>“sender”</a:t>
            </a:r>
            <a:r>
              <a:rPr lang="ru-RU" sz="2000" b="1" dirty="0" smtClean="0"/>
              <a:t> </a:t>
            </a:r>
            <a:r>
              <a:rPr lang="ru-RU" sz="2000" dirty="0" smtClean="0"/>
              <a:t>– отправитель </a:t>
            </a:r>
            <a:endParaRPr lang="en-US" sz="2000" dirty="0" smtClean="0"/>
          </a:p>
          <a:p>
            <a:pPr marL="118872" indent="0">
              <a:buNone/>
            </a:pPr>
            <a:r>
              <a:rPr lang="en-US" sz="2000" b="1" dirty="0" smtClean="0"/>
              <a:t>“target”</a:t>
            </a:r>
            <a:r>
              <a:rPr lang="ru-RU" sz="2000" b="1" dirty="0" smtClean="0"/>
              <a:t> </a:t>
            </a:r>
            <a:r>
              <a:rPr lang="ru-RU" sz="2000" dirty="0" smtClean="0"/>
              <a:t>– получатель </a:t>
            </a:r>
          </a:p>
        </p:txBody>
      </p:sp>
    </p:spTree>
    <p:extLst>
      <p:ext uri="{BB962C8B-B14F-4D97-AF65-F5344CB8AC3E}">
        <p14:creationId xmlns:p14="http://schemas.microsoft.com/office/powerpoint/2010/main" val="165303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end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99620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Модульная">
  <a:themeElements>
    <a:clrScheme name="Модульная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Модульная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Модуль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133</TotalTime>
  <Words>289</Words>
  <Application>Microsoft Office PowerPoint</Application>
  <PresentationFormat>Экран (4:3)</PresentationFormat>
  <Paragraphs>83</Paragraphs>
  <Slides>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Модульная</vt:lpstr>
      <vt:lpstr>Shake-IT</vt:lpstr>
      <vt:lpstr>Список классов</vt:lpstr>
      <vt:lpstr>Дерево наследования</vt:lpstr>
      <vt:lpstr>Связь классов</vt:lpstr>
      <vt:lpstr>User и OnlineUser</vt:lpstr>
      <vt:lpstr>MainScreen</vt:lpstr>
      <vt:lpstr>OnlineScreen</vt:lpstr>
      <vt:lpstr>QSqlDatabase(база данных)</vt:lpstr>
      <vt:lpstr>The end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Shake-IT</dc:title>
  <dc:creator>Misha</dc:creator>
  <cp:lastModifiedBy>Михаил</cp:lastModifiedBy>
  <cp:revision>12</cp:revision>
  <dcterms:created xsi:type="dcterms:W3CDTF">2018-04-12T14:45:27Z</dcterms:created>
  <dcterms:modified xsi:type="dcterms:W3CDTF">2018-04-12T17:03:55Z</dcterms:modified>
</cp:coreProperties>
</file>