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69" r:id="rId3"/>
    <p:sldId id="270" r:id="rId4"/>
    <p:sldId id="283" r:id="rId5"/>
    <p:sldId id="271" r:id="rId6"/>
    <p:sldId id="272" r:id="rId7"/>
    <p:sldId id="273" r:id="rId8"/>
    <p:sldId id="284" r:id="rId9"/>
    <p:sldId id="274" r:id="rId10"/>
    <p:sldId id="277" r:id="rId11"/>
    <p:sldId id="278" r:id="rId12"/>
    <p:sldId id="279" r:id="rId13"/>
    <p:sldId id="280" r:id="rId14"/>
    <p:sldId id="281" r:id="rId15"/>
    <p:sldId id="285" r:id="rId16"/>
    <p:sldId id="282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3" autoAdjust="0"/>
  </p:normalViewPr>
  <p:slideViewPr>
    <p:cSldViewPr snapToGrid="0" snapToObjects="1"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2E7F-12BC-4640-9067-F0F2C8E264EA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8DC4-1263-49CA-AEFE-62D7F97A0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itle slid template_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247639" y="3507510"/>
            <a:ext cx="8622632" cy="1283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FFC34B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sample presentation 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47639" y="4843292"/>
            <a:ext cx="7765906" cy="87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SAMPLE NAME | FULTON ENGINEERING | 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6E5-0C9D-7149-A2C9-1821890AF69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A67F-0DDF-5542-AACA-B06314CA0D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mplate_9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E29D46E5-0C9D-7149-A2C9-1821890AF692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968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1787" y="6538912"/>
            <a:ext cx="2257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2DDA67F-0DDF-5542-AACA-B06314CA0D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odle.com/poll/n3x39a6hq9ux6hy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dheath1@a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Title slid templat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7639" y="3428999"/>
            <a:ext cx="8622632" cy="1480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spc="-150" dirty="0" smtClean="0">
                <a:solidFill>
                  <a:srgbClr val="FFC34B"/>
                </a:solidFill>
                <a:latin typeface="Arial"/>
                <a:ea typeface="+mj-ea"/>
                <a:cs typeface="Arial"/>
              </a:rPr>
              <a:t>CSE 486: Capstone II</a:t>
            </a:r>
            <a:endParaRPr kumimoji="0" lang="en-US" sz="5400" b="0" i="0" u="none" strike="noStrike" kern="1200" cap="none" spc="-150" normalizeH="0" baseline="0" noProof="0" dirty="0" smtClean="0">
              <a:ln>
                <a:noFill/>
              </a:ln>
              <a:solidFill>
                <a:srgbClr val="FFC34B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836352" y="4843292"/>
            <a:ext cx="8849897" cy="87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FULTON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527393"/>
            <a:ext cx="34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Slides borrowed from Corey Heath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Computer Science/Technology related topic</a:t>
            </a:r>
          </a:p>
          <a:p>
            <a:r>
              <a:rPr lang="en-US" dirty="0" smtClean="0"/>
              <a:t>10 minutes speaking time </a:t>
            </a:r>
          </a:p>
          <a:p>
            <a:r>
              <a:rPr lang="en-US" dirty="0" smtClean="0"/>
              <a:t>2 minutes for questions</a:t>
            </a:r>
          </a:p>
          <a:p>
            <a:r>
              <a:rPr lang="en-US" dirty="0" smtClean="0"/>
              <a:t>Think TED talk</a:t>
            </a:r>
          </a:p>
          <a:p>
            <a:pPr lvl="1"/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What did you learn?</a:t>
            </a:r>
          </a:p>
          <a:p>
            <a:pPr lvl="1"/>
            <a:r>
              <a:rPr lang="en-US" dirty="0" smtClean="0"/>
              <a:t>What should your audience take away?</a:t>
            </a:r>
          </a:p>
        </p:txBody>
      </p:sp>
    </p:spTree>
    <p:extLst>
      <p:ext uri="{BB962C8B-B14F-4D97-AF65-F5344CB8AC3E}">
        <p14:creationId xmlns:p14="http://schemas.microsoft.com/office/powerpoint/2010/main" val="164274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Presentation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Focus on learning</a:t>
            </a:r>
          </a:p>
          <a:p>
            <a:pPr lvl="1"/>
            <a:r>
              <a:rPr lang="en-US" dirty="0" smtClean="0"/>
              <a:t>Know your audience</a:t>
            </a:r>
          </a:p>
          <a:p>
            <a:pPr lvl="1"/>
            <a:r>
              <a:rPr lang="en-US" dirty="0" smtClean="0"/>
              <a:t>Make it interesting</a:t>
            </a:r>
          </a:p>
          <a:p>
            <a:pPr lvl="1"/>
            <a:r>
              <a:rPr lang="en-US" dirty="0" smtClean="0"/>
              <a:t>Use relevant visual aids and graphics</a:t>
            </a:r>
          </a:p>
          <a:p>
            <a:pPr lvl="1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Presentation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924299"/>
          </a:xfrm>
        </p:spPr>
        <p:txBody>
          <a:bodyPr/>
          <a:lstStyle/>
          <a:p>
            <a:r>
              <a:rPr lang="en-US" dirty="0" smtClean="0"/>
              <a:t>Grading</a:t>
            </a:r>
          </a:p>
          <a:p>
            <a:pPr lvl="1"/>
            <a:r>
              <a:rPr lang="en-US" dirty="0" smtClean="0"/>
              <a:t>Delivery 25%</a:t>
            </a:r>
          </a:p>
          <a:p>
            <a:pPr lvl="1"/>
            <a:r>
              <a:rPr lang="en-US" dirty="0" smtClean="0"/>
              <a:t>Slides 25%</a:t>
            </a:r>
          </a:p>
          <a:p>
            <a:pPr lvl="1"/>
            <a:r>
              <a:rPr lang="en-US" dirty="0" smtClean="0"/>
              <a:t>Content 25%</a:t>
            </a:r>
          </a:p>
          <a:p>
            <a:pPr lvl="1"/>
            <a:r>
              <a:rPr lang="en-US" dirty="0" smtClean="0"/>
              <a:t>Timing 25%</a:t>
            </a:r>
          </a:p>
        </p:txBody>
      </p:sp>
    </p:spTree>
    <p:extLst>
      <p:ext uri="{BB962C8B-B14F-4D97-AF65-F5344CB8AC3E}">
        <p14:creationId xmlns:p14="http://schemas.microsoft.com/office/powerpoint/2010/main" val="37728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Presentation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Non-presenters on class day</a:t>
            </a:r>
          </a:p>
          <a:p>
            <a:pPr lvl="1"/>
            <a:r>
              <a:rPr lang="en-US" dirty="0" smtClean="0"/>
              <a:t>Must attend a minimum of 7 days</a:t>
            </a:r>
          </a:p>
          <a:p>
            <a:pPr lvl="1"/>
            <a:r>
              <a:rPr lang="en-US" dirty="0" smtClean="0"/>
              <a:t>Will be assessed on what they have learned from the presentations (at least 4 days)</a:t>
            </a:r>
          </a:p>
          <a:p>
            <a:pPr lvl="2"/>
            <a:r>
              <a:rPr lang="en-US" dirty="0" smtClean="0"/>
              <a:t>What was the topic presented ?</a:t>
            </a:r>
          </a:p>
          <a:p>
            <a:pPr lvl="2"/>
            <a:r>
              <a:rPr lang="en-US" dirty="0" smtClean="0"/>
              <a:t>How did the presenter learn about the topic ?</a:t>
            </a:r>
          </a:p>
          <a:p>
            <a:pPr lvl="2"/>
            <a:r>
              <a:rPr lang="en-US" dirty="0" smtClean="0"/>
              <a:t>What did you learn from the presentation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Presentation Cont.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for 1 slot at: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Individual Presentation Sign 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Responsibility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essay on a specified computer science topic:</a:t>
            </a:r>
          </a:p>
          <a:p>
            <a:pPr lvl="1"/>
            <a:r>
              <a:rPr lang="en-US" dirty="0" smtClean="0"/>
              <a:t>Goal is to – understand professional, ethical, legal, security and social issues and responsibilities in computing</a:t>
            </a:r>
          </a:p>
          <a:p>
            <a:pPr lvl="1"/>
            <a:r>
              <a:rPr lang="en-US" dirty="0" smtClean="0"/>
              <a:t>Topic and rubrics will be provided at a later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and rubrics will be provided at a later date for:</a:t>
            </a:r>
          </a:p>
          <a:p>
            <a:pPr lvl="1"/>
            <a:r>
              <a:rPr lang="en-US" dirty="0" smtClean="0"/>
              <a:t>Team Presentation</a:t>
            </a:r>
          </a:p>
          <a:p>
            <a:pPr lvl="1"/>
            <a:r>
              <a:rPr lang="en-US" dirty="0" smtClean="0"/>
              <a:t>Final Project Deliverables</a:t>
            </a:r>
          </a:p>
        </p:txBody>
      </p:sp>
    </p:spTree>
    <p:extLst>
      <p:ext uri="{BB962C8B-B14F-4D97-AF65-F5344CB8AC3E}">
        <p14:creationId xmlns:p14="http://schemas.microsoft.com/office/powerpoint/2010/main" val="37423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in the Project Progress Report (one per group)</a:t>
            </a:r>
          </a:p>
          <a:p>
            <a:r>
              <a:rPr lang="en-US" dirty="0" smtClean="0"/>
              <a:t>Sign up for Individual Presentation</a:t>
            </a:r>
          </a:p>
          <a:p>
            <a:r>
              <a:rPr lang="en-US" dirty="0" smtClean="0"/>
              <a:t>We will discuss ‘leadership’ and ‘life-long learning’ and ‘how to make the power-point presentation’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9981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Mohammad Hekmatnejad</a:t>
            </a:r>
          </a:p>
          <a:p>
            <a:pPr marL="0" indent="0">
              <a:buNone/>
            </a:pPr>
            <a:r>
              <a:rPr lang="en-US" dirty="0" smtClean="0"/>
              <a:t>PhD Student in Computer Science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mhekmatn@asu.edu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Office hours by appointment (in-person and online).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Continuation of CSE 485</a:t>
            </a:r>
          </a:p>
          <a:p>
            <a:pPr lvl="1"/>
            <a:r>
              <a:rPr lang="en-US" dirty="0" smtClean="0"/>
              <a:t>Work in same groups, same projects</a:t>
            </a:r>
          </a:p>
          <a:p>
            <a:r>
              <a:rPr lang="en-US" dirty="0" smtClean="0"/>
              <a:t>Enhance written/oral communication skills</a:t>
            </a:r>
          </a:p>
          <a:p>
            <a:r>
              <a:rPr lang="en-US" dirty="0" smtClean="0"/>
              <a:t>Gain experience working with a team and professional sponsor</a:t>
            </a:r>
          </a:p>
          <a:p>
            <a:r>
              <a:rPr lang="en-US" dirty="0" smtClean="0"/>
              <a:t>Use the skills you have learned throughout your degree</a:t>
            </a:r>
          </a:p>
          <a:p>
            <a:r>
              <a:rPr lang="en-US" dirty="0" smtClean="0"/>
              <a:t>Hybrid Course: in-class and team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ABET Assessment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 d – function effectively on multi-disciplinary teams and lead a technical activity</a:t>
            </a:r>
          </a:p>
          <a:p>
            <a:r>
              <a:rPr lang="en-US" dirty="0" smtClean="0"/>
              <a:t>CS e – understand professional, ethical, legal, security and social issues and responsibilities in computing</a:t>
            </a:r>
          </a:p>
          <a:p>
            <a:r>
              <a:rPr lang="en-US" dirty="0" smtClean="0"/>
              <a:t>CS f – communicate effectively with a range of audiences</a:t>
            </a:r>
          </a:p>
          <a:p>
            <a:r>
              <a:rPr lang="en-US" dirty="0" smtClean="0"/>
              <a:t>CS h – recognize the need for, and demonstrate the ability to engage in, continuing life-long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Jan. </a:t>
            </a:r>
            <a:r>
              <a:rPr lang="en-US" smtClean="0"/>
              <a:t>30</a:t>
            </a:r>
            <a:endParaRPr lang="en-US" dirty="0" smtClean="0"/>
          </a:p>
          <a:p>
            <a:r>
              <a:rPr lang="en-US" dirty="0" smtClean="0"/>
              <a:t>Individual Presentations</a:t>
            </a:r>
          </a:p>
          <a:p>
            <a:pPr lvl="1"/>
            <a:r>
              <a:rPr lang="en-US" dirty="0" smtClean="0"/>
              <a:t>Feb. </a:t>
            </a:r>
            <a:r>
              <a:rPr lang="en-US" dirty="0" smtClean="0"/>
              <a:t>6 </a:t>
            </a:r>
            <a:r>
              <a:rPr lang="en-US" dirty="0" smtClean="0"/>
              <a:t>through Apr.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Team Presentations</a:t>
            </a:r>
          </a:p>
          <a:p>
            <a:pPr lvl="1"/>
            <a:r>
              <a:rPr lang="en-US" dirty="0" smtClean="0"/>
              <a:t>Apr. </a:t>
            </a:r>
            <a:r>
              <a:rPr lang="en-US" dirty="0" smtClean="0"/>
              <a:t>17, 24</a:t>
            </a:r>
            <a:endParaRPr lang="en-US" dirty="0" smtClean="0"/>
          </a:p>
          <a:p>
            <a:r>
              <a:rPr lang="en-US" strike="sngStrike" dirty="0" smtClean="0"/>
              <a:t>Exit Exam </a:t>
            </a:r>
          </a:p>
          <a:p>
            <a:pPr lvl="1"/>
            <a:r>
              <a:rPr lang="en-US" strike="sngStrike" dirty="0" smtClean="0"/>
              <a:t>Scheduled Exam Day</a:t>
            </a:r>
            <a:endParaRPr lang="en-US" strike="sngStrik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Presentation – 10%</a:t>
            </a:r>
          </a:p>
          <a:p>
            <a:r>
              <a:rPr lang="en-US" dirty="0" smtClean="0"/>
              <a:t>Meeting Minutes – 5%</a:t>
            </a:r>
          </a:p>
          <a:p>
            <a:r>
              <a:rPr lang="en-US" dirty="0" smtClean="0"/>
              <a:t>Results </a:t>
            </a:r>
            <a:r>
              <a:rPr lang="en-US" dirty="0" err="1" smtClean="0"/>
              <a:t>Eval</a:t>
            </a:r>
            <a:r>
              <a:rPr lang="en-US" dirty="0" smtClean="0"/>
              <a:t> / Sponsor Feedback – 25%</a:t>
            </a:r>
          </a:p>
          <a:p>
            <a:r>
              <a:rPr lang="en-US" dirty="0" smtClean="0"/>
              <a:t>Video of product – 10%</a:t>
            </a:r>
          </a:p>
          <a:p>
            <a:r>
              <a:rPr lang="en-US" dirty="0" smtClean="0"/>
              <a:t>Total: 50%</a:t>
            </a:r>
          </a:p>
          <a:p>
            <a:pPr lvl="1"/>
            <a:r>
              <a:rPr lang="en-US" dirty="0" smtClean="0"/>
              <a:t>Member participation will be considered in grades, may not receive the same grade as your team 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Presentation – 15%</a:t>
            </a:r>
          </a:p>
          <a:p>
            <a:pPr lvl="1"/>
            <a:r>
              <a:rPr lang="en-US" dirty="0" smtClean="0"/>
              <a:t>10% individual presentation + attendance</a:t>
            </a:r>
          </a:p>
          <a:p>
            <a:pPr lvl="1"/>
            <a:r>
              <a:rPr lang="en-US" dirty="0" smtClean="0"/>
              <a:t>5% evaluation of learning</a:t>
            </a:r>
          </a:p>
          <a:p>
            <a:r>
              <a:rPr lang="en-US" dirty="0" smtClean="0"/>
              <a:t>Professional Responsibility Essay – 10%</a:t>
            </a:r>
          </a:p>
          <a:p>
            <a:r>
              <a:rPr lang="en-US" dirty="0" smtClean="0"/>
              <a:t>Draft Summary Essay + Peer-</a:t>
            </a:r>
            <a:r>
              <a:rPr lang="en-US" dirty="0" err="1" smtClean="0"/>
              <a:t>Eval</a:t>
            </a:r>
            <a:r>
              <a:rPr lang="en-US" dirty="0" smtClean="0"/>
              <a:t> – 5%</a:t>
            </a:r>
          </a:p>
          <a:p>
            <a:r>
              <a:rPr lang="en-US" dirty="0" smtClean="0"/>
              <a:t>Project Results Report + Peer-</a:t>
            </a:r>
            <a:r>
              <a:rPr lang="en-US" dirty="0" err="1" smtClean="0"/>
              <a:t>Eval</a:t>
            </a:r>
            <a:r>
              <a:rPr lang="en-US" dirty="0" smtClean="0"/>
              <a:t> – 20%</a:t>
            </a:r>
          </a:p>
          <a:p>
            <a:r>
              <a:rPr lang="en-US" strike="sngStrike" dirty="0" smtClean="0"/>
              <a:t>Exit Exam – 10%</a:t>
            </a:r>
          </a:p>
          <a:p>
            <a:r>
              <a:rPr lang="en-US" dirty="0" smtClean="0"/>
              <a:t>Total: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Evaluation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89127"/>
              </p:ext>
            </p:extLst>
          </p:nvPr>
        </p:nvGraphicFramePr>
        <p:xfrm>
          <a:off x="1524000" y="1781175"/>
          <a:ext cx="6096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Criteria</a:t>
                      </a:r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 smtClean="0"/>
                        <a:t>Group Members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Regularly attends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Participates and contributes good ideas in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Shows respect for and supports other team members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Completes all work ON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Submits high quality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 Made significant contribution to status report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 Made significant contribution to initiation 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 Made significant</a:t>
                      </a:r>
                      <a:r>
                        <a:rPr lang="en-US" sz="1600" baseline="0" dirty="0" smtClean="0"/>
                        <a:t> contribution to 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 Made</a:t>
                      </a:r>
                      <a:r>
                        <a:rPr lang="en-US" sz="1600" baseline="0" dirty="0" smtClean="0"/>
                        <a:t> significant contribution to presentations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 Made significant contribution to report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Total 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324" y="1003055"/>
            <a:ext cx="811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score 0-10 (0 is lowest and 10 highest) to each group member (excluding yourself). Because each group member has different strengths, their scores must differ.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weekly starting Jan. 16</a:t>
            </a:r>
          </a:p>
          <a:p>
            <a:r>
              <a:rPr lang="en-US" dirty="0" smtClean="0"/>
              <a:t>Meet with project sponsor every 2 weeks</a:t>
            </a:r>
          </a:p>
          <a:p>
            <a:pPr lvl="1"/>
            <a:r>
              <a:rPr lang="en-US" dirty="0" smtClean="0"/>
              <a:t>Include meeting notes in that week’s minutes</a:t>
            </a:r>
          </a:p>
          <a:p>
            <a:r>
              <a:rPr lang="en-US" dirty="0" smtClean="0"/>
              <a:t>Submit to Blackboard before class</a:t>
            </a:r>
          </a:p>
          <a:p>
            <a:r>
              <a:rPr lang="en-US" dirty="0" smtClean="0"/>
              <a:t>Only one submission per group needed (must have enrolled in a group)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659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Introduction </vt:lpstr>
      <vt:lpstr>Course Objectives</vt:lpstr>
      <vt:lpstr>ABET Assessment Criteria</vt:lpstr>
      <vt:lpstr>Course Schedule</vt:lpstr>
      <vt:lpstr>Team Assignments</vt:lpstr>
      <vt:lpstr>Individual Assignments</vt:lpstr>
      <vt:lpstr>Peer Evaluation</vt:lpstr>
      <vt:lpstr>Meeting Minutes</vt:lpstr>
      <vt:lpstr>Individual Presentation</vt:lpstr>
      <vt:lpstr>Individual Presentation Cont.</vt:lpstr>
      <vt:lpstr>Individual Presentation Cont.</vt:lpstr>
      <vt:lpstr>Individual Presentation Cont.</vt:lpstr>
      <vt:lpstr>Individual Presentation Cont. </vt:lpstr>
      <vt:lpstr>Professional Responsibility Essay</vt:lpstr>
      <vt:lpstr>Assignments</vt:lpstr>
      <vt:lpstr>For Next Class…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title</dc:title>
  <dc:creator>Rosie Gochnour</dc:creator>
  <cp:lastModifiedBy>m.hekmatnejad m.hekmatnejad</cp:lastModifiedBy>
  <cp:revision>68</cp:revision>
  <dcterms:created xsi:type="dcterms:W3CDTF">2014-08-29T02:03:27Z</dcterms:created>
  <dcterms:modified xsi:type="dcterms:W3CDTF">2017-01-30T10:14:24Z</dcterms:modified>
</cp:coreProperties>
</file>