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0"/>
  </p:notesMasterIdLst>
  <p:sldIdLst>
    <p:sldId id="272" r:id="rId3"/>
    <p:sldId id="273" r:id="rId4"/>
    <p:sldId id="280" r:id="rId5"/>
    <p:sldId id="281" r:id="rId6"/>
    <p:sldId id="282" r:id="rId7"/>
    <p:sldId id="274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92" r:id="rId17"/>
    <p:sldId id="291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2014/02/23/opinion/sunday/friedman-how-to-get-a-job-at-google.html?_r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hekmatn@as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Individual </a:t>
            </a:r>
            <a:r>
              <a:rPr lang="en-US" dirty="0" smtClean="0"/>
              <a:t>Presentations</a:t>
            </a:r>
            <a:r>
              <a:rPr lang="en-US" dirty="0"/>
              <a:t>, Lifelong Learning and Leadership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disciplined</a:t>
            </a:r>
          </a:p>
          <a:p>
            <a:r>
              <a:rPr lang="en-US" dirty="0" smtClean="0"/>
              <a:t>Encourage and sustain curiosity</a:t>
            </a:r>
          </a:p>
          <a:p>
            <a:r>
              <a:rPr lang="en-US" dirty="0" smtClean="0"/>
              <a:t>Surround yourself with intellectual friends</a:t>
            </a:r>
          </a:p>
          <a:p>
            <a:r>
              <a:rPr lang="en-US" dirty="0" smtClean="0"/>
              <a:t>Adapt learning to suit your style</a:t>
            </a:r>
          </a:p>
          <a:p>
            <a:r>
              <a:rPr lang="en-US" dirty="0" smtClean="0"/>
              <a:t>Establish goals</a:t>
            </a:r>
          </a:p>
          <a:p>
            <a:r>
              <a:rPr lang="en-US" dirty="0" smtClean="0"/>
              <a:t>Maintain blogs, vlogs and websites</a:t>
            </a:r>
          </a:p>
          <a:p>
            <a:r>
              <a:rPr lang="en-US" dirty="0" smtClean="0"/>
              <a:t>Create learning groups</a:t>
            </a:r>
          </a:p>
          <a:p>
            <a:r>
              <a:rPr lang="en-US" dirty="0" smtClean="0"/>
              <a:t>Teach and test yourself</a:t>
            </a:r>
          </a:p>
          <a:p>
            <a:r>
              <a:rPr lang="en-US" dirty="0" smtClean="0"/>
              <a:t>30 second learning rule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a Lifelong 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Coursera, </a:t>
            </a:r>
            <a:r>
              <a:rPr lang="en-US" dirty="0" err="1" smtClean="0"/>
              <a:t>edX</a:t>
            </a:r>
            <a:r>
              <a:rPr lang="en-US" dirty="0" smtClean="0"/>
              <a:t>, </a:t>
            </a:r>
            <a:r>
              <a:rPr lang="en-US" dirty="0" err="1" smtClean="0"/>
              <a:t>Udacity</a:t>
            </a:r>
            <a:endParaRPr lang="en-US" dirty="0" smtClean="0"/>
          </a:p>
          <a:p>
            <a:r>
              <a:rPr lang="en-US" dirty="0" smtClean="0"/>
              <a:t>Khan Academy</a:t>
            </a:r>
          </a:p>
          <a:p>
            <a:r>
              <a:rPr lang="en-US" dirty="0" smtClean="0"/>
              <a:t>TED</a:t>
            </a:r>
          </a:p>
          <a:p>
            <a:r>
              <a:rPr lang="en-US" dirty="0" smtClean="0"/>
              <a:t>iTunes U, YouTube EDU</a:t>
            </a:r>
          </a:p>
          <a:p>
            <a:r>
              <a:rPr lang="en-US" dirty="0" smtClean="0"/>
              <a:t>Code Academy</a:t>
            </a:r>
          </a:p>
          <a:p>
            <a:r>
              <a:rPr lang="en-US" dirty="0" smtClean="0"/>
              <a:t>Books, Books, Books, …</a:t>
            </a:r>
          </a:p>
          <a:p>
            <a:endParaRPr lang="en-US" dirty="0"/>
          </a:p>
          <a:p>
            <a:r>
              <a:rPr lang="en-US" dirty="0" smtClean="0"/>
              <a:t>Build your own platform!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for Lifelong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Lifelong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05976"/>
            <a:ext cx="10904376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“The real voyage of discovery consists not in seeking new lands, but in seeing with new eyes.”</a:t>
            </a:r>
          </a:p>
          <a:p>
            <a:r>
              <a:rPr lang="en-US" sz="2800" dirty="0" smtClean="0"/>
              <a:t>– Marcel Proust</a:t>
            </a:r>
          </a:p>
          <a:p>
            <a:endParaRPr lang="en-US" sz="2800" dirty="0"/>
          </a:p>
          <a:p>
            <a:r>
              <a:rPr lang="en-US" sz="2800" dirty="0" smtClean="0"/>
              <a:t>“I don’t think much of a man who is not wiser today than he was yesterday.” </a:t>
            </a:r>
          </a:p>
          <a:p>
            <a:r>
              <a:rPr lang="en-US" sz="2800" dirty="0" smtClean="0"/>
              <a:t>– Abraham Lincoln</a:t>
            </a:r>
          </a:p>
          <a:p>
            <a:endParaRPr lang="en-US" sz="2800" dirty="0"/>
          </a:p>
          <a:p>
            <a:r>
              <a:rPr lang="en-US" sz="2800" dirty="0" smtClean="0"/>
              <a:t>“I have never let my schooling interfere with my education.”</a:t>
            </a:r>
          </a:p>
          <a:p>
            <a:r>
              <a:rPr lang="en-US" sz="2800" dirty="0" smtClean="0"/>
              <a:t>-</a:t>
            </a:r>
            <a:r>
              <a:rPr lang="en-US" sz="2800" dirty="0"/>
              <a:t>M</a:t>
            </a:r>
            <a:r>
              <a:rPr lang="en-US" sz="2800" dirty="0" smtClean="0"/>
              <a:t>ark Twain</a:t>
            </a:r>
          </a:p>
        </p:txBody>
      </p:sp>
    </p:spTree>
    <p:extLst>
      <p:ext uri="{BB962C8B-B14F-4D97-AF65-F5344CB8AC3E}">
        <p14:creationId xmlns:p14="http://schemas.microsoft.com/office/powerpoint/2010/main" val="36956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05976"/>
            <a:ext cx="10904376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“If your actions inspire others to dream more, learn more, do more and become more, you are a leader.”</a:t>
            </a:r>
          </a:p>
          <a:p>
            <a:r>
              <a:rPr lang="en-US" sz="2800" dirty="0" smtClean="0"/>
              <a:t>– John Quincy Adams</a:t>
            </a:r>
          </a:p>
          <a:p>
            <a:endParaRPr lang="en-US" sz="2800" dirty="0"/>
          </a:p>
          <a:p>
            <a:r>
              <a:rPr lang="en-US" sz="2800" dirty="0" smtClean="0"/>
              <a:t>“A genuine leader is not a searcher of consensus but a molder of consensus.”</a:t>
            </a:r>
          </a:p>
          <a:p>
            <a:r>
              <a:rPr lang="en-US" sz="2800" dirty="0" smtClean="0"/>
              <a:t>– Martin Luther King, Jr.</a:t>
            </a:r>
          </a:p>
          <a:p>
            <a:endParaRPr lang="en-US" sz="2800" dirty="0"/>
          </a:p>
          <a:p>
            <a:r>
              <a:rPr lang="en-US" sz="2800" dirty="0" smtClean="0"/>
              <a:t>“Leadership and learning are indispensable to each other.”</a:t>
            </a:r>
          </a:p>
          <a:p>
            <a:r>
              <a:rPr lang="en-US" sz="2800" dirty="0" smtClean="0"/>
              <a:t>- John F Kennedy</a:t>
            </a:r>
          </a:p>
        </p:txBody>
      </p:sp>
    </p:spTree>
    <p:extLst>
      <p:ext uri="{BB962C8B-B14F-4D97-AF65-F5344CB8AC3E}">
        <p14:creationId xmlns:p14="http://schemas.microsoft.com/office/powerpoint/2010/main" val="71136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6" y="1809764"/>
            <a:ext cx="8190491" cy="5057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5728" y="6550223"/>
            <a:ext cx="2536272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-image from dreamstime.com</a:t>
            </a:r>
          </a:p>
        </p:txBody>
      </p:sp>
    </p:spTree>
    <p:extLst>
      <p:ext uri="{BB962C8B-B14F-4D97-AF65-F5344CB8AC3E}">
        <p14:creationId xmlns:p14="http://schemas.microsoft.com/office/powerpoint/2010/main" val="26052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2608528"/>
          </a:xfrm>
        </p:spPr>
        <p:txBody>
          <a:bodyPr/>
          <a:lstStyle/>
          <a:p>
            <a:r>
              <a:rPr lang="en-US" dirty="0" smtClean="0"/>
              <a:t>Lead the team meetings</a:t>
            </a:r>
          </a:p>
          <a:p>
            <a:r>
              <a:rPr lang="en-US" dirty="0" smtClean="0"/>
              <a:t>Lead the work on release</a:t>
            </a:r>
          </a:p>
          <a:p>
            <a:r>
              <a:rPr lang="en-US" dirty="0" smtClean="0"/>
              <a:t>Lead the work on report</a:t>
            </a:r>
          </a:p>
          <a:p>
            <a:r>
              <a:rPr lang="en-US" dirty="0" smtClean="0"/>
              <a:t>Lead the work on presentation</a:t>
            </a:r>
          </a:p>
          <a:p>
            <a:r>
              <a:rPr lang="en-US" dirty="0" smtClean="0"/>
              <a:t>Lead the work on video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you be a leader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702523"/>
            <a:ext cx="10904376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“To command is to serve, nothing more and nothing less.”</a:t>
            </a:r>
          </a:p>
          <a:p>
            <a:r>
              <a:rPr lang="en-US" sz="2800" dirty="0" smtClean="0"/>
              <a:t>– Andre Malraux</a:t>
            </a:r>
          </a:p>
        </p:txBody>
      </p:sp>
    </p:spTree>
    <p:extLst>
      <p:ext uri="{BB962C8B-B14F-4D97-AF65-F5344CB8AC3E}">
        <p14:creationId xmlns:p14="http://schemas.microsoft.com/office/powerpoint/2010/main" val="10951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Establishing a vision</a:t>
            </a:r>
          </a:p>
          <a:p>
            <a:r>
              <a:rPr lang="en-US" dirty="0" smtClean="0"/>
              <a:t>Communicating the vision so others follow willingly</a:t>
            </a:r>
          </a:p>
          <a:p>
            <a:r>
              <a:rPr lang="en-US" dirty="0" smtClean="0"/>
              <a:t>Building commitment within the team</a:t>
            </a:r>
          </a:p>
          <a:p>
            <a:r>
              <a:rPr lang="en-US" dirty="0" smtClean="0"/>
              <a:t>Ability to negotiate and resolve conflicts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Leadership attributes for team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Apart from the technical ability required for the job:</a:t>
            </a:r>
          </a:p>
          <a:p>
            <a:pPr lvl="1"/>
            <a:r>
              <a:rPr lang="en-US" b="1" dirty="0" smtClean="0"/>
              <a:t>Learning ability</a:t>
            </a:r>
            <a:r>
              <a:rPr lang="en-US" dirty="0" smtClean="0"/>
              <a:t> – ability to process information on the fly, to pull together disparate bits if information. This is evaluated using structured behavioral interviews.</a:t>
            </a:r>
          </a:p>
          <a:p>
            <a:pPr lvl="1"/>
            <a:r>
              <a:rPr lang="en-US" b="1" dirty="0" smtClean="0"/>
              <a:t>Leadership</a:t>
            </a:r>
            <a:r>
              <a:rPr lang="en-US" dirty="0" smtClean="0"/>
              <a:t> – Emergent leadership. When the team faces a problem, can you come forward and lead. And just as critically, do you step back and stop leading, do you let someone else.</a:t>
            </a:r>
          </a:p>
          <a:p>
            <a:pPr lvl="1"/>
            <a:r>
              <a:rPr lang="en-US" b="1" dirty="0" smtClean="0"/>
              <a:t>Intellectual humility</a:t>
            </a:r>
            <a:r>
              <a:rPr lang="en-US" dirty="0" smtClean="0"/>
              <a:t> – Have a big ego and a small ego at the same time. Be a zealot about your point of view and yet be ready to let it go.</a:t>
            </a:r>
          </a:p>
          <a:p>
            <a:pPr marL="393192" lvl="1" indent="0">
              <a:buNone/>
            </a:pPr>
            <a:r>
              <a:rPr lang="en-US" i="1" dirty="0" smtClean="0">
                <a:hlinkClick r:id="rId2"/>
              </a:rPr>
              <a:t> - How to get a job at Google – NY Times, Thomas L Friedman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job at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Choose a technical topic in CS (not material from your earlier classes)</a:t>
            </a:r>
          </a:p>
          <a:p>
            <a:pPr lvl="1"/>
            <a:r>
              <a:rPr lang="en-US" dirty="0" smtClean="0"/>
              <a:t>Email the topic and an agenda about the presentation content to </a:t>
            </a:r>
            <a:r>
              <a:rPr lang="en-US" dirty="0"/>
              <a:t>me (</a:t>
            </a:r>
            <a:r>
              <a:rPr lang="en-US" dirty="0">
                <a:hlinkClick r:id="rId2"/>
              </a:rPr>
              <a:t>mhekmatn@asu.edu</a:t>
            </a:r>
            <a:r>
              <a:rPr lang="en-US" dirty="0"/>
              <a:t> ) </a:t>
            </a:r>
            <a:r>
              <a:rPr lang="en-US" dirty="0" smtClean="0"/>
              <a:t>a week ahead of your date of presentation</a:t>
            </a:r>
          </a:p>
          <a:p>
            <a:pPr lvl="1"/>
            <a:r>
              <a:rPr lang="en-US" dirty="0" smtClean="0"/>
              <a:t>Use this title: “CSE-486 Presentation Topic”</a:t>
            </a:r>
            <a:endParaRPr lang="en-US" dirty="0"/>
          </a:p>
          <a:p>
            <a:r>
              <a:rPr lang="en-US" dirty="0" smtClean="0"/>
              <a:t>10 minutes of speaking/presentation</a:t>
            </a:r>
            <a:endParaRPr lang="en-US" dirty="0"/>
          </a:p>
          <a:p>
            <a:r>
              <a:rPr lang="en-US" dirty="0" smtClean="0"/>
              <a:t>2 minutes for questions</a:t>
            </a:r>
            <a:endParaRPr lang="en-US" dirty="0"/>
          </a:p>
          <a:p>
            <a:r>
              <a:rPr lang="en-US" dirty="0" smtClean="0"/>
              <a:t>Think TED</a:t>
            </a:r>
          </a:p>
          <a:p>
            <a:pPr lvl="1"/>
            <a:r>
              <a:rPr lang="en-US" dirty="0" smtClean="0"/>
              <a:t>Why is this of interest?</a:t>
            </a:r>
          </a:p>
          <a:p>
            <a:pPr lvl="1"/>
            <a:r>
              <a:rPr lang="en-US" dirty="0" smtClean="0"/>
              <a:t>What did you learn?</a:t>
            </a:r>
          </a:p>
          <a:p>
            <a:pPr lvl="1"/>
            <a:r>
              <a:rPr lang="en-US" dirty="0" smtClean="0"/>
              <a:t>What should the audience take away?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interesting</a:t>
            </a:r>
          </a:p>
          <a:p>
            <a:pPr lvl="1"/>
            <a:r>
              <a:rPr lang="en-US" dirty="0" smtClean="0"/>
              <a:t>Know your audience</a:t>
            </a:r>
          </a:p>
          <a:p>
            <a:pPr lvl="1"/>
            <a:r>
              <a:rPr lang="en-US" dirty="0" smtClean="0"/>
              <a:t>Be enthusiastic/passionate</a:t>
            </a:r>
          </a:p>
          <a:p>
            <a:pPr lvl="1"/>
            <a:r>
              <a:rPr lang="en-US" dirty="0" smtClean="0"/>
              <a:t>Aesthetic slides</a:t>
            </a:r>
            <a:endParaRPr lang="en-US" dirty="0"/>
          </a:p>
          <a:p>
            <a:r>
              <a:rPr lang="en-US" dirty="0" smtClean="0"/>
              <a:t>Make it worthwhile</a:t>
            </a:r>
          </a:p>
          <a:p>
            <a:pPr lvl="1"/>
            <a:r>
              <a:rPr lang="en-US" dirty="0" smtClean="0"/>
              <a:t>Do your research</a:t>
            </a:r>
          </a:p>
          <a:p>
            <a:pPr lvl="1"/>
            <a:r>
              <a:rPr lang="en-US" dirty="0" smtClean="0"/>
              <a:t>Put effort into making slides (visual aids and graphics)</a:t>
            </a:r>
          </a:p>
          <a:p>
            <a:pPr lvl="1"/>
            <a:r>
              <a:rPr lang="en-US" dirty="0" smtClean="0"/>
              <a:t>Ensure a learning outcome for the audience</a:t>
            </a:r>
          </a:p>
          <a:p>
            <a:r>
              <a:rPr lang="en-US" dirty="0" smtClean="0"/>
              <a:t>Practice, practice,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– 25%</a:t>
            </a:r>
          </a:p>
          <a:p>
            <a:pPr lvl="1"/>
            <a:r>
              <a:rPr lang="en-US" dirty="0" smtClean="0"/>
              <a:t>Professional in appearance, attitude and speech</a:t>
            </a:r>
          </a:p>
          <a:p>
            <a:pPr lvl="1"/>
            <a:r>
              <a:rPr lang="en-US" dirty="0" smtClean="0"/>
              <a:t>Natural, confident delivery; great use of volume, pace etc.</a:t>
            </a:r>
          </a:p>
          <a:p>
            <a:pPr lvl="1"/>
            <a:r>
              <a:rPr lang="en-US" dirty="0" smtClean="0"/>
              <a:t>Very few fillers or hesitation</a:t>
            </a:r>
          </a:p>
          <a:p>
            <a:pPr lvl="1"/>
            <a:r>
              <a:rPr lang="en-US" dirty="0" smtClean="0"/>
              <a:t>Good eye contact; aware of audience reaction</a:t>
            </a:r>
          </a:p>
          <a:p>
            <a:pPr lvl="1"/>
            <a:r>
              <a:rPr lang="en-US" dirty="0" smtClean="0"/>
              <a:t>Did not read from notes or slides</a:t>
            </a:r>
          </a:p>
          <a:p>
            <a:pPr lvl="1"/>
            <a:r>
              <a:rPr lang="en-US" dirty="0" smtClean="0"/>
              <a:t>Appeared well prepared and rehearsed in speech and gestures</a:t>
            </a:r>
          </a:p>
          <a:p>
            <a:pPr lvl="1"/>
            <a:r>
              <a:rPr lang="en-US" dirty="0" smtClean="0"/>
              <a:t>Repeated questions before answering; answers were professional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20867"/>
            <a:ext cx="10972800" cy="48105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Slides – 25%</a:t>
            </a:r>
          </a:p>
          <a:p>
            <a:pPr lvl="1"/>
            <a:r>
              <a:rPr lang="en-US" dirty="0" smtClean="0"/>
              <a:t>Slides were easy to read, error free and well formatted</a:t>
            </a:r>
          </a:p>
          <a:p>
            <a:pPr lvl="1"/>
            <a:r>
              <a:rPr lang="en-US" dirty="0" smtClean="0"/>
              <a:t>Extra effort was shown in creating slides</a:t>
            </a:r>
          </a:p>
          <a:p>
            <a:pPr lvl="1"/>
            <a:r>
              <a:rPr lang="en-US" dirty="0" smtClean="0"/>
              <a:t>All content could be easily viewed from back of room</a:t>
            </a:r>
          </a:p>
          <a:p>
            <a:r>
              <a:rPr lang="en-US" dirty="0" smtClean="0"/>
              <a:t>Content – 25%</a:t>
            </a:r>
          </a:p>
          <a:p>
            <a:pPr lvl="1"/>
            <a:r>
              <a:rPr lang="en-US" dirty="0" smtClean="0"/>
              <a:t>References were discussed</a:t>
            </a:r>
          </a:p>
          <a:p>
            <a:pPr lvl="1"/>
            <a:r>
              <a:rPr lang="en-US" dirty="0" smtClean="0"/>
              <a:t>Adequate research was shown</a:t>
            </a:r>
          </a:p>
          <a:p>
            <a:pPr lvl="1"/>
            <a:r>
              <a:rPr lang="en-US" dirty="0" smtClean="0"/>
              <a:t>Content was appropriate for audience</a:t>
            </a:r>
          </a:p>
          <a:p>
            <a:pPr lvl="1"/>
            <a:r>
              <a:rPr lang="en-US" dirty="0" smtClean="0"/>
              <a:t>Learning method and goals for presenter and audience were discussed</a:t>
            </a:r>
          </a:p>
          <a:p>
            <a:r>
              <a:rPr lang="en-US" dirty="0" smtClean="0"/>
              <a:t>Timing – 25%</a:t>
            </a:r>
          </a:p>
          <a:p>
            <a:pPr lvl="1"/>
            <a:r>
              <a:rPr lang="en-US" dirty="0" smtClean="0"/>
              <a:t>Length of presentation was 9-10 minutes without questions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98806"/>
            <a:ext cx="10972800" cy="1143000"/>
          </a:xfrm>
        </p:spPr>
        <p:txBody>
          <a:bodyPr/>
          <a:lstStyle/>
          <a:p>
            <a:r>
              <a:rPr lang="en-US" dirty="0" smtClean="0"/>
              <a:t>Rubrics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– Minimum of 7 sessions</a:t>
            </a:r>
          </a:p>
          <a:p>
            <a:r>
              <a:rPr lang="en-US" dirty="0" smtClean="0"/>
              <a:t>Evaluation – You will be assessed on the presentations</a:t>
            </a:r>
          </a:p>
          <a:p>
            <a:pPr lvl="1"/>
            <a:r>
              <a:rPr lang="en-US" dirty="0" smtClean="0"/>
              <a:t>Submit the assessment for minimum 4 sessions</a:t>
            </a:r>
          </a:p>
          <a:p>
            <a:pPr lvl="1"/>
            <a:r>
              <a:rPr lang="en-US" dirty="0" smtClean="0"/>
              <a:t>The assessment form/questions will be available on the Blackboard after the presentation (I try to bring hard copies in class)</a:t>
            </a:r>
          </a:p>
          <a:p>
            <a:pPr lvl="1"/>
            <a:r>
              <a:rPr lang="en-US" dirty="0" smtClean="0"/>
              <a:t>Presentations will be made available on Blackboard before the session</a:t>
            </a:r>
          </a:p>
          <a:p>
            <a:pPr lvl="1"/>
            <a:r>
              <a:rPr lang="en-US" dirty="0" smtClean="0"/>
              <a:t>Submit by the next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Lifelong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6327" y="2108617"/>
            <a:ext cx="8910734" cy="40318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“Anyone who stops learning is old, whether at twenty or eighty. Anyone who keeps learning stays young.” </a:t>
            </a:r>
          </a:p>
          <a:p>
            <a:r>
              <a:rPr lang="en-US" sz="3200" dirty="0" smtClean="0"/>
              <a:t>– Henry Ford</a:t>
            </a:r>
          </a:p>
          <a:p>
            <a:endParaRPr lang="en-US" sz="3200" dirty="0"/>
          </a:p>
          <a:p>
            <a:r>
              <a:rPr lang="en-US" sz="3200" dirty="0" smtClean="0"/>
              <a:t>“Intellectual growth should commence at birth and cease only at death.” </a:t>
            </a:r>
          </a:p>
          <a:p>
            <a:r>
              <a:rPr lang="en-US" sz="3200" dirty="0" smtClean="0"/>
              <a:t>– 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40239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Lifelong Learning?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3038" y="1987419"/>
            <a:ext cx="82668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</a:t>
            </a:r>
            <a:r>
              <a:rPr lang="en-US" sz="2400" dirty="0"/>
              <a:t>the ongoing voluntary and self-motivated pursuit </a:t>
            </a:r>
            <a:r>
              <a:rPr lang="en-US" sz="2400" dirty="0" smtClean="0"/>
              <a:t>of </a:t>
            </a:r>
            <a:r>
              <a:rPr lang="en-US" sz="2400" dirty="0"/>
              <a:t>knowledge for professional and personal </a:t>
            </a:r>
            <a:r>
              <a:rPr lang="en-US" sz="2400" dirty="0" smtClean="0"/>
              <a:t>reasons.</a:t>
            </a:r>
          </a:p>
          <a:p>
            <a:r>
              <a:rPr lang="en-US" sz="2400" dirty="0"/>
              <a:t>-</a:t>
            </a:r>
            <a:r>
              <a:rPr lang="en-US" sz="2400" dirty="0" smtClean="0"/>
              <a:t>Wikipedia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28079"/>
            <a:ext cx="10883581" cy="34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better adapt to an ever changing world</a:t>
            </a:r>
          </a:p>
          <a:p>
            <a:r>
              <a:rPr lang="en-US" dirty="0" smtClean="0"/>
              <a:t>You will earn more</a:t>
            </a:r>
          </a:p>
          <a:p>
            <a:r>
              <a:rPr lang="en-US" dirty="0" smtClean="0"/>
              <a:t>You will be interesting and charismatic</a:t>
            </a:r>
          </a:p>
          <a:p>
            <a:r>
              <a:rPr lang="en-US" dirty="0" smtClean="0"/>
              <a:t>You will be a leader</a:t>
            </a:r>
          </a:p>
          <a:p>
            <a:r>
              <a:rPr lang="en-US" dirty="0" smtClean="0"/>
              <a:t>You will be independent</a:t>
            </a:r>
          </a:p>
          <a:p>
            <a:r>
              <a:rPr lang="en-US" dirty="0" smtClean="0"/>
              <a:t>You will be healthy</a:t>
            </a:r>
          </a:p>
          <a:p>
            <a:r>
              <a:rPr lang="en-US" dirty="0" smtClean="0"/>
              <a:t>You will be more satisfied with life</a:t>
            </a:r>
          </a:p>
          <a:p>
            <a:r>
              <a:rPr lang="en-US" dirty="0" smtClean="0"/>
              <a:t>You will earn a degree every year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Lifelong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1917" y="6519446"/>
            <a:ext cx="7577715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-adapted from Brett &amp; Kate McKay – How and why to become a Lifelong Learner</a:t>
            </a:r>
          </a:p>
        </p:txBody>
      </p:sp>
    </p:spTree>
    <p:extLst>
      <p:ext uri="{BB962C8B-B14F-4D97-AF65-F5344CB8AC3E}">
        <p14:creationId xmlns:p14="http://schemas.microsoft.com/office/powerpoint/2010/main" val="14168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858</Words>
  <Application>Microsoft Office PowerPoint</Application>
  <PresentationFormat>Widescreen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Palatino Linotype</vt:lpstr>
      <vt:lpstr>Wingdings 2</vt:lpstr>
      <vt:lpstr>Presentation on brainstorming</vt:lpstr>
      <vt:lpstr>Lecture 2</vt:lpstr>
      <vt:lpstr>Individual presentation</vt:lpstr>
      <vt:lpstr>Presentation Tips</vt:lpstr>
      <vt:lpstr>Rubrics</vt:lpstr>
      <vt:lpstr>Rubrics</vt:lpstr>
      <vt:lpstr>Non-presenters</vt:lpstr>
      <vt:lpstr>Lifelong Learning</vt:lpstr>
      <vt:lpstr>What is Lifelong Learning?</vt:lpstr>
      <vt:lpstr>Why Lifelong Learning</vt:lpstr>
      <vt:lpstr>How to become a Lifelong Learner</vt:lpstr>
      <vt:lpstr>Sources for Lifelong Learning</vt:lpstr>
      <vt:lpstr>Lifelong Learning</vt:lpstr>
      <vt:lpstr>Leadership</vt:lpstr>
      <vt:lpstr>Leadership</vt:lpstr>
      <vt:lpstr>When can you be a leader</vt:lpstr>
      <vt:lpstr>Leadership attributes for team project</vt:lpstr>
      <vt:lpstr>How to get a job at Google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2016-01-21T21:54:43Z</dcterms:created>
  <dcterms:modified xsi:type="dcterms:W3CDTF">2017-01-30T10:17:00Z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