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data-by-the-bay-2016-may-17-2016-12-638.jpg" descr="data-by-the-bay-2016-may-17-2016-12-638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4" t="0" r="24" b="0"/>
          <a:stretch>
            <a:fillRect/>
          </a:stretch>
        </p:blipFill>
        <p:spPr>
          <a:xfrm>
            <a:off x="6808547" y="2594095"/>
            <a:ext cx="5153506" cy="3871067"/>
          </a:xfrm>
          <a:prstGeom prst="rect">
            <a:avLst/>
          </a:prstGeom>
        </p:spPr>
      </p:pic>
      <p:sp>
        <p:nvSpPr>
          <p:cNvPr id="120" name="Featuriza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Featurization</a:t>
            </a:r>
          </a:p>
        </p:txBody>
      </p:sp>
      <p:sp>
        <p:nvSpPr>
          <p:cNvPr id="121" name="Featurization is the process of taking an thing, for example text or a social media profile, and turning it into a vector.…"/>
          <p:cNvSpPr/>
          <p:nvPr>
            <p:ph type="body" sz="quarter" idx="1"/>
          </p:nvPr>
        </p:nvSpPr>
        <p:spPr>
          <a:xfrm>
            <a:off x="952500" y="2590800"/>
            <a:ext cx="5334000" cy="3877469"/>
          </a:xfrm>
          <a:prstGeom prst="rect">
            <a:avLst/>
          </a:prstGeom>
        </p:spPr>
        <p:txBody>
          <a:bodyPr/>
          <a:lstStyle/>
          <a:p>
            <a:pPr marL="339470" indent="-339470" defTabSz="578358">
              <a:spcBef>
                <a:spcPts val="3100"/>
              </a:spcBef>
              <a:defRPr sz="2772"/>
            </a:pPr>
            <a:r>
              <a:t>Featurization is the process of taking an thing, for example text or a social media profile, and turning it into a vector.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This is important because a neural network takes a number vector as input and returns one as output.</a:t>
            </a:r>
          </a:p>
        </p:txBody>
      </p:sp>
      <p:sp>
        <p:nvSpPr>
          <p:cNvPr id="122" name="Example: /u/spez"/>
          <p:cNvSpPr/>
          <p:nvPr/>
        </p:nvSpPr>
        <p:spPr>
          <a:xfrm>
            <a:off x="1033994" y="6522895"/>
            <a:ext cx="109368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Example: /u/spez</a:t>
            </a:r>
          </a:p>
        </p:txBody>
      </p:sp>
      <p:pic>
        <p:nvPicPr>
          <p:cNvPr id="123" name="Screen Shot 2017-04-13 at 4.51.24 PM.png" descr="Screen Shot 2017-04-13 at 4.51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527" y="7138398"/>
            <a:ext cx="2214457" cy="22873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Arrow"/>
          <p:cNvSpPr/>
          <p:nvPr/>
        </p:nvSpPr>
        <p:spPr>
          <a:xfrm>
            <a:off x="5716957" y="764704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25" name="[44633, 489203, 14, 115, 112, 101, 122, 11]"/>
          <p:cNvSpPr/>
          <p:nvPr/>
        </p:nvSpPr>
        <p:spPr>
          <a:xfrm>
            <a:off x="7730404" y="7799448"/>
            <a:ext cx="4086869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pPr/>
            <a:r>
              <a:t>[44633, 489203, 14, 115, 112, 101, 122, 11]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eature selec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selection</a:t>
            </a:r>
          </a:p>
        </p:txBody>
      </p:sp>
      <p:sp>
        <p:nvSpPr>
          <p:cNvPr id="128" name="Often, having too many features or the wrong subset of features can be just as detrimental as having not enough features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Often, having too many features or the wrong subset of features can be just as detrimental as having not enough features.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It is computationally infeasible to search through every possible combination of features (O(2</a:t>
            </a:r>
            <a:r>
              <a:rPr baseline="31999"/>
              <a:t>n</a:t>
            </a:r>
            <a:r>
              <a:t>)).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Instead, a greedy algorithm is generally used where a feature is either added or subtracted (different algorithms) each step if it is beneficial to the outcome. This algorithm is O(n</a:t>
            </a:r>
            <a:r>
              <a:rPr baseline="31999"/>
              <a:t>2</a:t>
            </a:r>
            <a:r>
              <a:t>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