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2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6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8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859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560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19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900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916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6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255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76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866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07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27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9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837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87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27F637-DA71-4525-903E-53EDCDB5CDC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D52819-9DCB-467B-B809-FF3086F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128088" cy="2677648"/>
          </a:xfrm>
        </p:spPr>
        <p:txBody>
          <a:bodyPr/>
          <a:lstStyle/>
          <a:p>
            <a:r>
              <a:rPr lang="en-US" dirty="0" smtClean="0"/>
              <a:t>CSE240</a:t>
            </a:r>
            <a:br>
              <a:rPr lang="en-US" dirty="0" smtClean="0"/>
            </a:br>
            <a:r>
              <a:rPr lang="en-US" dirty="0" smtClean="0"/>
              <a:t>Macros and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3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Preprocessing: Before and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791" y="2173356"/>
            <a:ext cx="5592418" cy="436558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Before Preprocessing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my name is Sam.\n"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"What is the product of 4 and 7?\n"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4*7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FAREWELL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answer is %d, Goodbye!\n"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product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FAREWELL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product);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4209" y="2398643"/>
            <a:ext cx="6377171" cy="445935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/>
              <a:t>After Preprocessing but Before Compilation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my name is Sam.\n"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QUESTION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"What is the product of 4 and 7?\n"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COMPUTATION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4*7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FAREWELL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answer is %d, Goodbye!\n"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my name is Sam.\n</a:t>
            </a:r>
            <a:r>
              <a:rPr lang="en-US" sz="2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"What is the product of 4 and 7?\n</a:t>
            </a:r>
            <a:r>
              <a:rPr lang="en-US" sz="2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product =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4*7;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answer is %d, Goodbye!\n</a:t>
            </a:r>
            <a:r>
              <a:rPr lang="en-US" sz="2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47666" y="5459104"/>
            <a:ext cx="3698543" cy="136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47665" y="5682017"/>
            <a:ext cx="3698543" cy="136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98042" y="5954971"/>
            <a:ext cx="327545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3827" y="6237025"/>
            <a:ext cx="2852378" cy="136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3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40" y="2169043"/>
            <a:ext cx="7093279" cy="47076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(a &gt; b) ? b : a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(a++,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%d, b is %d, and result is %d\n"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(++a,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%d, b is %d, and result is %d\n"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b, 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72100" y="2630826"/>
            <a:ext cx="4315109" cy="387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Tx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What is the output of the </a:t>
            </a:r>
            <a:b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</a:b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program?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A.) a is 4, b is 3, and result is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	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 is 5, b is 3, and result is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B.)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3,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 is 3, and result is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      a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4,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 is 3, and result is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C.)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2,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 is 3, and result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2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	a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2,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 is 3, and result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2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D.) a is 4, b is 3, and result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	a is 5, b is 3, and result is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3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232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26" y="2276198"/>
            <a:ext cx="5483413" cy="402060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3.14159265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mass,volume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mass/volume	// Q2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 2*r*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INITIALIZE_FLOAT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value)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// Q3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density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(10.0, 2.0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  // Q4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circumference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// Q5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9188" y="2620753"/>
            <a:ext cx="6324273" cy="403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Tx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How does the following macro work during preprocessing?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mass,volume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mass/volume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A.) Two local variables are created then divided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B.) Two passed in parameters are divided and the result is returned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C.) The words mass and volume are substituted by corresponding values in the parameter and the divide symbol is placed between them.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D.) The compiler evaluates both parameters and performs a calculation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116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1" y="2357612"/>
            <a:ext cx="6077398" cy="445612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3.14159265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mass,volume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mass/volume	// Q2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 2*r*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INITIALIZE_FLOAT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value)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// Q3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density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(10.0, 2.0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  // Q4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circumference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// Q5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3988" y="2726771"/>
            <a:ext cx="6236505" cy="4086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Tx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At line Q3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fter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preprocessing but before compilation, what would this line look like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.) INITIALIZE_FLOAT(radius, 5.0); 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B.) float radius = 5.0;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C.) radius = 5.0;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D.)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INITIALIZE_FLOAT(radius, 5.0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) float name = value;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790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82" y="2332380"/>
            <a:ext cx="5902699" cy="4328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3.14159265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mass,volume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mass/volume	// Q2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 2*r*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INITIALIZE_FLOAT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value)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// Q3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density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(10.0, 2.0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  // Q4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circumference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// Q5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729" y="2983062"/>
            <a:ext cx="5912955" cy="387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Tx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At line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Q4 and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fter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preprocessing but before compilation, what would this line look like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.)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density = 10.0/2.0;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B.) density = 5.0;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C.) density = DENSITY(10.0, 2.0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) mass/volume; 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.) density = DENSITY(10.0, 2.0);	</a:t>
            </a:r>
          </a:p>
        </p:txBody>
      </p:sp>
    </p:spTree>
    <p:extLst>
      <p:ext uri="{BB962C8B-B14F-4D97-AF65-F5344CB8AC3E}">
        <p14:creationId xmlns:p14="http://schemas.microsoft.com/office/powerpoint/2010/main" val="1433414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31" y="2456152"/>
            <a:ext cx="6003368" cy="44018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3.14159265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mass,volume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mass/volume	// Q2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 2*r*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INITIALIZE_FLOAT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value)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INITIALIZE_FLOAT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// Q3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density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DENSITY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(10.0, 2.0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  // Q4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circumference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CIRCUMFERENCE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(radius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// Q5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7399" y="2819536"/>
            <a:ext cx="5912955" cy="387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Tx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At line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Q5 and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fter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preprocessing but before compilation, what would this line look like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.) circumference = CIRCUMFERENCE(radius); B.) circumference =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CIRCUMFERENCE(5.0);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.)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circumference = 31.416;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.)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FF"/>
                </a:highlight>
              </a:rPr>
              <a:t>circumference = 2*radius*3.14159265;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248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31520"/>
            <a:ext cx="8825659" cy="1296785"/>
          </a:xfrm>
        </p:spPr>
        <p:txBody>
          <a:bodyPr/>
          <a:lstStyle/>
          <a:p>
            <a:r>
              <a:rPr lang="en-US" dirty="0" smtClean="0"/>
              <a:t>Please take the lecture exercise now or after the class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39" y="2281841"/>
            <a:ext cx="10201448" cy="43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539567" y="2510444"/>
            <a:ext cx="781396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</TotalTime>
  <Words>494</Words>
  <Application>Microsoft Office PowerPoint</Application>
  <PresentationFormat>Custom</PresentationFormat>
  <Paragraphs>153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CSE240 Macros and Preprocessing</vt:lpstr>
      <vt:lpstr>Macro Preprocessing: Before and After</vt:lpstr>
      <vt:lpstr>Question 1</vt:lpstr>
      <vt:lpstr>Question 2</vt:lpstr>
      <vt:lpstr>Question 3</vt:lpstr>
      <vt:lpstr>Question 4</vt:lpstr>
      <vt:lpstr>Question 5</vt:lpstr>
      <vt:lpstr>Please take the lecture exercise now or after the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CSE240: Macros and Preprocessing</dc:title>
  <dc:creator>Garrett Gutierrez</dc:creator>
  <cp:lastModifiedBy>Yinong Chen</cp:lastModifiedBy>
  <cp:revision>42</cp:revision>
  <dcterms:created xsi:type="dcterms:W3CDTF">2015-01-22T02:52:42Z</dcterms:created>
  <dcterms:modified xsi:type="dcterms:W3CDTF">2015-09-02T23:05:01Z</dcterms:modified>
</cp:coreProperties>
</file>