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-9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496D9-D655-4DE9-8DE6-F76C6B7B5287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9F9B-C565-41D0-89A5-D70F02EEEB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7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99F9B-C565-41D0-89A5-D70F02EEEB4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2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99F9B-C565-41D0-89A5-D70F02EEEB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99F9B-C565-41D0-89A5-D70F02EEEB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5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99F9B-C565-41D0-89A5-D70F02EEEB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99F9B-C565-41D0-89A5-D70F02EEEB4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0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26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31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635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27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037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80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0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316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565456"/>
            <a:ext cx="8911687" cy="676184"/>
          </a:xfrm>
        </p:spPr>
        <p:txBody>
          <a:bodyPr>
            <a:no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26" y="1375794"/>
            <a:ext cx="10304986" cy="532701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1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8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84338" y="555358"/>
            <a:ext cx="9920273" cy="8253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2" y="1612651"/>
            <a:ext cx="5355641" cy="502878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3916" y="1612651"/>
            <a:ext cx="5596380" cy="502878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74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1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98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53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745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9223-BEF2-4406-ADF4-0376DBB8FF48}" type="datetimeFigureOut">
              <a:rPr lang="en-US" smtClean="0"/>
              <a:t>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FD4D9F-E64D-4A4C-ABD6-0ECA8E1BD1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CSE240 Pointers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 pointer?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26" y="1696278"/>
            <a:ext cx="10304986" cy="5006526"/>
          </a:xfrm>
          <a:noFill/>
        </p:spPr>
        <p:txBody>
          <a:bodyPr>
            <a:noAutofit/>
          </a:bodyPr>
          <a:lstStyle/>
          <a:p>
            <a:r>
              <a:rPr lang="en-US" sz="2800" dirty="0" smtClean="0"/>
              <a:t>A type that manipulates aspects of that same type.</a:t>
            </a:r>
          </a:p>
          <a:p>
            <a:r>
              <a:rPr lang="en-US" sz="2800" dirty="0" smtClean="0"/>
              <a:t>A pointer has the following:</a:t>
            </a:r>
          </a:p>
          <a:p>
            <a:pPr lvl="1"/>
            <a:r>
              <a:rPr lang="en-US" dirty="0" smtClean="0"/>
              <a:t>Location: actual place where the data is stored in memory</a:t>
            </a:r>
          </a:p>
          <a:p>
            <a:pPr lvl="1"/>
            <a:r>
              <a:rPr lang="en-US" dirty="0" smtClean="0"/>
              <a:t>Address: the identifier of the memory location where the data is stored     (i.e</a:t>
            </a:r>
            <a:r>
              <a:rPr lang="en-US" dirty="0"/>
              <a:t>. &amp;x == 81300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Name: what you call the pointer</a:t>
            </a:r>
          </a:p>
          <a:p>
            <a:pPr lvl="1"/>
            <a:r>
              <a:rPr lang="en-US" dirty="0" smtClean="0"/>
              <a:t>Value: the address of a variable with the same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25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565456"/>
            <a:ext cx="8911687" cy="676184"/>
          </a:xfrm>
        </p:spPr>
        <p:txBody>
          <a:bodyPr/>
          <a:lstStyle/>
          <a:p>
            <a:r>
              <a:rPr lang="en-US" dirty="0" smtClean="0"/>
              <a:t>L-Value vs. R-Value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26" y="1375794"/>
            <a:ext cx="10304986" cy="532701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L-value</a:t>
            </a:r>
            <a:r>
              <a:rPr lang="en-US" dirty="0" smtClean="0"/>
              <a:t>: an expression that has a location associated with it. It can appear on the left hand side or right hand side of an assignment</a:t>
            </a:r>
          </a:p>
          <a:p>
            <a:r>
              <a:rPr lang="en-US" u="sng" dirty="0" smtClean="0"/>
              <a:t>R-value</a:t>
            </a:r>
            <a:r>
              <a:rPr lang="en-US" dirty="0" smtClean="0"/>
              <a:t>: an expression that has a value associated with it but no location associated with it. It only appears on the right hand side of an assignment</a:t>
            </a:r>
          </a:p>
          <a:p>
            <a:pPr marL="0" indent="0">
              <a:buNone/>
            </a:pPr>
            <a:r>
              <a:rPr lang="en-US" dirty="0" smtClean="0"/>
              <a:t>Ex:	int x = 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int* a = &amp;x;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*a = 10;</a:t>
            </a:r>
            <a:endParaRPr lang="en-US" dirty="0"/>
          </a:p>
        </p:txBody>
      </p:sp>
      <p:cxnSp>
        <p:nvCxnSpPr>
          <p:cNvPr id="7" name="Straight Arrow Connector 6"/>
          <p:cNvCxnSpPr>
            <a:stCxn id="26" idx="1"/>
          </p:cNvCxnSpPr>
          <p:nvPr/>
        </p:nvCxnSpPr>
        <p:spPr>
          <a:xfrm flipH="1">
            <a:off x="2843784" y="4512302"/>
            <a:ext cx="2374392" cy="23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8176" y="5412243"/>
            <a:ext cx="12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R-value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822192" y="4930402"/>
            <a:ext cx="1395984" cy="6665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 flipV="1">
            <a:off x="4347972" y="5504689"/>
            <a:ext cx="870204" cy="922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>
            <a:off x="3730752" y="5596909"/>
            <a:ext cx="1487424" cy="3710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18176" y="4327636"/>
            <a:ext cx="12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L-value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>
            <a:stCxn id="26" idx="1"/>
          </p:cNvCxnSpPr>
          <p:nvPr/>
        </p:nvCxnSpPr>
        <p:spPr>
          <a:xfrm flipH="1">
            <a:off x="2651760" y="4512302"/>
            <a:ext cx="2566416" cy="14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18104" y="4512302"/>
            <a:ext cx="2100072" cy="89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31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r>
              <a:rPr lang="en-US" u="sng" dirty="0" smtClean="0"/>
              <a:t>Address Operator(&amp;)</a:t>
            </a:r>
            <a:r>
              <a:rPr lang="en-US" dirty="0" smtClean="0"/>
              <a:t>: a unary operator that only applies to l-values.</a:t>
            </a:r>
          </a:p>
          <a:p>
            <a:pPr lvl="1"/>
            <a:r>
              <a:rPr lang="en-US" dirty="0" smtClean="0"/>
              <a:t>It returns the address (r-value) associated with a variable (l-value)</a:t>
            </a:r>
          </a:p>
          <a:p>
            <a:pPr lvl="1"/>
            <a:r>
              <a:rPr lang="en-US" dirty="0" smtClean="0"/>
              <a:t>Ex: int x = 100;  printf(“%d”, &amp;x); //This prints an address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Dereference Operator(*)</a:t>
            </a:r>
            <a:r>
              <a:rPr lang="en-US" dirty="0" smtClean="0"/>
              <a:t>: a unary operator that applies to both l-values and r-values</a:t>
            </a:r>
          </a:p>
          <a:p>
            <a:pPr lvl="1"/>
            <a:r>
              <a:rPr lang="en-US" dirty="0" smtClean="0"/>
              <a:t>Applied to an l-value of type T*, it returns an l-value of type T.</a:t>
            </a:r>
          </a:p>
          <a:p>
            <a:pPr lvl="2"/>
            <a:r>
              <a:rPr lang="en-US" dirty="0" smtClean="0"/>
              <a:t>Basically, if int* x = &amp;y; then *x == y.</a:t>
            </a:r>
          </a:p>
          <a:p>
            <a:pPr lvl="1"/>
            <a:r>
              <a:rPr lang="en-US" dirty="0" smtClean="0"/>
              <a:t>Applied to an r-value of type T, it returns an l-value of type T*.</a:t>
            </a:r>
          </a:p>
          <a:p>
            <a:pPr lvl="1"/>
            <a:r>
              <a:rPr lang="en-US" dirty="0" smtClean="0"/>
              <a:t>Ex: int x = 100, y = 20; int* a = &amp;x</a:t>
            </a:r>
            <a:r>
              <a:rPr lang="en-US" dirty="0"/>
              <a:t>;</a:t>
            </a:r>
            <a:r>
              <a:rPr lang="en-US" dirty="0" smtClean="0"/>
              <a:t> int* b = &amp;y;</a:t>
            </a:r>
          </a:p>
          <a:p>
            <a:pPr marL="457200" lvl="1" indent="0">
              <a:buNone/>
            </a:pPr>
            <a:r>
              <a:rPr lang="en-US" dirty="0" smtClean="0"/>
              <a:t>         y = *a; // y = value associated with memory address of x = x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a = *(&amp;b); // a = value associated with memory address of b = b</a:t>
            </a:r>
          </a:p>
        </p:txBody>
      </p:sp>
      <p:cxnSp>
        <p:nvCxnSpPr>
          <p:cNvPr id="5" name="Straight Arrow Connector 4"/>
          <p:cNvCxnSpPr>
            <a:stCxn id="21" idx="3"/>
          </p:cNvCxnSpPr>
          <p:nvPr/>
        </p:nvCxnSpPr>
        <p:spPr>
          <a:xfrm flipV="1">
            <a:off x="1947672" y="5742432"/>
            <a:ext cx="950976" cy="11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1" idx="3"/>
          </p:cNvCxnSpPr>
          <p:nvPr/>
        </p:nvCxnSpPr>
        <p:spPr>
          <a:xfrm flipV="1">
            <a:off x="1947672" y="5668511"/>
            <a:ext cx="41757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3"/>
          </p:cNvCxnSpPr>
          <p:nvPr/>
        </p:nvCxnSpPr>
        <p:spPr>
          <a:xfrm>
            <a:off x="1947672" y="5853177"/>
            <a:ext cx="417576" cy="2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</p:cNvCxnSpPr>
          <p:nvPr/>
        </p:nvCxnSpPr>
        <p:spPr>
          <a:xfrm>
            <a:off x="1947672" y="5853177"/>
            <a:ext cx="103327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7928" y="5668511"/>
            <a:ext cx="99974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L-value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8025" y="6222509"/>
            <a:ext cx="10702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R-value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V="1">
            <a:off x="2048256" y="6148588"/>
            <a:ext cx="1161288" cy="2585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323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In-Class Exercise: Pointer Operations</a:t>
            </a:r>
            <a:endParaRPr 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&lt;stdlib.h&gt;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warning(disable: 4996)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x = 5, y = 1, z = 3; // Variables of type int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int* a, *b, *c; // Pointers to int of type int*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a = &amp;x;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 = &amp;y;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printf("%d", *b); // Q1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Question 1</a:t>
            </a:r>
          </a:p>
          <a:p>
            <a:pPr marL="0" indent="0">
              <a:buNone/>
            </a:pPr>
            <a:r>
              <a:rPr lang="en-US" dirty="0" smtClean="0"/>
              <a:t>What value is printed at line Q1?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address of 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address of 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address of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address of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33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In-Class Exercise: Pointer Operations</a:t>
            </a:r>
            <a:endParaRPr 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&lt;stdlib.h&gt;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warning(disable: 4996)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int </a:t>
            </a:r>
            <a:r>
              <a:rPr lang="en-US" dirty="0"/>
              <a:t>x = 5, y = 1, z = 3;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int *a</a:t>
            </a:r>
            <a:r>
              <a:rPr lang="en-US" dirty="0"/>
              <a:t>, *b, *c;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	a </a:t>
            </a:r>
            <a:r>
              <a:rPr lang="es-ES" dirty="0"/>
              <a:t>= &amp;x</a:t>
            </a:r>
            <a:r>
              <a:rPr lang="es-ES" dirty="0" smtClean="0"/>
              <a:t>; 	b </a:t>
            </a:r>
            <a:r>
              <a:rPr lang="es-ES" dirty="0"/>
              <a:t>= &amp;y</a:t>
            </a:r>
            <a:r>
              <a:rPr lang="es-ES" dirty="0" smtClean="0"/>
              <a:t>; 	c </a:t>
            </a:r>
            <a:r>
              <a:rPr lang="es-ES" dirty="0"/>
              <a:t>= &amp;z</a:t>
            </a:r>
            <a:r>
              <a:rPr lang="es-E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	*a </a:t>
            </a:r>
            <a:r>
              <a:rPr lang="es-ES" dirty="0"/>
              <a:t>= *c;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	c </a:t>
            </a:r>
            <a:r>
              <a:rPr lang="es-ES" dirty="0"/>
              <a:t>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	*</a:t>
            </a:r>
            <a:r>
              <a:rPr lang="es-ES" dirty="0"/>
              <a:t>c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	printf</a:t>
            </a:r>
            <a:r>
              <a:rPr lang="es-ES" dirty="0"/>
              <a:t>("x = %d y = %d\n", x, y</a:t>
            </a:r>
            <a:r>
              <a:rPr lang="es-ES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smtClean="0"/>
              <a:t>	return </a:t>
            </a:r>
            <a:r>
              <a:rPr lang="es-ES" dirty="0"/>
              <a:t>0</a:t>
            </a:r>
            <a:r>
              <a:rPr lang="es-E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smtClean="0"/>
              <a:t>Question 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value is printed at line Q2?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x = 3  y = 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x = 5</a:t>
            </a:r>
            <a:r>
              <a:rPr lang="en-US" dirty="0" smtClean="0"/>
              <a:t>  </a:t>
            </a:r>
            <a:r>
              <a:rPr lang="en-US" dirty="0"/>
              <a:t>y = </a:t>
            </a: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x = </a:t>
            </a:r>
            <a:r>
              <a:rPr lang="en-US" dirty="0" smtClean="0"/>
              <a:t>1  </a:t>
            </a:r>
            <a:r>
              <a:rPr lang="en-US" dirty="0"/>
              <a:t>y = </a:t>
            </a: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x = 5  y = </a:t>
            </a:r>
            <a:r>
              <a:rPr lang="en-US" dirty="0" smtClean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541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In-Class Exercise: Pointer Operations</a:t>
            </a:r>
            <a:endParaRPr 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&lt;stdlib.h&gt;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warning(disable: 4996)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int </a:t>
            </a:r>
            <a:r>
              <a:rPr lang="en-US" dirty="0"/>
              <a:t>x = 5, y = 1, z = 3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int</a:t>
            </a:r>
            <a:r>
              <a:rPr lang="en-US" dirty="0"/>
              <a:t>* a, *b, *</a:t>
            </a:r>
            <a:r>
              <a:rPr lang="en-US" dirty="0" smtClean="0"/>
              <a:t>c;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a = &amp;x;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b = &amp;y;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c = &amp;z;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a = *(&amp;b);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b = &amp;(*c);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 smtClean="0"/>
              <a:t>printf</a:t>
            </a:r>
            <a:r>
              <a:rPr lang="pt-BR" sz="2000" dirty="0"/>
              <a:t>("*a = %d *b = %d *c = %d\n", *a, *b, *c); // </a:t>
            </a:r>
            <a:r>
              <a:rPr lang="pt-BR" sz="2000" dirty="0" smtClean="0"/>
              <a:t>Q3</a:t>
            </a:r>
            <a:endParaRPr lang="en-US" sz="20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smtClean="0"/>
              <a:t>Question 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value is printed at line Q3?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*a = 1 *b = 3 *c = </a:t>
            </a:r>
            <a:r>
              <a:rPr lang="pt-BR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*</a:t>
            </a:r>
            <a:r>
              <a:rPr lang="pt-BR" dirty="0"/>
              <a:t>a = </a:t>
            </a:r>
            <a:r>
              <a:rPr lang="pt-BR" dirty="0" smtClean="0"/>
              <a:t>5 </a:t>
            </a:r>
            <a:r>
              <a:rPr lang="pt-BR" dirty="0"/>
              <a:t>*b = 1</a:t>
            </a:r>
            <a:r>
              <a:rPr lang="pt-BR" dirty="0" smtClean="0"/>
              <a:t> </a:t>
            </a:r>
            <a:r>
              <a:rPr lang="pt-BR" dirty="0"/>
              <a:t>*c = </a:t>
            </a:r>
            <a:r>
              <a:rPr lang="pt-BR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*a = </a:t>
            </a:r>
            <a:r>
              <a:rPr lang="pt-BR" dirty="0" smtClean="0"/>
              <a:t>3 </a:t>
            </a:r>
            <a:r>
              <a:rPr lang="pt-BR" dirty="0"/>
              <a:t>*b = </a:t>
            </a:r>
            <a:r>
              <a:rPr lang="pt-BR" dirty="0" smtClean="0"/>
              <a:t>1 </a:t>
            </a:r>
            <a:r>
              <a:rPr lang="pt-BR" dirty="0"/>
              <a:t>*c = </a:t>
            </a:r>
            <a:r>
              <a:rPr lang="pt-BR" dirty="0" smtClean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/>
              <a:t>*a = </a:t>
            </a:r>
            <a:r>
              <a:rPr lang="pt-BR" dirty="0" smtClean="0"/>
              <a:t>&amp;b </a:t>
            </a:r>
            <a:r>
              <a:rPr lang="pt-BR" dirty="0"/>
              <a:t>*b = </a:t>
            </a:r>
            <a:r>
              <a:rPr lang="pt-BR" dirty="0" smtClean="0"/>
              <a:t>*c  </a:t>
            </a:r>
            <a:r>
              <a:rPr lang="pt-BR" dirty="0"/>
              <a:t>*c = 3</a:t>
            </a:r>
          </a:p>
          <a:p>
            <a:pPr marL="514350" indent="-514350">
              <a:buFont typeface="+mj-lt"/>
              <a:buAutoNum type="alphaLcParenR"/>
            </a:pPr>
            <a:endParaRPr lang="pt-BR" dirty="0"/>
          </a:p>
          <a:p>
            <a:pPr marL="514350" indent="-514350">
              <a:buFont typeface="+mj-lt"/>
              <a:buAutoNum type="alphaLcParenR"/>
            </a:pPr>
            <a:endParaRPr lang="pt-BR" dirty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218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In-Class Exercise: Pointer Operations</a:t>
            </a:r>
            <a:endParaRPr 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&lt;stdlib.h&gt;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warning(disable: 4996)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arr[5] = { 0, 1, 2, 3, 4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int *a = &amp;arr[4</a:t>
            </a:r>
            <a:r>
              <a:rPr lang="en-US" dirty="0" smtClean="0"/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while (*a != 0){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printf("%d ", *a);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a--;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printf("\n"); // </a:t>
            </a:r>
            <a:r>
              <a:rPr lang="en-US" dirty="0" smtClean="0"/>
              <a:t>Q4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Question 4</a:t>
            </a:r>
          </a:p>
          <a:p>
            <a:pPr marL="0" indent="0">
              <a:buNone/>
            </a:pPr>
            <a:r>
              <a:rPr lang="en-US" dirty="0" smtClean="0"/>
              <a:t>What value is printed at line Q4?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0 1 2 3 4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There is not output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Array out of bound exception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4 3 2 1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4 3 2 1 0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47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In-Class Exercise: Pointer Operations</a:t>
            </a:r>
            <a:endParaRPr lang="en-US" sz="36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#include &lt;stdlib.h&gt;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warning(disable: 4996)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pt-BR" dirty="0"/>
              <a:t>char arr[3][3] =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{ '0', '1', '2'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{ '3', '4', '5'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	{ '6', '7', '\0'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char* base = &amp;arr[0][0], *a = &amp;arr[0][0];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a = base + 5;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printf("*a = %</a:t>
            </a:r>
            <a:r>
              <a:rPr lang="pt-BR" dirty="0" smtClean="0"/>
              <a:t>c</a:t>
            </a:r>
            <a:r>
              <a:rPr lang="pt-BR" dirty="0"/>
              <a:t> </a:t>
            </a:r>
            <a:r>
              <a:rPr lang="pt-BR" dirty="0" smtClean="0"/>
              <a:t>", </a:t>
            </a:r>
            <a:r>
              <a:rPr lang="pt-BR" dirty="0"/>
              <a:t>*a);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a = base + </a:t>
            </a:r>
            <a:r>
              <a:rPr lang="pt-BR" dirty="0" smtClean="0"/>
              <a:t>3;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printf("row = %s", a); // </a:t>
            </a:r>
            <a:r>
              <a:rPr lang="pt-BR" dirty="0" smtClean="0"/>
              <a:t>Q5</a:t>
            </a:r>
            <a:endParaRPr lang="pt-B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return 0</a:t>
            </a:r>
            <a:r>
              <a:rPr lang="pt-BR" dirty="0" smtClean="0"/>
              <a:t>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887453" y="1612651"/>
            <a:ext cx="6304547" cy="5028781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Question 5</a:t>
            </a:r>
          </a:p>
          <a:p>
            <a:pPr marL="0" indent="0">
              <a:buNone/>
            </a:pPr>
            <a:r>
              <a:rPr lang="en-US" sz="2400" dirty="0" smtClean="0"/>
              <a:t>What is the entire output of the program after Q5 executes?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*a = 5  row = </a:t>
            </a:r>
            <a:r>
              <a:rPr lang="en-US" sz="2400" dirty="0"/>
              <a:t>34567\0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*a = 4 row = 34567\0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*a = 5 row = 34567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 smtClean="0"/>
              <a:t>*a = 6 row = 34567\0</a:t>
            </a:r>
          </a:p>
        </p:txBody>
      </p:sp>
    </p:spTree>
    <p:extLst>
      <p:ext uri="{BB962C8B-B14F-4D97-AF65-F5344CB8AC3E}">
        <p14:creationId xmlns:p14="http://schemas.microsoft.com/office/powerpoint/2010/main" val="3599945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med">
        <p15:prstTrans prst="fallOver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385</TotalTime>
  <Words>724</Words>
  <Application>Microsoft Office PowerPoint</Application>
  <PresentationFormat>Custom</PresentationFormat>
  <Paragraphs>161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CSE240 Pointers</vt:lpstr>
      <vt:lpstr>What is a pointer? </vt:lpstr>
      <vt:lpstr>L-Value vs. R-Value</vt:lpstr>
      <vt:lpstr>Pointer Operations</vt:lpstr>
      <vt:lpstr>In-Class Exercise: Pointer Operations</vt:lpstr>
      <vt:lpstr>In-Class Exercise: Pointer Operations</vt:lpstr>
      <vt:lpstr>In-Class Exercise: Pointer Operations</vt:lpstr>
      <vt:lpstr>In-Class Exercise: Pointer Operations</vt:lpstr>
      <vt:lpstr>In-Class Exercise: Pointer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Gennaro De Luca</dc:creator>
  <cp:lastModifiedBy>Yinong Chen</cp:lastModifiedBy>
  <cp:revision>130</cp:revision>
  <dcterms:created xsi:type="dcterms:W3CDTF">2014-09-22T20:48:59Z</dcterms:created>
  <dcterms:modified xsi:type="dcterms:W3CDTF">2015-02-05T16:30:41Z</dcterms:modified>
</cp:coreProperties>
</file>