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98FD-FFB6-4A83-B1E2-EAF40874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BBD3F-3D6C-4511-A156-E4155D17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3A76E-E4D0-453B-B7BB-A6B4352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7939E-9D39-4A3F-B656-5F068CD1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B8CB1-37A6-4A70-9C7F-A77D9484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2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1D9E-BB1F-4213-92DB-5FD2BA84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A88F-608A-42B8-80EC-EAD858728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DB2CD-ECCC-4A1B-998A-3A0B119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1FFA-427D-42A6-AB0C-5936B54E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0C94A-AED9-4D95-B8E9-BD663D22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FFA5E-0A8D-4EE5-9BE4-039629FBB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BECA7-ACD6-49A7-A52A-8BC0CDED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CF8FF-FB71-47D0-BAA5-4AA362E5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2B189-AA32-4390-84BC-2360C04B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9903-E484-4008-B8E7-651E5565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1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AB8F-3F7F-47C8-A0E7-8550C68A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F1D47-EFA8-47B5-80FB-FF3C4539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3F168-1E81-4F15-951D-01BFD53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33D4D-5358-4AD7-A238-740FCFA4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54109-F64F-4628-B1E3-FADEFE62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B6FA-8DE7-4DC1-8F45-35D3F0F4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E316F-B95D-4610-BF99-D9EB998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DC6D-789C-4A76-80FB-E1B3F115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0D80-9E81-4561-A88C-CFDA927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0AE5D-AE41-40A6-ADF6-197EF618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57EC6-3722-408E-B3B7-7A0792DA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1FAAB-0AE9-47F4-8137-93AB21372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6AB54-9015-46FF-8AC4-D6C0C7B9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74EF-B69D-422D-B95B-0300504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52E5E-1C7C-4253-BCF6-CAC3DD6B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2DA16-7863-4DAD-9FF2-4B615C9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E9E27-30A6-4F7B-957A-A3BC01A1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7B0F8-99ED-4D89-8A2A-FB5DA730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947F0-583C-422A-8A4D-9521A6C5E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554C6-F33D-41D8-BCC5-769237EA3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56A86-4022-48ED-A486-BE0EC8A1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1C6DBB-B120-4379-B912-E45F588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DA2FFC-A52D-406E-8E5B-19FA93C5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53F88-2746-45A2-B44D-00B15AD9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D53F1-A634-4798-BDFF-602DBECC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E0F435-6565-41D0-8538-111B8B16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334312-A71C-4D8D-B2A7-B381FB24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AEB3C7-9BB6-4012-B4D0-1D7BE07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E9B76-FE60-4409-B3C3-7289FBCC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6A05A5-7563-41AA-B94F-4A2B5E76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755D2-2128-405C-BB07-95686DA4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45884-604A-4AFE-933D-E3C3FD94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D3460-0899-4347-927E-25F9A39D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366C1-FCE4-41C3-A389-732EA76AC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B7F5A-D7B1-42AA-A19B-80A7B521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D0BA2-7FFD-41DF-B7DA-EB14F0E9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DD71F-766C-4527-A2AF-6446F05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1999-471E-440B-BBAA-6B608579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4069F1-90D7-48BA-A01B-A1E06804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DC70E-42A3-4F56-B6A4-0260DAA2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9D474-45F4-4D6C-893C-ED6CA652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BB417-C8C3-44EB-9BE9-A20F54D9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18D05-3BC4-471C-BF83-1D9644BB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300B50-01D9-4B34-ACD6-3806C51D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82DFB-B0A3-4607-8B7D-84755EB6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A7EE8-A820-4964-B439-D5128F8D7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413F-B0FB-4342-9D4B-2C2278172D0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FA637-A165-4025-9422-CADA2050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42C43-A916-4727-BFC8-32BA8A8B0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ECB5-7ACF-4239-AC19-FE346DD59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905DB3-F929-4A30-9A12-CF6F27FE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2892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E04BA-EE8B-452E-9224-BF460410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491"/>
            <a:ext cx="12192000" cy="2346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A7AFA-AC7D-40BB-A93F-4FE4FE608FF7}"/>
              </a:ext>
            </a:extLst>
          </p:cNvPr>
          <p:cNvSpPr txBox="1"/>
          <p:nvPr/>
        </p:nvSpPr>
        <p:spPr>
          <a:xfrm>
            <a:off x="6586938" y="1047750"/>
            <a:ext cx="3984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검색창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67005-C1D5-4FB4-8B15-A382075E535E}"/>
              </a:ext>
            </a:extLst>
          </p:cNvPr>
          <p:cNvSpPr txBox="1"/>
          <p:nvPr/>
        </p:nvSpPr>
        <p:spPr>
          <a:xfrm>
            <a:off x="10571830" y="1047750"/>
            <a:ext cx="11490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검색버튼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D32AB-3A11-47C3-BAB9-C5C9611B21C8}"/>
              </a:ext>
            </a:extLst>
          </p:cNvPr>
          <p:cNvSpPr txBox="1"/>
          <p:nvPr/>
        </p:nvSpPr>
        <p:spPr>
          <a:xfrm>
            <a:off x="677195" y="1047750"/>
            <a:ext cx="1885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80BA1-96E0-44E6-857A-2C76BFFE0B8E}"/>
              </a:ext>
            </a:extLst>
          </p:cNvPr>
          <p:cNvSpPr txBox="1"/>
          <p:nvPr/>
        </p:nvSpPr>
        <p:spPr>
          <a:xfrm>
            <a:off x="2563145" y="1047750"/>
            <a:ext cx="1885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C83DC-F758-4634-BBD3-0E9507F24716}"/>
              </a:ext>
            </a:extLst>
          </p:cNvPr>
          <p:cNvSpPr txBox="1"/>
          <p:nvPr/>
        </p:nvSpPr>
        <p:spPr>
          <a:xfrm>
            <a:off x="4449095" y="1047750"/>
            <a:ext cx="18859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카테고리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1EE5D-0BA4-4BAB-8199-A06B53DD2379}"/>
              </a:ext>
            </a:extLst>
          </p:cNvPr>
          <p:cNvSpPr/>
          <p:nvPr/>
        </p:nvSpPr>
        <p:spPr>
          <a:xfrm>
            <a:off x="2209800" y="1733550"/>
            <a:ext cx="7724775" cy="2609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 결과 리스트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지훈</dc:creator>
  <cp:lastModifiedBy>곽 지훈</cp:lastModifiedBy>
  <cp:revision>1</cp:revision>
  <dcterms:created xsi:type="dcterms:W3CDTF">2021-10-02T07:47:09Z</dcterms:created>
  <dcterms:modified xsi:type="dcterms:W3CDTF">2021-10-02T07:55:50Z</dcterms:modified>
</cp:coreProperties>
</file>