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2452" autoAdjust="0"/>
  </p:normalViewPr>
  <p:slideViewPr>
    <p:cSldViewPr snapToGrid="0">
      <p:cViewPr varScale="1">
        <p:scale>
          <a:sx n="92" d="100"/>
          <a:sy n="92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28ECB-6338-4400-A532-DF6E63D88E5E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6848B-F7EC-49C0-A2A3-C51B7FFB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기본적으로 </a:t>
            </a:r>
            <a:r>
              <a:rPr lang="en-US" altLang="ko-KR"/>
              <a:t>background</a:t>
            </a:r>
            <a:r>
              <a:rPr lang="ko-KR" altLang="en-US"/>
              <a:t> 로 돌아가는 애다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6848B-F7EC-49C0-A2A3-C51B7FFB68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1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thread</a:t>
            </a:r>
            <a:r>
              <a:rPr lang="ko-KR" altLang="en-US"/>
              <a:t> 가 너무 많으면 </a:t>
            </a:r>
            <a:r>
              <a:rPr lang="en-US" altLang="ko-KR"/>
              <a:t>context swiching </a:t>
            </a:r>
            <a:r>
              <a:rPr lang="ko-KR" altLang="en-US"/>
              <a:t>시간이 오히려 더 든다</a:t>
            </a:r>
            <a:endParaRPr lang="en-US" altLang="ko-KR"/>
          </a:p>
          <a:p>
            <a:r>
              <a:rPr lang="en-US" altLang="ko-KR"/>
              <a:t>core </a:t>
            </a:r>
            <a:r>
              <a:rPr lang="ko-KR" altLang="en-US"/>
              <a:t>수와 </a:t>
            </a:r>
            <a:r>
              <a:rPr lang="en-US" altLang="ko-KR"/>
              <a:t>thread </a:t>
            </a:r>
            <a:r>
              <a:rPr lang="ko-KR" altLang="en-US"/>
              <a:t>수를 맞춰주는게 좋다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ThreadPool </a:t>
            </a:r>
            <a:r>
              <a:rPr lang="ko-KR" altLang="en-US"/>
              <a:t>같은 경우는 아무리 많이 </a:t>
            </a:r>
            <a:r>
              <a:rPr lang="en-US" altLang="ko-KR"/>
              <a:t>thread </a:t>
            </a:r>
            <a:r>
              <a:rPr lang="ko-KR" altLang="en-US"/>
              <a:t>를 생성하더라도 여유가 없으면 실행을 안한다</a:t>
            </a:r>
            <a:r>
              <a:rPr lang="en-US" altLang="ko-KR"/>
              <a:t>. (</a:t>
            </a:r>
            <a:r>
              <a:rPr lang="ko-KR" altLang="en-US"/>
              <a:t>대기한다</a:t>
            </a:r>
            <a:r>
              <a:rPr lang="en-US" altLang="ko-KR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6848B-F7EC-49C0-A2A3-C51B7FFB68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5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에서는 </a:t>
            </a:r>
            <a:r>
              <a:rPr lang="en-US" altLang="ko-KR"/>
              <a:t>Thread </a:t>
            </a:r>
            <a:r>
              <a:rPr lang="ko-KR" altLang="en-US"/>
              <a:t>를 실제 만드는 일이 거의 없다</a:t>
            </a:r>
            <a:r>
              <a:rPr lang="en-US" altLang="ko-KR"/>
              <a:t>.</a:t>
            </a:r>
          </a:p>
          <a:p>
            <a:r>
              <a:rPr lang="ko-KR" altLang="en-US"/>
              <a:t>주로  </a:t>
            </a:r>
            <a:r>
              <a:rPr lang="en-US" altLang="ko-KR"/>
              <a:t>ThreadPool </a:t>
            </a:r>
            <a:r>
              <a:rPr lang="ko-KR" altLang="en-US"/>
              <a:t>을 사용하고</a:t>
            </a:r>
            <a:r>
              <a:rPr lang="en-US" altLang="ko-KR"/>
              <a:t>, </a:t>
            </a:r>
          </a:p>
          <a:p>
            <a:r>
              <a:rPr lang="ko-KR" altLang="en-US"/>
              <a:t>오래 걸리는 일이 있다면 </a:t>
            </a:r>
            <a:r>
              <a:rPr lang="en-US" altLang="ko-KR"/>
              <a:t>Task 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6848B-F7EC-49C0-A2A3-C51B7FFB68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9C3BB-CF17-7FD3-903D-CC1F400EA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61B201-E7F7-90DD-F3D0-FAA8C8DD3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6A869-C704-B731-D098-1E694DEA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B1C39-7A91-5FF9-464B-F179483C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CDAD-B815-D63A-759A-28143662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1CB2-055D-13AD-A7C7-5ECAA93D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F4BFD-823A-2631-8CDA-2A22656AE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E5DA1-0C53-13E6-547F-BC8D1D1D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746C5-A16C-66A8-1FDD-968AE80C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D8C89-1EA4-2A07-AF3B-8B6D4C44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5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2F012C-6349-B9DD-2187-CCA408DA5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25893-BB57-BFBE-8247-22779CCB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5523D-E97A-FCC1-7239-0D517FEC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4F88A-EBE5-3AB9-E4F6-1354E925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E4459-CF8C-DDE2-1C09-5B32C5B9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12EA-3C5A-3B9D-2E78-F19A761C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6F311-1B41-7618-7411-1F5A5089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51638-AD23-A0CA-9D91-A41DBD33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F9C1B-CAA9-EFAC-98C1-E7C20D80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FC5D-1C98-A3A5-AFD5-C66FDB5A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9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67191-694F-140B-8841-98250617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FF905-4F32-3B36-1D49-5850A6CFD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D4357-9FF4-3155-9CB2-0A6336EF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CC66E-E2B9-D49A-9CE1-0E39E8E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29544-4ED5-2BC9-3E52-9EC6B056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F2-4C5C-F7EF-E161-69F4A5A8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E6EAB-6C56-9392-A4A0-5FC926BA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BE5E0-0D85-2C66-2553-D23610ACA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ABB23-477E-DB42-D7A4-FDA48B90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8DA31-14C4-0D2C-BEDF-6EFD997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BCA64-5BF2-261B-1C82-12FC5AF0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5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8C7ED-0881-B401-6811-2C17A9F5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578BF-68F6-11D0-91FA-BDE90D93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FE4EB-60F6-A58A-92E2-A051F769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0250E6-3317-6B6C-9DF4-184240048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8AB3AA-71CB-B176-57FB-C9FDD0D80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FA0F4-0C1A-D3A8-565F-7667F8F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2CDAE1-F2A5-065F-8AFB-3A30566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8291A-5DDF-E6B9-7511-AEC0D24E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7EB77-2548-CFAA-34FC-7C90EC7C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6CBA79-84ED-B7A3-879F-4A464E28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04D8A-3190-8169-8E39-3FFC3B3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C1F02-953D-E9CE-9234-8AFFEAD3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2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F1630-6EDE-351A-06DB-2B9DA23C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6E0F87-2822-27C3-091E-D5E385C8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7EAAB-EC76-8705-547D-835E99A0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3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2CAAA-774B-0356-EF21-1569CBAE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E054C-D300-C917-22A9-207FE513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0325B-F882-D644-5520-4EC9A28C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23EFF-C12E-7DEA-B5EE-6BB98EB1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8A949-F58A-066D-0E20-2A6FF429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D7BD6-99D7-FB47-7527-BE5C561E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4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B54E-8504-371B-E624-26F3D021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C3FE6-AEAD-C0EA-E612-C87E36007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B13AB-2AA5-A8BA-EDBD-A9F9F165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A6AAE-6D6B-8ABC-FE2A-D74D2FC8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1C15-6253-6BB9-15A3-9BDFA95B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A01CE-BB57-76B5-CD72-C7521BFD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B148B3-D7E8-26CC-F5C1-0E21458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147A3-DEA3-534E-1AA3-3AB059C6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CE70F-90F4-FFF5-A542-A1EB998A3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59BE-E017-472F-ADF4-0A623EB6E7FA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835E8-F7DC-355C-1655-4FF039ED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A4FCF-1804-6174-98B3-DF1B4BF38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2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C3779-F396-DFEB-CDE3-5116E3025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EFDF-DA7A-8824-E782-25FF04D7F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93979-8A0B-9463-8DA1-4C10AE26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0987"/>
            <a:ext cx="7710488" cy="63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0590-EB98-A555-1108-840E726A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4AA78-8DBC-B6B7-E51A-63766A60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58DABB-C59D-7E11-BB02-EF2134EE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14299"/>
            <a:ext cx="7418306" cy="63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4C32C-722D-A13E-EFD4-6BC2C67B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C7246-002D-43A8-2A4E-94252632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7DC21-7759-F50A-D2DD-5B8FCF90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24"/>
            <a:ext cx="6491288" cy="66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F58D3E-4804-47C9-FCEE-A5CC6587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600075"/>
            <a:ext cx="6568654" cy="55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875C4-6CDF-CDFA-DF27-DB33D19B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787EB-4656-2B8F-C2EE-5D57528B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010C4-B438-068D-C053-CA6B8E84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957262"/>
            <a:ext cx="71818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1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CDB5-C126-6A7D-F9BD-342F49DB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DD664-E8CF-925B-E38E-F74A9CC6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2FDB3-AFA3-32FD-2C94-EC3A3D63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1047750"/>
            <a:ext cx="6791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5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64</Words>
  <Application>Microsoft Office PowerPoint</Application>
  <PresentationFormat>와이드스크린</PresentationFormat>
  <Paragraphs>11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Henry</dc:creator>
  <cp:lastModifiedBy>Henry</cp:lastModifiedBy>
  <cp:revision>2</cp:revision>
  <dcterms:created xsi:type="dcterms:W3CDTF">2023-12-11T23:18:49Z</dcterms:created>
  <dcterms:modified xsi:type="dcterms:W3CDTF">2023-12-19T14:49:24Z</dcterms:modified>
</cp:coreProperties>
</file>