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DA26-EEDF-47BF-BB6D-F0ACBC498181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4CAD-C0D1-4877-BA0B-B11203C5C3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CITIZEN AI:ENHANCED AI</a:t>
            </a:r>
            <a:br>
              <a:rPr lang="en-US" sz="4000" smtClean="0"/>
            </a:br>
            <a:r>
              <a:rPr lang="en-US" sz="4000" smtClean="0"/>
              <a:t>SOFTWARE  DEVELOPMENT LIFE CYCLE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CITIZEN AI:ENHANCED AI SOFTWARE  DEVELOPMENT LIFE CYCLE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</cp:revision>
  <dcterms:created xsi:type="dcterms:W3CDTF">2025-09-11T13:38:17Z</dcterms:created>
  <dcterms:modified xsi:type="dcterms:W3CDTF">2025-09-11T13:42:31Z</dcterms:modified>
</cp:coreProperties>
</file>