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A7B2-6850-1692-0A78-B20FD17137AC}"/>
              </a:ext>
            </a:extLst>
          </p:cNvPr>
          <p:cNvSpPr>
            <a:spLocks noGrp="1"/>
          </p:cNvSpPr>
          <p:nvPr>
            <p:ph type="title"/>
          </p:nvPr>
        </p:nvSpPr>
        <p:spPr>
          <a:xfrm>
            <a:off x="2143125" y="2689714"/>
            <a:ext cx="10297317" cy="1882285"/>
          </a:xfrm>
        </p:spPr>
        <p:txBody>
          <a:bodyPr>
            <a:normAutofit/>
          </a:bodyPr>
          <a:lstStyle/>
          <a:p>
            <a:r>
              <a:rPr lang="en-IN" dirty="0" err="1"/>
              <a:t>Name:</a:t>
            </a:r>
            <a:r>
              <a:rPr lang="en-IN" dirty="0" err="1">
                <a:solidFill>
                  <a:schemeClr val="bg1"/>
                </a:solidFill>
              </a:rPr>
              <a:t>R.Thirisha</a:t>
            </a:r>
            <a:r>
              <a:rPr lang="en-IN" dirty="0">
                <a:solidFill>
                  <a:schemeClr val="bg1"/>
                </a:solidFill>
              </a:rPr>
              <a:t> </a:t>
            </a:r>
            <a:r>
              <a:rPr lang="en-IN" dirty="0"/>
              <a:t> </a:t>
            </a:r>
            <a:br>
              <a:rPr lang="en-IN" dirty="0"/>
            </a:br>
            <a:r>
              <a:rPr lang="en-IN" dirty="0"/>
              <a:t>College code :</a:t>
            </a:r>
            <a:r>
              <a:rPr lang="en-IN" dirty="0">
                <a:solidFill>
                  <a:schemeClr val="bg1"/>
                </a:solidFill>
              </a:rPr>
              <a:t>6202</a:t>
            </a:r>
            <a:br>
              <a:rPr lang="en-IN" dirty="0"/>
            </a:br>
            <a:r>
              <a:rPr lang="en-IN" dirty="0"/>
              <a:t>Reg:</a:t>
            </a:r>
            <a:r>
              <a:rPr lang="en-IN" dirty="0">
                <a:solidFill>
                  <a:schemeClr val="bg1"/>
                </a:solidFill>
              </a:rPr>
              <a:t>620221104033</a:t>
            </a:r>
            <a:endParaRPr lang="en-US" dirty="0"/>
          </a:p>
        </p:txBody>
      </p:sp>
      <p:sp>
        <p:nvSpPr>
          <p:cNvPr id="7" name="Content Placeholder 6">
            <a:extLst>
              <a:ext uri="{FF2B5EF4-FFF2-40B4-BE49-F238E27FC236}">
                <a16:creationId xmlns:a16="http://schemas.microsoft.com/office/drawing/2014/main" id="{D2B5265A-E6BD-F413-97B7-A250B6E688DD}"/>
              </a:ext>
            </a:extLst>
          </p:cNvPr>
          <p:cNvSpPr>
            <a:spLocks noGrp="1"/>
          </p:cNvSpPr>
          <p:nvPr>
            <p:ph idx="1"/>
          </p:nvPr>
        </p:nvSpPr>
        <p:spPr>
          <a:xfrm>
            <a:off x="196455" y="0"/>
            <a:ext cx="10118724" cy="2814730"/>
          </a:xfrm>
        </p:spPr>
        <p:txBody>
          <a:bodyPr/>
          <a:lstStyle/>
          <a:p>
            <a:pPr marL="0" indent="0">
              <a:buNone/>
            </a:pPr>
            <a:r>
              <a:rPr lang="en-IN" b="1" dirty="0">
                <a:solidFill>
                  <a:srgbClr val="FF0000"/>
                </a:solidFill>
              </a:rPr>
              <a:t>           </a:t>
            </a:r>
          </a:p>
          <a:p>
            <a:pPr marL="0" indent="0">
              <a:buNone/>
            </a:pPr>
            <a:endParaRPr lang="en-IN" b="1" dirty="0">
              <a:solidFill>
                <a:srgbClr val="FF0000"/>
              </a:solidFill>
            </a:endParaRPr>
          </a:p>
          <a:p>
            <a:pPr marL="0" indent="0">
              <a:buNone/>
            </a:pPr>
            <a:r>
              <a:rPr lang="en-IN" b="1">
                <a:solidFill>
                  <a:srgbClr val="FF0000"/>
                </a:solidFill>
              </a:rPr>
              <a:t>                                       BUILDING BUS RESERVATION SYSTEM </a:t>
            </a:r>
            <a:endParaRPr lang="en-US" b="1" dirty="0">
              <a:solidFill>
                <a:srgbClr val="FF0000"/>
              </a:solidFill>
            </a:endParaRPr>
          </a:p>
        </p:txBody>
      </p:sp>
    </p:spTree>
    <p:extLst>
      <p:ext uri="{BB962C8B-B14F-4D97-AF65-F5344CB8AC3E}">
        <p14:creationId xmlns:p14="http://schemas.microsoft.com/office/powerpoint/2010/main" val="107619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1AE9-680F-7A4E-3DB9-51DDE4AD7D64}"/>
              </a:ext>
            </a:extLst>
          </p:cNvPr>
          <p:cNvSpPr>
            <a:spLocks noGrp="1"/>
          </p:cNvSpPr>
          <p:nvPr>
            <p:ph type="title"/>
          </p:nvPr>
        </p:nvSpPr>
        <p:spPr/>
        <p:txBody>
          <a:bodyPr/>
          <a:lstStyle/>
          <a:p>
            <a:r>
              <a:rPr lang="en-IN"/>
              <a:t>                                 </a:t>
            </a:r>
            <a:r>
              <a:rPr lang="en-IN" b="1">
                <a:solidFill>
                  <a:schemeClr val="accent3">
                    <a:lumMod val="50000"/>
                  </a:schemeClr>
                </a:solidFill>
              </a:rPr>
              <a:t>Result </a:t>
            </a:r>
            <a:endParaRPr lang="en-US"/>
          </a:p>
        </p:txBody>
      </p:sp>
      <p:sp>
        <p:nvSpPr>
          <p:cNvPr id="3" name="Content Placeholder 2">
            <a:extLst>
              <a:ext uri="{FF2B5EF4-FFF2-40B4-BE49-F238E27FC236}">
                <a16:creationId xmlns:a16="http://schemas.microsoft.com/office/drawing/2014/main" id="{3D7FE0A9-ED25-36C8-DD57-ED96768DD6E4}"/>
              </a:ext>
            </a:extLst>
          </p:cNvPr>
          <p:cNvSpPr>
            <a:spLocks noGrp="1"/>
          </p:cNvSpPr>
          <p:nvPr>
            <p:ph idx="1"/>
          </p:nvPr>
        </p:nvSpPr>
        <p:spPr/>
        <p:txBody>
          <a:bodyPr>
            <a:normAutofit fontScale="92500" lnSpcReduction="20000"/>
          </a:bodyPr>
          <a:lstStyle/>
          <a:p>
            <a:r>
              <a:rPr lang="en-IN" b="1">
                <a:solidFill>
                  <a:schemeClr val="bg1"/>
                </a:solidFill>
              </a:rPr>
              <a:t>Project Result means the outcome of the Project as evaluated and measured against the Project’s Key Performance Indicators, approved performance deliverables, objectives, targets and key milestones of the Project and any other additional conditions of the above as specified in Schedule 2. </a:t>
            </a:r>
          </a:p>
          <a:p>
            <a:r>
              <a:rPr lang="en-IN" b="1">
                <a:solidFill>
                  <a:schemeClr val="bg1"/>
                </a:solidFill>
              </a:rPr>
              <a:t>The outcome of a project results in deliverables. Anything that’s produced during the project’s development such as documents, plans, and project reports is considered a deliverable. </a:t>
            </a:r>
          </a:p>
          <a:p>
            <a:r>
              <a:rPr lang="en-IN" b="1">
                <a:solidFill>
                  <a:schemeClr val="bg1"/>
                </a:solidFill>
              </a:rPr>
              <a:t>The results are generally positive improvements to the lives of the beneficiaries. </a:t>
            </a:r>
          </a:p>
          <a:p>
            <a:r>
              <a:rPr lang="en-IN" b="1">
                <a:solidFill>
                  <a:schemeClr val="bg1"/>
                </a:solidFill>
              </a:rPr>
              <a:t> the changes or effects expected to take place after implementing the project.</a:t>
            </a:r>
          </a:p>
          <a:p>
            <a:endParaRPr lang="en-IN" b="1">
              <a:solidFill>
                <a:schemeClr val="bg1"/>
              </a:solidFill>
            </a:endParaRPr>
          </a:p>
          <a:p>
            <a:endParaRPr lang="en-US" b="1">
              <a:solidFill>
                <a:schemeClr val="bg1"/>
              </a:solidFill>
            </a:endParaRPr>
          </a:p>
        </p:txBody>
      </p:sp>
    </p:spTree>
    <p:extLst>
      <p:ext uri="{BB962C8B-B14F-4D97-AF65-F5344CB8AC3E}">
        <p14:creationId xmlns:p14="http://schemas.microsoft.com/office/powerpoint/2010/main" val="362009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0C13-A32C-55ED-BDB3-2191BADCD142}"/>
              </a:ext>
            </a:extLst>
          </p:cNvPr>
          <p:cNvSpPr>
            <a:spLocks noGrp="1"/>
          </p:cNvSpPr>
          <p:nvPr>
            <p:ph type="title"/>
          </p:nvPr>
        </p:nvSpPr>
        <p:spPr/>
        <p:txBody>
          <a:bodyPr/>
          <a:lstStyle/>
          <a:p>
            <a:r>
              <a:rPr lang="en-IN"/>
              <a:t>                            </a:t>
            </a:r>
            <a:r>
              <a:rPr lang="en-IN" b="1">
                <a:solidFill>
                  <a:schemeClr val="accent3">
                    <a:lumMod val="50000"/>
                  </a:schemeClr>
                </a:solidFill>
              </a:rPr>
              <a:t>Screenshot </a:t>
            </a:r>
            <a:endParaRPr lang="en-US"/>
          </a:p>
        </p:txBody>
      </p:sp>
      <p:pic>
        <p:nvPicPr>
          <p:cNvPr id="7" name="Content Placeholder 6">
            <a:extLst>
              <a:ext uri="{FF2B5EF4-FFF2-40B4-BE49-F238E27FC236}">
                <a16:creationId xmlns:a16="http://schemas.microsoft.com/office/drawing/2014/main" id="{490DDBBC-9A49-AB0D-EECA-F1A62FF2B556}"/>
              </a:ext>
            </a:extLst>
          </p:cNvPr>
          <p:cNvPicPr>
            <a:picLocks noGrp="1" noChangeAspect="1"/>
          </p:cNvPicPr>
          <p:nvPr>
            <p:ph idx="1"/>
          </p:nvPr>
        </p:nvPicPr>
        <p:blipFill>
          <a:blip r:embed="rId2"/>
          <a:stretch>
            <a:fillRect/>
          </a:stretch>
        </p:blipFill>
        <p:spPr>
          <a:xfrm>
            <a:off x="2143125" y="1570477"/>
            <a:ext cx="8072438" cy="5055351"/>
          </a:xfrm>
        </p:spPr>
      </p:pic>
    </p:spTree>
    <p:extLst>
      <p:ext uri="{BB962C8B-B14F-4D97-AF65-F5344CB8AC3E}">
        <p14:creationId xmlns:p14="http://schemas.microsoft.com/office/powerpoint/2010/main" val="269630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1ECD-09F2-EA12-4C08-EFFF1ADC639F}"/>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6E357DA6-3C5C-7103-6CEA-9E1828860F03}"/>
              </a:ext>
            </a:extLst>
          </p:cNvPr>
          <p:cNvPicPr>
            <a:picLocks noGrp="1" noChangeAspect="1"/>
          </p:cNvPicPr>
          <p:nvPr>
            <p:ph idx="1"/>
          </p:nvPr>
        </p:nvPicPr>
        <p:blipFill>
          <a:blip r:embed="rId2"/>
          <a:stretch>
            <a:fillRect/>
          </a:stretch>
        </p:blipFill>
        <p:spPr>
          <a:xfrm>
            <a:off x="2018109" y="1"/>
            <a:ext cx="8768953" cy="6858000"/>
          </a:xfrm>
        </p:spPr>
      </p:pic>
    </p:spTree>
    <p:extLst>
      <p:ext uri="{BB962C8B-B14F-4D97-AF65-F5344CB8AC3E}">
        <p14:creationId xmlns:p14="http://schemas.microsoft.com/office/powerpoint/2010/main" val="406750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0C3A-2C7D-59C5-D196-D1C1CE721CDF}"/>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AF2C4C1B-9E94-8874-2C41-454392D2B0F8}"/>
              </a:ext>
            </a:extLst>
          </p:cNvPr>
          <p:cNvPicPr>
            <a:picLocks noGrp="1" noChangeAspect="1"/>
          </p:cNvPicPr>
          <p:nvPr>
            <p:ph idx="1"/>
          </p:nvPr>
        </p:nvPicPr>
        <p:blipFill>
          <a:blip r:embed="rId2"/>
          <a:stretch>
            <a:fillRect/>
          </a:stretch>
        </p:blipFill>
        <p:spPr>
          <a:xfrm>
            <a:off x="1893094" y="0"/>
            <a:ext cx="8251030" cy="6857999"/>
          </a:xfrm>
        </p:spPr>
      </p:pic>
    </p:spTree>
    <p:extLst>
      <p:ext uri="{BB962C8B-B14F-4D97-AF65-F5344CB8AC3E}">
        <p14:creationId xmlns:p14="http://schemas.microsoft.com/office/powerpoint/2010/main" val="222016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07F3-90AD-9885-2FF9-0A7B37BA2D07}"/>
              </a:ext>
            </a:extLst>
          </p:cNvPr>
          <p:cNvSpPr>
            <a:spLocks noGrp="1"/>
          </p:cNvSpPr>
          <p:nvPr>
            <p:ph type="title"/>
          </p:nvPr>
        </p:nvSpPr>
        <p:spPr/>
        <p:txBody>
          <a:bodyPr/>
          <a:lstStyle/>
          <a:p>
            <a:r>
              <a:rPr lang="en-IN" b="1" dirty="0">
                <a:solidFill>
                  <a:schemeClr val="accent3">
                    <a:lumMod val="50000"/>
                  </a:schemeClr>
                </a:solidFill>
              </a:rPr>
              <a:t>                                Output</a:t>
            </a:r>
            <a:endParaRPr lang="en-US" b="1" dirty="0">
              <a:solidFill>
                <a:schemeClr val="accent3">
                  <a:lumMod val="50000"/>
                </a:schemeClr>
              </a:solidFill>
            </a:endParaRPr>
          </a:p>
        </p:txBody>
      </p:sp>
      <p:pic>
        <p:nvPicPr>
          <p:cNvPr id="4" name="Content Placeholder 3">
            <a:extLst>
              <a:ext uri="{FF2B5EF4-FFF2-40B4-BE49-F238E27FC236}">
                <a16:creationId xmlns:a16="http://schemas.microsoft.com/office/drawing/2014/main" id="{5B6C941C-1C74-4E25-D95E-59441D19C5AA}"/>
              </a:ext>
            </a:extLst>
          </p:cNvPr>
          <p:cNvPicPr>
            <a:picLocks noGrp="1" noChangeAspect="1"/>
          </p:cNvPicPr>
          <p:nvPr>
            <p:ph idx="1"/>
          </p:nvPr>
        </p:nvPicPr>
        <p:blipFill>
          <a:blip r:embed="rId2"/>
          <a:stretch>
            <a:fillRect/>
          </a:stretch>
        </p:blipFill>
        <p:spPr>
          <a:xfrm>
            <a:off x="2857500" y="1964531"/>
            <a:ext cx="6607969" cy="4697016"/>
          </a:xfrm>
        </p:spPr>
      </p:pic>
    </p:spTree>
    <p:extLst>
      <p:ext uri="{BB962C8B-B14F-4D97-AF65-F5344CB8AC3E}">
        <p14:creationId xmlns:p14="http://schemas.microsoft.com/office/powerpoint/2010/main" val="282146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0DE3-4CC0-3886-84A6-9B21AAB0B5F7}"/>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C493C7AD-E3CC-CE26-0540-999F3D7A3605}"/>
              </a:ext>
            </a:extLst>
          </p:cNvPr>
          <p:cNvPicPr>
            <a:picLocks noGrp="1" noChangeAspect="1"/>
          </p:cNvPicPr>
          <p:nvPr>
            <p:ph idx="1"/>
          </p:nvPr>
        </p:nvPicPr>
        <p:blipFill>
          <a:blip r:embed="rId2"/>
          <a:stretch>
            <a:fillRect/>
          </a:stretch>
        </p:blipFill>
        <p:spPr>
          <a:xfrm>
            <a:off x="2875359" y="0"/>
            <a:ext cx="7393782" cy="6858000"/>
          </a:xfrm>
        </p:spPr>
      </p:pic>
    </p:spTree>
    <p:extLst>
      <p:ext uri="{BB962C8B-B14F-4D97-AF65-F5344CB8AC3E}">
        <p14:creationId xmlns:p14="http://schemas.microsoft.com/office/powerpoint/2010/main" val="179143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50AB-46B3-2EBD-B8A8-51FC1193581D}"/>
              </a:ext>
            </a:extLst>
          </p:cNvPr>
          <p:cNvSpPr>
            <a:spLocks noGrp="1"/>
          </p:cNvSpPr>
          <p:nvPr>
            <p:ph type="title"/>
          </p:nvPr>
        </p:nvSpPr>
        <p:spPr/>
        <p:txBody>
          <a:bodyPr/>
          <a:lstStyle/>
          <a:p>
            <a:r>
              <a:rPr lang="en-IN" dirty="0"/>
              <a:t>                      </a:t>
            </a:r>
            <a:r>
              <a:rPr lang="en-IN" b="1" dirty="0">
                <a:solidFill>
                  <a:schemeClr val="accent3">
                    <a:lumMod val="50000"/>
                  </a:schemeClr>
                </a:solidFill>
              </a:rPr>
              <a:t>Future enhancement</a:t>
            </a:r>
            <a:endParaRPr lang="en-US" dirty="0"/>
          </a:p>
        </p:txBody>
      </p:sp>
      <p:sp>
        <p:nvSpPr>
          <p:cNvPr id="3" name="Content Placeholder 2">
            <a:extLst>
              <a:ext uri="{FF2B5EF4-FFF2-40B4-BE49-F238E27FC236}">
                <a16:creationId xmlns:a16="http://schemas.microsoft.com/office/drawing/2014/main" id="{81718A76-EF93-25A8-6610-93B5FAF044D0}"/>
              </a:ext>
            </a:extLst>
          </p:cNvPr>
          <p:cNvSpPr>
            <a:spLocks noGrp="1"/>
          </p:cNvSpPr>
          <p:nvPr>
            <p:ph idx="1"/>
          </p:nvPr>
        </p:nvSpPr>
        <p:spPr/>
        <p:txBody>
          <a:bodyPr>
            <a:normAutofit fontScale="85000" lnSpcReduction="10000"/>
          </a:bodyPr>
          <a:lstStyle/>
          <a:p>
            <a:r>
              <a:rPr lang="en-IN" b="1" dirty="0">
                <a:solidFill>
                  <a:schemeClr val="bg1"/>
                </a:solidFill>
              </a:rPr>
              <a:t>Although it may come as a surprise, there are still places where </a:t>
            </a:r>
            <a:r>
              <a:rPr lang="en-IN" b="1" dirty="0" err="1">
                <a:solidFill>
                  <a:schemeClr val="bg1"/>
                </a:solidFill>
              </a:rPr>
              <a:t>travelers</a:t>
            </a:r>
            <a:r>
              <a:rPr lang="en-IN" b="1" dirty="0">
                <a:solidFill>
                  <a:schemeClr val="bg1"/>
                </a:solidFill>
              </a:rPr>
              <a:t> must redeem tickets purchased online at a bus station or through an agency. </a:t>
            </a:r>
          </a:p>
          <a:p>
            <a:r>
              <a:rPr lang="en-IN" b="1" dirty="0">
                <a:solidFill>
                  <a:schemeClr val="bg1"/>
                </a:solidFill>
              </a:rPr>
              <a:t>Long-distance operators will almost certainly add far more flexible demand-driven pickup and drop-off places where the bus will only stop if a customer has booked a ticket in advance. </a:t>
            </a:r>
          </a:p>
          <a:p>
            <a:r>
              <a:rPr lang="en-IN" b="1" dirty="0">
                <a:solidFill>
                  <a:schemeClr val="bg1"/>
                </a:solidFill>
              </a:rPr>
              <a:t>Fewer personnel mean improved cost efficiency in most places of the modern world. </a:t>
            </a:r>
          </a:p>
          <a:p>
            <a:r>
              <a:rPr lang="en-IN" b="1" dirty="0">
                <a:solidFill>
                  <a:schemeClr val="bg1"/>
                </a:solidFill>
              </a:rPr>
              <a:t>Implementing demand-based yielded pricing, which has shown to be a crucial factor of success for many operators, requires real-time seat and sales management.</a:t>
            </a:r>
            <a:endParaRPr lang="en-US" b="1" dirty="0">
              <a:solidFill>
                <a:schemeClr val="bg1"/>
              </a:solidFill>
            </a:endParaRPr>
          </a:p>
        </p:txBody>
      </p:sp>
    </p:spTree>
    <p:extLst>
      <p:ext uri="{BB962C8B-B14F-4D97-AF65-F5344CB8AC3E}">
        <p14:creationId xmlns:p14="http://schemas.microsoft.com/office/powerpoint/2010/main" val="2607629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8535-6019-F2EC-DA6A-8F079A37AD1B}"/>
              </a:ext>
            </a:extLst>
          </p:cNvPr>
          <p:cNvSpPr>
            <a:spLocks noGrp="1"/>
          </p:cNvSpPr>
          <p:nvPr>
            <p:ph type="title"/>
          </p:nvPr>
        </p:nvSpPr>
        <p:spPr/>
        <p:txBody>
          <a:bodyPr/>
          <a:lstStyle/>
          <a:p>
            <a:r>
              <a:rPr lang="en-IN" b="1" dirty="0">
                <a:solidFill>
                  <a:schemeClr val="accent3">
                    <a:lumMod val="50000"/>
                  </a:schemeClr>
                </a:solidFill>
              </a:rPr>
              <a:t>                           Conclusion </a:t>
            </a:r>
            <a:endParaRPr lang="en-US" b="1" dirty="0">
              <a:solidFill>
                <a:schemeClr val="accent3">
                  <a:lumMod val="50000"/>
                </a:schemeClr>
              </a:solidFill>
            </a:endParaRPr>
          </a:p>
        </p:txBody>
      </p:sp>
      <p:sp>
        <p:nvSpPr>
          <p:cNvPr id="3" name="Content Placeholder 2">
            <a:extLst>
              <a:ext uri="{FF2B5EF4-FFF2-40B4-BE49-F238E27FC236}">
                <a16:creationId xmlns:a16="http://schemas.microsoft.com/office/drawing/2014/main" id="{32F84C69-1DE2-AF9B-4FE0-9C3ACA71B315}"/>
              </a:ext>
            </a:extLst>
          </p:cNvPr>
          <p:cNvSpPr>
            <a:spLocks noGrp="1"/>
          </p:cNvSpPr>
          <p:nvPr>
            <p:ph idx="1"/>
          </p:nvPr>
        </p:nvSpPr>
        <p:spPr/>
        <p:txBody>
          <a:bodyPr>
            <a:normAutofit fontScale="92500" lnSpcReduction="20000"/>
          </a:bodyPr>
          <a:lstStyle/>
          <a:p>
            <a:r>
              <a:rPr lang="en-IN" b="1" dirty="0">
                <a:solidFill>
                  <a:schemeClr val="bg1"/>
                </a:solidFill>
              </a:rPr>
              <a:t>Provide customers with a personalized easy-to-utilize user experience for booking and purchasing tickets online.</a:t>
            </a:r>
          </a:p>
          <a:p>
            <a:r>
              <a:rPr lang="en-IN" b="1" dirty="0">
                <a:solidFill>
                  <a:schemeClr val="bg1"/>
                </a:solidFill>
              </a:rPr>
              <a:t> It stores customers’ personal data records, scheduled routes, frequent trips, drop points, and other information.</a:t>
            </a:r>
          </a:p>
          <a:p>
            <a:r>
              <a:rPr lang="en-IN" b="1" dirty="0">
                <a:solidFill>
                  <a:schemeClr val="bg1"/>
                </a:solidFill>
              </a:rPr>
              <a:t>You need Internet access.
You need to be ready for an influx of new customers. 
Not all online booking systems are created equal.
Avoid booking systems that don’t bring you new quality customers.</a:t>
            </a:r>
            <a:endParaRPr lang="en-US" b="1" dirty="0">
              <a:solidFill>
                <a:schemeClr val="bg1"/>
              </a:solidFill>
            </a:endParaRPr>
          </a:p>
        </p:txBody>
      </p:sp>
    </p:spTree>
    <p:extLst>
      <p:ext uri="{BB962C8B-B14F-4D97-AF65-F5344CB8AC3E}">
        <p14:creationId xmlns:p14="http://schemas.microsoft.com/office/powerpoint/2010/main" val="169846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49E6-778D-AAF0-50CE-3FE8ED7A45C1}"/>
              </a:ext>
            </a:extLst>
          </p:cNvPr>
          <p:cNvSpPr>
            <a:spLocks noGrp="1"/>
          </p:cNvSpPr>
          <p:nvPr>
            <p:ph type="title"/>
          </p:nvPr>
        </p:nvSpPr>
        <p:spPr/>
        <p:txBody>
          <a:bodyPr/>
          <a:lstStyle/>
          <a:p>
            <a:r>
              <a:rPr lang="en-IN" dirty="0"/>
              <a:t>.</a:t>
            </a:r>
            <a:endParaRPr lang="en-US" dirty="0"/>
          </a:p>
        </p:txBody>
      </p:sp>
      <p:sp>
        <p:nvSpPr>
          <p:cNvPr id="3" name="Content Placeholder 2">
            <a:extLst>
              <a:ext uri="{FF2B5EF4-FFF2-40B4-BE49-F238E27FC236}">
                <a16:creationId xmlns:a16="http://schemas.microsoft.com/office/drawing/2014/main" id="{174ED1D4-5A26-564A-918E-96706B986660}"/>
              </a:ext>
            </a:extLst>
          </p:cNvPr>
          <p:cNvSpPr>
            <a:spLocks noGrp="1"/>
          </p:cNvSpPr>
          <p:nvPr>
            <p:ph idx="1"/>
          </p:nvPr>
        </p:nvSpPr>
        <p:spPr>
          <a:xfrm>
            <a:off x="4982766" y="160734"/>
            <a:ext cx="2643187" cy="2553891"/>
          </a:xfrm>
        </p:spPr>
        <p:txBody>
          <a:bodyPr/>
          <a:lstStyle/>
          <a:p>
            <a:pPr marL="0" indent="0">
              <a:buNone/>
            </a:pPr>
            <a:endParaRPr lang="en-IN" dirty="0">
              <a:solidFill>
                <a:schemeClr val="accent3">
                  <a:lumMod val="50000"/>
                </a:schemeClr>
              </a:solidFill>
            </a:endParaRPr>
          </a:p>
          <a:p>
            <a:pPr marL="0" indent="0">
              <a:buNone/>
            </a:pPr>
            <a:endParaRPr lang="en-IN" dirty="0">
              <a:solidFill>
                <a:schemeClr val="accent3">
                  <a:lumMod val="50000"/>
                </a:schemeClr>
              </a:solidFill>
            </a:endParaRPr>
          </a:p>
          <a:p>
            <a:pPr marL="0" indent="0">
              <a:buNone/>
            </a:pPr>
            <a:r>
              <a:rPr lang="en-IN" dirty="0">
                <a:solidFill>
                  <a:schemeClr val="accent3">
                    <a:lumMod val="50000"/>
                  </a:schemeClr>
                </a:solidFill>
              </a:rPr>
              <a:t>                                            </a:t>
            </a:r>
            <a:r>
              <a:rPr lang="en-IN" b="1" dirty="0">
                <a:solidFill>
                  <a:schemeClr val="accent3">
                    <a:lumMod val="50000"/>
                  </a:schemeClr>
                </a:solidFill>
              </a:rPr>
              <a:t>Thank  You</a:t>
            </a:r>
            <a:endParaRPr lang="en-IN" dirty="0">
              <a:solidFill>
                <a:schemeClr val="accent3">
                  <a:lumMod val="50000"/>
                </a:schemeClr>
              </a:solidFill>
            </a:endParaRPr>
          </a:p>
        </p:txBody>
      </p:sp>
    </p:spTree>
    <p:extLst>
      <p:ext uri="{BB962C8B-B14F-4D97-AF65-F5344CB8AC3E}">
        <p14:creationId xmlns:p14="http://schemas.microsoft.com/office/powerpoint/2010/main" val="291574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2149-4EB9-D1A0-4B1F-189C9D0436CF}"/>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Abstract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B2AD36C2-FFE1-66F4-44FB-EF79BEAA7A2C}"/>
              </a:ext>
            </a:extLst>
          </p:cNvPr>
          <p:cNvSpPr>
            <a:spLocks noGrp="1"/>
          </p:cNvSpPr>
          <p:nvPr>
            <p:ph idx="1"/>
          </p:nvPr>
        </p:nvSpPr>
        <p:spPr/>
        <p:txBody>
          <a:bodyPr/>
          <a:lstStyle/>
          <a:p>
            <a:r>
              <a:rPr lang="en-IN" b="1">
                <a:solidFill>
                  <a:schemeClr val="bg1"/>
                </a:solidFill>
              </a:rPr>
              <a:t>The software achieved is capable of improving the customer hand and relationship management in ITC operations</a:t>
            </a:r>
          </a:p>
          <a:p>
            <a:r>
              <a:rPr lang="en-IN" b="1">
                <a:solidFill>
                  <a:schemeClr val="bg1"/>
                </a:solidFill>
              </a:rPr>
              <a:t>It maintains all customer details, bus details, reservation details.</a:t>
            </a:r>
          </a:p>
          <a:p>
            <a:r>
              <a:rPr lang="en-IN" b="1">
                <a:solidFill>
                  <a:schemeClr val="bg1"/>
                </a:solidFill>
              </a:rPr>
              <a:t>OBTRS is built for managing and computerizing the traditional database, ticket booking and tracking bus and travel made</a:t>
            </a:r>
          </a:p>
          <a:p>
            <a:r>
              <a:rPr lang="en-IN" b="1">
                <a:solidFill>
                  <a:schemeClr val="bg1"/>
                </a:solidFill>
              </a:rPr>
              <a:t>Furthermore, other operations carried by ITC such as the courier services should also be integrated in order to enhance the system</a:t>
            </a:r>
          </a:p>
        </p:txBody>
      </p:sp>
    </p:spTree>
    <p:extLst>
      <p:ext uri="{BB962C8B-B14F-4D97-AF65-F5344CB8AC3E}">
        <p14:creationId xmlns:p14="http://schemas.microsoft.com/office/powerpoint/2010/main" val="233154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B2F1-892A-D5EB-7302-3D099A65C33A}"/>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Problem statement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358A6EB3-C92F-FBBD-EEC4-70AD76931B30}"/>
              </a:ext>
            </a:extLst>
          </p:cNvPr>
          <p:cNvSpPr>
            <a:spLocks noGrp="1"/>
          </p:cNvSpPr>
          <p:nvPr>
            <p:ph idx="1"/>
          </p:nvPr>
        </p:nvSpPr>
        <p:spPr>
          <a:xfrm>
            <a:off x="1141412" y="1882775"/>
            <a:ext cx="9905999" cy="3541714"/>
          </a:xfrm>
        </p:spPr>
        <p:txBody>
          <a:bodyPr>
            <a:normAutofit fontScale="77500" lnSpcReduction="20000"/>
          </a:bodyPr>
          <a:lstStyle/>
          <a:p>
            <a:pPr marL="0" indent="0">
              <a:buNone/>
            </a:pPr>
            <a:endParaRPr lang="en-IN" b="1">
              <a:solidFill>
                <a:schemeClr val="bg1"/>
              </a:solidFill>
            </a:endParaRPr>
          </a:p>
          <a:p>
            <a:r>
              <a:rPr lang="en-IN" b="1">
                <a:solidFill>
                  <a:schemeClr val="bg1"/>
                </a:solidFill>
              </a:rPr>
              <a:t>Highly secure and the problem statement for online bus and the money. Tell you on this page of working email id to know that one of the corporation</a:t>
            </a:r>
          </a:p>
          <a:p>
            <a:r>
              <a:rPr lang="en-IN" b="1">
                <a:solidFill>
                  <a:schemeClr val="bg1"/>
                </a:solidFill>
              </a:rPr>
              <a:t>Server onto internet statement internet can also includes a problem thoroughly recommend to some of seats in the project we aim to service.</a:t>
            </a:r>
          </a:p>
          <a:p>
            <a:r>
              <a:rPr lang="en-IN" b="1">
                <a:solidFill>
                  <a:schemeClr val="bg1"/>
                </a:solidFill>
              </a:rPr>
              <a:t>Lots of problem for bus reservation system is set, items available under two licensing options</a:t>
            </a:r>
          </a:p>
          <a:p>
            <a:r>
              <a:rPr lang="en-IN" b="1">
                <a:solidFill>
                  <a:schemeClr val="bg1"/>
                </a:solidFill>
              </a:rPr>
              <a:t>Never return on a problem for online advertisements to efficiently use time and return to a project. Leaving you to solve the ticket reservation system have a clipboard to make your needs to later.</a:t>
            </a:r>
          </a:p>
        </p:txBody>
      </p:sp>
    </p:spTree>
    <p:extLst>
      <p:ext uri="{BB962C8B-B14F-4D97-AF65-F5344CB8AC3E}">
        <p14:creationId xmlns:p14="http://schemas.microsoft.com/office/powerpoint/2010/main" val="184637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DD00-CB13-CD49-FA21-CF9E953A5CBC}"/>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Project overview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7328D1B8-00CF-EBA7-F736-05CFD2847315}"/>
              </a:ext>
            </a:extLst>
          </p:cNvPr>
          <p:cNvSpPr>
            <a:spLocks noGrp="1"/>
          </p:cNvSpPr>
          <p:nvPr>
            <p:ph idx="1"/>
          </p:nvPr>
        </p:nvSpPr>
        <p:spPr/>
        <p:txBody>
          <a:bodyPr>
            <a:normAutofit fontScale="92500" lnSpcReduction="20000"/>
          </a:bodyPr>
          <a:lstStyle/>
          <a:p>
            <a:r>
              <a:rPr lang="en-IN" b="1">
                <a:solidFill>
                  <a:schemeClr val="bg1"/>
                </a:solidFill>
              </a:rPr>
              <a:t>A bus reservation system is a mobile or web software solution designed to provide customers with a personalized easy-to-utilize user experience for booking and purchasing tickets online. </a:t>
            </a:r>
          </a:p>
          <a:p>
            <a:r>
              <a:rPr lang="en-IN" b="1">
                <a:solidFill>
                  <a:schemeClr val="bg1"/>
                </a:solidFill>
              </a:rPr>
              <a:t>This system would also aid the owner in managing the coaches, staff, clients, services, and other aspects of the business. </a:t>
            </a:r>
          </a:p>
          <a:p>
            <a:r>
              <a:rPr lang="en-IN" b="1">
                <a:solidFill>
                  <a:schemeClr val="bg1"/>
                </a:solidFill>
              </a:rPr>
              <a:t>The Bus Reservation System will improve the efficiency, convenience, and comfort of the reservation process. </a:t>
            </a:r>
          </a:p>
          <a:p>
            <a:r>
              <a:rPr lang="en-IN" b="1">
                <a:solidFill>
                  <a:schemeClr val="bg1"/>
                </a:solidFill>
              </a:rPr>
              <a:t>Customers might use this system to reserve a seat on a bus or book a seat on a plane. </a:t>
            </a:r>
            <a:endParaRPr lang="en-US" b="1">
              <a:solidFill>
                <a:schemeClr val="bg1"/>
              </a:solidFill>
            </a:endParaRPr>
          </a:p>
        </p:txBody>
      </p:sp>
    </p:spTree>
    <p:extLst>
      <p:ext uri="{BB962C8B-B14F-4D97-AF65-F5344CB8AC3E}">
        <p14:creationId xmlns:p14="http://schemas.microsoft.com/office/powerpoint/2010/main" val="107249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D2C4-6103-0B8E-F1AC-A9EDE0A7FCE4}"/>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    Technology view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44DA9F61-A3F7-BD6F-C216-FECD9D7C5A09}"/>
              </a:ext>
            </a:extLst>
          </p:cNvPr>
          <p:cNvSpPr>
            <a:spLocks noGrp="1"/>
          </p:cNvSpPr>
          <p:nvPr>
            <p:ph idx="1"/>
          </p:nvPr>
        </p:nvSpPr>
        <p:spPr/>
        <p:txBody>
          <a:bodyPr>
            <a:normAutofit fontScale="92500"/>
          </a:bodyPr>
          <a:lstStyle/>
          <a:p>
            <a:r>
              <a:rPr lang="en-IN" b="1">
                <a:solidFill>
                  <a:schemeClr val="bg1"/>
                </a:solidFill>
              </a:rPr>
              <a:t>To reserve a bus ticket, customers just have to select a date, the start location and the end destination, and go through the intuitive step-by-step booking process. </a:t>
            </a:r>
          </a:p>
          <a:p>
            <a:r>
              <a:rPr lang="en-IN" b="1">
                <a:solidFill>
                  <a:schemeClr val="bg1"/>
                </a:solidFill>
              </a:rPr>
              <a:t>Customers can reserve the seats they want. They can see whether there are any open positions on a given date. </a:t>
            </a:r>
          </a:p>
          <a:p>
            <a:r>
              <a:rPr lang="en-IN" b="1">
                <a:solidFill>
                  <a:schemeClr val="bg1"/>
                </a:solidFill>
              </a:rPr>
              <a:t>The Bus Reservation System will improve the efficiency, convenience, and comfort of the reservation process. </a:t>
            </a:r>
          </a:p>
          <a:p>
            <a:r>
              <a:rPr lang="en-IN" b="1">
                <a:solidFill>
                  <a:schemeClr val="bg1"/>
                </a:solidFill>
              </a:rPr>
              <a:t>They can review all available seats at a glance and select seats easily.</a:t>
            </a:r>
            <a:endParaRPr lang="en-US" b="1">
              <a:solidFill>
                <a:schemeClr val="bg1"/>
              </a:solidFill>
            </a:endParaRPr>
          </a:p>
        </p:txBody>
      </p:sp>
    </p:spTree>
    <p:extLst>
      <p:ext uri="{BB962C8B-B14F-4D97-AF65-F5344CB8AC3E}">
        <p14:creationId xmlns:p14="http://schemas.microsoft.com/office/powerpoint/2010/main" val="388027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F4DB-45D9-440F-6791-4EDEF373F03A}"/>
              </a:ext>
            </a:extLst>
          </p:cNvPr>
          <p:cNvSpPr>
            <a:spLocks noGrp="1"/>
          </p:cNvSpPr>
          <p:nvPr>
            <p:ph type="title"/>
          </p:nvPr>
        </p:nvSpPr>
        <p:spPr/>
        <p:txBody>
          <a:bodyPr/>
          <a:lstStyle/>
          <a:p>
            <a:r>
              <a:rPr lang="en-IN" b="1">
                <a:solidFill>
                  <a:schemeClr val="accent3">
                    <a:lumMod val="50000"/>
                  </a:schemeClr>
                </a:solidFill>
              </a:rPr>
              <a:t>                          Front end </a:t>
            </a:r>
            <a:endParaRPr lang="en-US" b="1">
              <a:solidFill>
                <a:schemeClr val="accent3">
                  <a:lumMod val="50000"/>
                </a:schemeClr>
              </a:solidFill>
            </a:endParaRPr>
          </a:p>
        </p:txBody>
      </p:sp>
      <p:pic>
        <p:nvPicPr>
          <p:cNvPr id="4" name="Content Placeholder 3">
            <a:extLst>
              <a:ext uri="{FF2B5EF4-FFF2-40B4-BE49-F238E27FC236}">
                <a16:creationId xmlns:a16="http://schemas.microsoft.com/office/drawing/2014/main" id="{BFC5885D-999C-5BFF-A9FC-1ADBECB6C9BC}"/>
              </a:ext>
            </a:extLst>
          </p:cNvPr>
          <p:cNvPicPr>
            <a:picLocks noGrp="1" noChangeAspect="1"/>
          </p:cNvPicPr>
          <p:nvPr>
            <p:ph idx="1"/>
          </p:nvPr>
        </p:nvPicPr>
        <p:blipFill>
          <a:blip r:embed="rId2"/>
          <a:stretch>
            <a:fillRect/>
          </a:stretch>
        </p:blipFill>
        <p:spPr>
          <a:xfrm>
            <a:off x="1141414" y="2097088"/>
            <a:ext cx="9905998" cy="3992959"/>
          </a:xfrm>
        </p:spPr>
      </p:pic>
    </p:spTree>
    <p:extLst>
      <p:ext uri="{BB962C8B-B14F-4D97-AF65-F5344CB8AC3E}">
        <p14:creationId xmlns:p14="http://schemas.microsoft.com/office/powerpoint/2010/main" val="35648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0E92-CE3C-ACFF-74E8-691A417275DB}"/>
              </a:ext>
            </a:extLst>
          </p:cNvPr>
          <p:cNvSpPr>
            <a:spLocks noGrp="1"/>
          </p:cNvSpPr>
          <p:nvPr>
            <p:ph type="title"/>
          </p:nvPr>
        </p:nvSpPr>
        <p:spPr/>
        <p:txBody>
          <a:bodyPr/>
          <a:lstStyle/>
          <a:p>
            <a:r>
              <a:rPr lang="en-IN"/>
              <a:t>                     </a:t>
            </a:r>
            <a:r>
              <a:rPr lang="en-IN">
                <a:solidFill>
                  <a:schemeClr val="accent3">
                    <a:lumMod val="50000"/>
                  </a:schemeClr>
                </a:solidFill>
              </a:rPr>
              <a:t>           </a:t>
            </a:r>
            <a:r>
              <a:rPr lang="en-IN" b="1">
                <a:solidFill>
                  <a:schemeClr val="accent3">
                    <a:lumMod val="50000"/>
                  </a:schemeClr>
                </a:solidFill>
              </a:rPr>
              <a:t>Back end </a:t>
            </a:r>
            <a:endParaRPr lang="en-US"/>
          </a:p>
        </p:txBody>
      </p:sp>
      <p:pic>
        <p:nvPicPr>
          <p:cNvPr id="4" name="Content Placeholder 3">
            <a:extLst>
              <a:ext uri="{FF2B5EF4-FFF2-40B4-BE49-F238E27FC236}">
                <a16:creationId xmlns:a16="http://schemas.microsoft.com/office/drawing/2014/main" id="{4D067FD3-2871-FA59-3E0F-95FAE3A4FCF1}"/>
              </a:ext>
            </a:extLst>
          </p:cNvPr>
          <p:cNvPicPr>
            <a:picLocks noGrp="1" noChangeAspect="1"/>
          </p:cNvPicPr>
          <p:nvPr>
            <p:ph idx="1"/>
          </p:nvPr>
        </p:nvPicPr>
        <p:blipFill>
          <a:blip r:embed="rId2"/>
          <a:stretch>
            <a:fillRect/>
          </a:stretch>
        </p:blipFill>
        <p:spPr>
          <a:xfrm>
            <a:off x="1714500" y="2097088"/>
            <a:ext cx="8608219" cy="3694111"/>
          </a:xfrm>
        </p:spPr>
      </p:pic>
    </p:spTree>
    <p:extLst>
      <p:ext uri="{BB962C8B-B14F-4D97-AF65-F5344CB8AC3E}">
        <p14:creationId xmlns:p14="http://schemas.microsoft.com/office/powerpoint/2010/main" val="150099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860A-8DFE-2A13-5BA5-C1AE7A3E1CC6}"/>
              </a:ext>
            </a:extLst>
          </p:cNvPr>
          <p:cNvSpPr>
            <a:spLocks noGrp="1"/>
          </p:cNvSpPr>
          <p:nvPr>
            <p:ph type="title"/>
          </p:nvPr>
        </p:nvSpPr>
        <p:spPr/>
        <p:txBody>
          <a:bodyPr/>
          <a:lstStyle/>
          <a:p>
            <a:r>
              <a:rPr lang="en-IN" b="1">
                <a:solidFill>
                  <a:schemeClr val="accent3">
                    <a:lumMod val="50000"/>
                  </a:schemeClr>
                </a:solidFill>
              </a:rPr>
              <a:t>                              Modeling </a:t>
            </a:r>
            <a:endParaRPr lang="en-US" b="1">
              <a:solidFill>
                <a:schemeClr val="accent3">
                  <a:lumMod val="50000"/>
                </a:schemeClr>
              </a:solidFill>
            </a:endParaRPr>
          </a:p>
        </p:txBody>
      </p:sp>
      <p:sp>
        <p:nvSpPr>
          <p:cNvPr id="3" name="Content Placeholder 2">
            <a:extLst>
              <a:ext uri="{FF2B5EF4-FFF2-40B4-BE49-F238E27FC236}">
                <a16:creationId xmlns:a16="http://schemas.microsoft.com/office/drawing/2014/main" id="{13C958FD-42D4-88E2-D9EF-D528549B4F42}"/>
              </a:ext>
            </a:extLst>
          </p:cNvPr>
          <p:cNvSpPr>
            <a:spLocks noGrp="1"/>
          </p:cNvSpPr>
          <p:nvPr>
            <p:ph idx="1"/>
          </p:nvPr>
        </p:nvSpPr>
        <p:spPr/>
        <p:txBody>
          <a:bodyPr>
            <a:normAutofit fontScale="92500"/>
          </a:bodyPr>
          <a:lstStyle/>
          <a:p>
            <a:r>
              <a:rPr lang="en-IN" b="1">
                <a:solidFill>
                  <a:schemeClr val="bg1"/>
                </a:solidFill>
              </a:rPr>
              <a:t>The Bus Reservation System will improve the efficiency, convenience, and comfort of the reservation process. </a:t>
            </a:r>
          </a:p>
          <a:p>
            <a:r>
              <a:rPr lang="en-IN" b="1">
                <a:solidFill>
                  <a:schemeClr val="bg1"/>
                </a:solidFill>
              </a:rPr>
              <a:t>They can see whether there are any open positions on a given date. </a:t>
            </a:r>
          </a:p>
          <a:p>
            <a:r>
              <a:rPr lang="en-IN" b="1">
                <a:solidFill>
                  <a:schemeClr val="bg1"/>
                </a:solidFill>
              </a:rPr>
              <a:t>Customers can reserve the seats they want. </a:t>
            </a:r>
          </a:p>
          <a:p>
            <a:r>
              <a:rPr lang="en-IN" b="1">
                <a:solidFill>
                  <a:schemeClr val="bg1"/>
                </a:solidFill>
              </a:rPr>
              <a:t>They can review all available seats at a glance and select seats easily. </a:t>
            </a:r>
          </a:p>
          <a:p>
            <a:r>
              <a:rPr lang="en-IN" b="1">
                <a:solidFill>
                  <a:schemeClr val="bg1"/>
                </a:solidFill>
              </a:rPr>
              <a:t>To reserve a bus ticket, customers just have to select a date, the start location and the end destination, and go through the intuitive step-by-step booking process. </a:t>
            </a:r>
          </a:p>
          <a:p>
            <a:endParaRPr lang="en-US" b="1">
              <a:solidFill>
                <a:schemeClr val="bg1"/>
              </a:solidFill>
            </a:endParaRPr>
          </a:p>
        </p:txBody>
      </p:sp>
    </p:spTree>
    <p:extLst>
      <p:ext uri="{BB962C8B-B14F-4D97-AF65-F5344CB8AC3E}">
        <p14:creationId xmlns:p14="http://schemas.microsoft.com/office/powerpoint/2010/main" val="314104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E28B-66CD-C888-7414-418CFD7859F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C743EED-C1AB-9476-2003-47DEFF2D28E0}"/>
              </a:ext>
            </a:extLst>
          </p:cNvPr>
          <p:cNvPicPr>
            <a:picLocks noGrp="1" noChangeAspect="1"/>
          </p:cNvPicPr>
          <p:nvPr>
            <p:ph idx="1"/>
          </p:nvPr>
        </p:nvPicPr>
        <p:blipFill>
          <a:blip r:embed="rId2"/>
          <a:stretch>
            <a:fillRect/>
          </a:stretch>
        </p:blipFill>
        <p:spPr>
          <a:xfrm>
            <a:off x="0" y="0"/>
            <a:ext cx="12192000" cy="7036594"/>
          </a:xfrm>
        </p:spPr>
      </p:pic>
    </p:spTree>
    <p:extLst>
      <p:ext uri="{BB962C8B-B14F-4D97-AF65-F5344CB8AC3E}">
        <p14:creationId xmlns:p14="http://schemas.microsoft.com/office/powerpoint/2010/main" val="439727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Name:R.Thirisha   College code :6202 Reg:620221104033</vt:lpstr>
      <vt:lpstr>                    Abstract </vt:lpstr>
      <vt:lpstr>                Problem statement </vt:lpstr>
      <vt:lpstr>                     Project overview </vt:lpstr>
      <vt:lpstr>                   Technology view </vt:lpstr>
      <vt:lpstr>                          Front end </vt:lpstr>
      <vt:lpstr>                                Back end </vt:lpstr>
      <vt:lpstr>                              Modeling </vt:lpstr>
      <vt:lpstr>PowerPoint Presentation</vt:lpstr>
      <vt:lpstr>                                 Result </vt:lpstr>
      <vt:lpstr>                            Screenshot </vt:lpstr>
      <vt:lpstr>.</vt:lpstr>
      <vt:lpstr>.</vt:lpstr>
      <vt:lpstr>                                Output</vt:lpstr>
      <vt:lpstr>.</vt:lpstr>
      <vt:lpstr>                      Future enhancement</vt:lpstr>
      <vt:lpstr>                           Conclusion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Name:R.Thirisha   College code :6202 Reg:620221104033</dc:title>
  <dc:creator>thirisha489@gmail.com</dc:creator>
  <cp:lastModifiedBy>thirisha489@gmail.com</cp:lastModifiedBy>
  <cp:revision>4</cp:revision>
  <dcterms:created xsi:type="dcterms:W3CDTF">2024-04-08T04:54:05Z</dcterms:created>
  <dcterms:modified xsi:type="dcterms:W3CDTF">2024-04-08T07:30:21Z</dcterms:modified>
</cp:coreProperties>
</file>