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868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20656"/>
        <c:axId val="30219216"/>
      </c:bar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3245074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 THIRISHA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dirty="0"/>
              <a:t>NO</a:t>
            </a:r>
            <a:r>
              <a:rPr lang="en-US" sz="2400"/>
              <a:t>: 312208617 </a:t>
            </a:r>
            <a:endParaRPr lang="en-US" sz="2400"/>
          </a:p>
          <a:p>
            <a:r>
              <a:rPr lang="en-US" sz="2400"/>
              <a:t>DEPARTMENT</a:t>
            </a:r>
            <a:r>
              <a:rPr lang="en-US" sz="2400" dirty="0"/>
              <a:t>: B.COM COMMERCE</a:t>
            </a:r>
            <a:endParaRPr lang="en-US" sz="2400" dirty="0"/>
          </a:p>
          <a:p>
            <a:r>
              <a:rPr lang="en-US" sz="2400" dirty="0"/>
              <a:t>COLLEGE: CHELLAMMAL WOMEN’S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Data cleaning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  <a:endParaRPr lang="en-I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  <a:endParaRPr lang="en-IN" sz="2000" dirty="0"/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36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36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36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36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36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36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36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lang="en-IN" sz="3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  <a:endParaRPr lang="en-IN" sz="2000" dirty="0"/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  <a:endParaRPr lang="en-US" sz="2000" dirty="0">
              <a:latin typeface="Sitka Heading Semibold" pitchFamily="2" charset="0"/>
            </a:endParaRP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7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4313</Words>
  <Application>WPS Presentation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Sitka Heading Semibold</vt:lpstr>
      <vt:lpstr>Sitka Heading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 maruthi</cp:lastModifiedBy>
  <cp:revision>20</cp:revision>
  <dcterms:created xsi:type="dcterms:W3CDTF">2024-03-29T15:07:00Z</dcterms:created>
  <dcterms:modified xsi:type="dcterms:W3CDTF">2024-08-31T07:18:22Z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0EFFE8FBCEB7482A943543AF963A5BFF_13</vt:lpwstr>
  </property>
  <property fmtid="{D5CDD505-2E9C-101B-9397-08002B2CF9AE}" pid="5" name="KSOProductBuildVer">
    <vt:lpwstr>1033-12.2.0.18165</vt:lpwstr>
  </property>
</Properties>
</file>