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1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RMATT Lukas" userId="0e152a97-f44b-45ff-a03a-73f06bfbf172" providerId="ADAL" clId="{E9D7B506-AC64-490E-A5CD-7DE3A2BDBBEC}"/>
    <pc:docChg chg="undo custSel addSld delSld modSld sldOrd">
      <pc:chgData name="ODERMATT Lukas" userId="0e152a97-f44b-45ff-a03a-73f06bfbf172" providerId="ADAL" clId="{E9D7B506-AC64-490E-A5CD-7DE3A2BDBBEC}" dt="2022-05-25T12:05:13.386" v="2304" actId="114"/>
      <pc:docMkLst>
        <pc:docMk/>
      </pc:docMkLst>
      <pc:sldChg chg="addSp delSp modSp mod">
        <pc:chgData name="ODERMATT Lukas" userId="0e152a97-f44b-45ff-a03a-73f06bfbf172" providerId="ADAL" clId="{E9D7B506-AC64-490E-A5CD-7DE3A2BDBBEC}" dt="2022-05-25T00:46:57.348" v="405" actId="478"/>
        <pc:sldMkLst>
          <pc:docMk/>
          <pc:sldMk cId="183146205" sldId="256"/>
        </pc:sldMkLst>
        <pc:spChg chg="add mod">
          <ac:chgData name="ODERMATT Lukas" userId="0e152a97-f44b-45ff-a03a-73f06bfbf172" providerId="ADAL" clId="{E9D7B506-AC64-490E-A5CD-7DE3A2BDBBEC}" dt="2022-05-25T00:45:01.962" v="389"/>
          <ac:spMkLst>
            <pc:docMk/>
            <pc:sldMk cId="183146205" sldId="256"/>
            <ac:spMk id="4" creationId="{15E52520-C62B-0013-2922-38E1813BAEE8}"/>
          </ac:spMkLst>
        </pc:spChg>
        <pc:spChg chg="add del mod">
          <ac:chgData name="ODERMATT Lukas" userId="0e152a97-f44b-45ff-a03a-73f06bfbf172" providerId="ADAL" clId="{E9D7B506-AC64-490E-A5CD-7DE3A2BDBBEC}" dt="2022-05-25T00:46:57.348" v="405" actId="478"/>
          <ac:spMkLst>
            <pc:docMk/>
            <pc:sldMk cId="183146205" sldId="256"/>
            <ac:spMk id="5" creationId="{8D40D6F5-5C8D-2227-DF4D-F1C195DD5FC8}"/>
          </ac:spMkLst>
        </pc:spChg>
        <pc:spChg chg="add mod">
          <ac:chgData name="ODERMATT Lukas" userId="0e152a97-f44b-45ff-a03a-73f06bfbf172" providerId="ADAL" clId="{E9D7B506-AC64-490E-A5CD-7DE3A2BDBBEC}" dt="2022-05-25T00:46:55.698" v="404"/>
          <ac:spMkLst>
            <pc:docMk/>
            <pc:sldMk cId="183146205" sldId="256"/>
            <ac:spMk id="6" creationId="{11542E1F-DE74-09B2-85B8-C5E9DEB864FA}"/>
          </ac:spMkLst>
        </pc:spChg>
      </pc:sldChg>
      <pc:sldChg chg="addSp modSp mod">
        <pc:chgData name="ODERMATT Lukas" userId="0e152a97-f44b-45ff-a03a-73f06bfbf172" providerId="ADAL" clId="{E9D7B506-AC64-490E-A5CD-7DE3A2BDBBEC}" dt="2022-05-25T12:05:13.386" v="2304" actId="114"/>
        <pc:sldMkLst>
          <pc:docMk/>
          <pc:sldMk cId="2493417131" sldId="257"/>
        </pc:sldMkLst>
        <pc:spChg chg="mod">
          <ac:chgData name="ODERMATT Lukas" userId="0e152a97-f44b-45ff-a03a-73f06bfbf172" providerId="ADAL" clId="{E9D7B506-AC64-490E-A5CD-7DE3A2BDBBEC}" dt="2022-05-25T01:20:32.380" v="1359" actId="115"/>
          <ac:spMkLst>
            <pc:docMk/>
            <pc:sldMk cId="2493417131" sldId="257"/>
            <ac:spMk id="2" creationId="{5C91C23D-B1B2-F2A7-7581-BDF4D5D20568}"/>
          </ac:spMkLst>
        </pc:spChg>
        <pc:spChg chg="mod">
          <ac:chgData name="ODERMATT Lukas" userId="0e152a97-f44b-45ff-a03a-73f06bfbf172" providerId="ADAL" clId="{E9D7B506-AC64-490E-A5CD-7DE3A2BDBBEC}" dt="2022-05-25T12:05:13.386" v="2304" actId="114"/>
          <ac:spMkLst>
            <pc:docMk/>
            <pc:sldMk cId="2493417131" sldId="257"/>
            <ac:spMk id="3" creationId="{58AC9D7B-EF32-B0DE-D2FE-AD568D61A174}"/>
          </ac:spMkLst>
        </pc:spChg>
        <pc:spChg chg="mod">
          <ac:chgData name="ODERMATT Lukas" userId="0e152a97-f44b-45ff-a03a-73f06bfbf172" providerId="ADAL" clId="{E9D7B506-AC64-490E-A5CD-7DE3A2BDBBEC}" dt="2022-05-25T00:46:17.354" v="403" actId="207"/>
          <ac:spMkLst>
            <pc:docMk/>
            <pc:sldMk cId="2493417131" sldId="257"/>
            <ac:spMk id="4" creationId="{E497BC7E-28CC-51EF-D687-416EBA653E84}"/>
          </ac:spMkLst>
        </pc:spChg>
        <pc:spChg chg="add mod">
          <ac:chgData name="ODERMATT Lukas" userId="0e152a97-f44b-45ff-a03a-73f06bfbf172" providerId="ADAL" clId="{E9D7B506-AC64-490E-A5CD-7DE3A2BDBBEC}" dt="2022-05-25T00:44:57.418" v="388"/>
          <ac:spMkLst>
            <pc:docMk/>
            <pc:sldMk cId="2493417131" sldId="257"/>
            <ac:spMk id="5" creationId="{56DA0789-BEA4-04B9-6485-BECA14ABDA40}"/>
          </ac:spMkLst>
        </pc:spChg>
        <pc:spChg chg="add mod ord">
          <ac:chgData name="ODERMATT Lukas" userId="0e152a97-f44b-45ff-a03a-73f06bfbf172" providerId="ADAL" clId="{E9D7B506-AC64-490E-A5CD-7DE3A2BDBBEC}" dt="2022-05-25T00:45:48.048" v="402" actId="1076"/>
          <ac:spMkLst>
            <pc:docMk/>
            <pc:sldMk cId="2493417131" sldId="257"/>
            <ac:spMk id="6" creationId="{4E610316-300D-5544-E20C-51A5485493AE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1.873" v="1211"/>
        <pc:sldMkLst>
          <pc:docMk/>
          <pc:sldMk cId="2901204117" sldId="258"/>
        </pc:sldMkLst>
        <pc:spChg chg="mod">
          <ac:chgData name="ODERMATT Lukas" userId="0e152a97-f44b-45ff-a03a-73f06bfbf172" providerId="ADAL" clId="{E9D7B506-AC64-490E-A5CD-7DE3A2BDBBEC}" dt="2022-05-25T00:23:14.695" v="89" actId="114"/>
          <ac:spMkLst>
            <pc:docMk/>
            <pc:sldMk cId="2901204117" sldId="258"/>
            <ac:spMk id="2" creationId="{054DDC10-DD77-84A3-B683-6C5065D184BF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5.511" v="1213"/>
        <pc:sldMkLst>
          <pc:docMk/>
          <pc:sldMk cId="1433076985" sldId="259"/>
        </pc:sldMkLst>
        <pc:spChg chg="mod">
          <ac:chgData name="ODERMATT Lukas" userId="0e152a97-f44b-45ff-a03a-73f06bfbf172" providerId="ADAL" clId="{E9D7B506-AC64-490E-A5CD-7DE3A2BDBBEC}" dt="2022-05-25T00:21:30.057" v="6" actId="20577"/>
          <ac:spMkLst>
            <pc:docMk/>
            <pc:sldMk cId="1433076985" sldId="259"/>
            <ac:spMk id="2" creationId="{CB51845A-2E7A-EF06-5586-FCB3A8945CED}"/>
          </ac:spMkLst>
        </pc:spChg>
      </pc:sldChg>
      <pc:sldChg chg="modSp mod ord">
        <pc:chgData name="ODERMATT Lukas" userId="0e152a97-f44b-45ff-a03a-73f06bfbf172" providerId="ADAL" clId="{E9D7B506-AC64-490E-A5CD-7DE3A2BDBBEC}" dt="2022-05-25T01:25:34.427" v="1713" actId="20577"/>
        <pc:sldMkLst>
          <pc:docMk/>
          <pc:sldMk cId="3234761899" sldId="260"/>
        </pc:sldMkLst>
        <pc:spChg chg="mod">
          <ac:chgData name="ODERMATT Lukas" userId="0e152a97-f44b-45ff-a03a-73f06bfbf172" providerId="ADAL" clId="{E9D7B506-AC64-490E-A5CD-7DE3A2BDBBEC}" dt="2022-05-25T01:25:34.427" v="1713" actId="20577"/>
          <ac:spMkLst>
            <pc:docMk/>
            <pc:sldMk cId="3234761899" sldId="260"/>
            <ac:spMk id="2" creationId="{17400163-CE83-D841-A8A7-8385F27179B9}"/>
          </ac:spMkLst>
        </pc:spChg>
      </pc:sldChg>
      <pc:sldChg chg="ord">
        <pc:chgData name="ODERMATT Lukas" userId="0e152a97-f44b-45ff-a03a-73f06bfbf172" providerId="ADAL" clId="{E9D7B506-AC64-490E-A5CD-7DE3A2BDBBEC}" dt="2022-05-25T01:18:47.718" v="1286"/>
        <pc:sldMkLst>
          <pc:docMk/>
          <pc:sldMk cId="110043969" sldId="261"/>
        </pc:sldMkLst>
      </pc:sldChg>
      <pc:sldChg chg="addSp delSp modSp new mod">
        <pc:chgData name="ODERMATT Lukas" userId="0e152a97-f44b-45ff-a03a-73f06bfbf172" providerId="ADAL" clId="{E9D7B506-AC64-490E-A5CD-7DE3A2BDBBEC}" dt="2022-05-25T01:39:13.457" v="2224" actId="20577"/>
        <pc:sldMkLst>
          <pc:docMk/>
          <pc:sldMk cId="161030841" sldId="262"/>
        </pc:sldMkLst>
        <pc:spChg chg="mod">
          <ac:chgData name="ODERMATT Lukas" userId="0e152a97-f44b-45ff-a03a-73f06bfbf172" providerId="ADAL" clId="{E9D7B506-AC64-490E-A5CD-7DE3A2BDBBEC}" dt="2022-05-25T01:20:22.451" v="1356" actId="115"/>
          <ac:spMkLst>
            <pc:docMk/>
            <pc:sldMk cId="161030841" sldId="262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9:13.457" v="2224" actId="20577"/>
          <ac:spMkLst>
            <pc:docMk/>
            <pc:sldMk cId="161030841" sldId="262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0:49:11.244" v="418" actId="207"/>
          <ac:spMkLst>
            <pc:docMk/>
            <pc:sldMk cId="161030841" sldId="262"/>
            <ac:spMk id="4" creationId="{5F812391-1D95-81DC-CFDD-A85634B7CF65}"/>
          </ac:spMkLst>
        </pc:spChg>
        <pc:spChg chg="add mod ord">
          <ac:chgData name="ODERMATT Lukas" userId="0e152a97-f44b-45ff-a03a-73f06bfbf172" providerId="ADAL" clId="{E9D7B506-AC64-490E-A5CD-7DE3A2BDBBEC}" dt="2022-05-25T00:49:01.816" v="417" actId="167"/>
          <ac:spMkLst>
            <pc:docMk/>
            <pc:sldMk cId="161030841" sldId="262"/>
            <ac:spMk id="5" creationId="{FE9C6FD6-FE65-42AF-350F-2D87E632C241}"/>
          </ac:spMkLst>
        </pc:spChg>
        <pc:spChg chg="add del mod">
          <ac:chgData name="ODERMATT Lukas" userId="0e152a97-f44b-45ff-a03a-73f06bfbf172" providerId="ADAL" clId="{E9D7B506-AC64-490E-A5CD-7DE3A2BDBBEC}" dt="2022-05-25T01:02:28.608" v="719" actId="20577"/>
          <ac:spMkLst>
            <pc:docMk/>
            <pc:sldMk cId="161030841" sldId="262"/>
            <ac:spMk id="9" creationId="{71F77BD1-AB21-483A-C26C-B79775A76353}"/>
          </ac:spMkLst>
        </pc:spChg>
        <pc:spChg chg="add mod">
          <ac:chgData name="ODERMATT Lukas" userId="0e152a97-f44b-45ff-a03a-73f06bfbf172" providerId="ADAL" clId="{E9D7B506-AC64-490E-A5CD-7DE3A2BDBBEC}" dt="2022-05-25T01:08:27.330" v="784" actId="164"/>
          <ac:spMkLst>
            <pc:docMk/>
            <pc:sldMk cId="161030841" sldId="262"/>
            <ac:spMk id="11" creationId="{1BECC981-D32F-1459-6A64-3841EF8366BE}"/>
          </ac:spMkLst>
        </pc:spChg>
        <pc:grpChg chg="add mod">
          <ac:chgData name="ODERMATT Lukas" userId="0e152a97-f44b-45ff-a03a-73f06bfbf172" providerId="ADAL" clId="{E9D7B506-AC64-490E-A5CD-7DE3A2BDBBEC}" dt="2022-05-25T01:11:43.012" v="862" actId="1076"/>
          <ac:grpSpMkLst>
            <pc:docMk/>
            <pc:sldMk cId="161030841" sldId="262"/>
            <ac:grpSpMk id="10" creationId="{FD945C2C-5947-0D95-B2E4-A09213F835B7}"/>
          </ac:grpSpMkLst>
        </pc:grpChg>
        <pc:grpChg chg="add mod">
          <ac:chgData name="ODERMATT Lukas" userId="0e152a97-f44b-45ff-a03a-73f06bfbf172" providerId="ADAL" clId="{E9D7B506-AC64-490E-A5CD-7DE3A2BDBBEC}" dt="2022-05-25T01:12:12.217" v="866" actId="1076"/>
          <ac:grpSpMkLst>
            <pc:docMk/>
            <pc:sldMk cId="161030841" sldId="262"/>
            <ac:grpSpMk id="12" creationId="{50DF3623-0072-782E-FEE8-B0E790E01F5F}"/>
          </ac:grpSpMkLst>
        </pc:grpChg>
        <pc:picChg chg="add del mod modCrop">
          <ac:chgData name="ODERMATT Lukas" userId="0e152a97-f44b-45ff-a03a-73f06bfbf172" providerId="ADAL" clId="{E9D7B506-AC64-490E-A5CD-7DE3A2BDBBEC}" dt="2022-05-25T01:00:03.312" v="638" actId="21"/>
          <ac:picMkLst>
            <pc:docMk/>
            <pc:sldMk cId="161030841" sldId="262"/>
            <ac:picMk id="7" creationId="{3322FCC2-A1F6-2321-6827-F83E3AC336F0}"/>
          </ac:picMkLst>
        </pc:picChg>
        <pc:picChg chg="add mod">
          <ac:chgData name="ODERMATT Lukas" userId="0e152a97-f44b-45ff-a03a-73f06bfbf172" providerId="ADAL" clId="{E9D7B506-AC64-490E-A5CD-7DE3A2BDBBEC}" dt="2022-05-25T01:08:27.330" v="784" actId="164"/>
          <ac:picMkLst>
            <pc:docMk/>
            <pc:sldMk cId="161030841" sldId="262"/>
            <ac:picMk id="7" creationId="{A4EF2E84-6905-A9CA-11BF-4B54367E1709}"/>
          </ac:picMkLst>
        </pc:picChg>
        <pc:picChg chg="add mod">
          <ac:chgData name="ODERMATT Lukas" userId="0e152a97-f44b-45ff-a03a-73f06bfbf172" providerId="ADAL" clId="{E9D7B506-AC64-490E-A5CD-7DE3A2BDBBEC}" dt="2022-05-25T01:02:12.608" v="717" actId="164"/>
          <ac:picMkLst>
            <pc:docMk/>
            <pc:sldMk cId="161030841" sldId="262"/>
            <ac:picMk id="8" creationId="{60713B02-B76F-241E-D98F-BCB70F52A3EB}"/>
          </ac:picMkLst>
        </pc:picChg>
      </pc:sldChg>
      <pc:sldChg chg="addSp delSp modSp new mod ord">
        <pc:chgData name="ODERMATT Lukas" userId="0e152a97-f44b-45ff-a03a-73f06bfbf172" providerId="ADAL" clId="{E9D7B506-AC64-490E-A5CD-7DE3A2BDBBEC}" dt="2022-05-25T01:27:42.069" v="1736" actId="1076"/>
        <pc:sldMkLst>
          <pc:docMk/>
          <pc:sldMk cId="2926614360" sldId="263"/>
        </pc:sldMkLst>
        <pc:spChg chg="mod">
          <ac:chgData name="ODERMATT Lukas" userId="0e152a97-f44b-45ff-a03a-73f06bfbf172" providerId="ADAL" clId="{E9D7B506-AC64-490E-A5CD-7DE3A2BDBBEC}" dt="2022-05-25T01:25:03.136" v="1701" actId="20577"/>
          <ac:spMkLst>
            <pc:docMk/>
            <pc:sldMk cId="2926614360" sldId="263"/>
            <ac:spMk id="2" creationId="{D0633F95-6AAB-D82B-632B-C7F58A93D8A4}"/>
          </ac:spMkLst>
        </pc:spChg>
        <pc:spChg chg="mod">
          <ac:chgData name="ODERMATT Lukas" userId="0e152a97-f44b-45ff-a03a-73f06bfbf172" providerId="ADAL" clId="{E9D7B506-AC64-490E-A5CD-7DE3A2BDBBEC}" dt="2022-05-25T01:16:06.441" v="1195" actId="404"/>
          <ac:spMkLst>
            <pc:docMk/>
            <pc:sldMk cId="2926614360" sldId="263"/>
            <ac:spMk id="3" creationId="{F973B116-C84C-935B-9B79-76371A25CE5F}"/>
          </ac:spMkLst>
        </pc:spChg>
        <pc:spChg chg="mod">
          <ac:chgData name="ODERMATT Lukas" userId="0e152a97-f44b-45ff-a03a-73f06bfbf172" providerId="ADAL" clId="{E9D7B506-AC64-490E-A5CD-7DE3A2BDBBEC}" dt="2022-05-25T00:48:39.831" v="413" actId="207"/>
          <ac:spMkLst>
            <pc:docMk/>
            <pc:sldMk cId="2926614360" sldId="263"/>
            <ac:spMk id="4" creationId="{803FAFA2-3D87-B226-3FC9-FE9FECDD12D0}"/>
          </ac:spMkLst>
        </pc:spChg>
        <pc:spChg chg="add del mod">
          <ac:chgData name="ODERMATT Lukas" userId="0e152a97-f44b-45ff-a03a-73f06bfbf172" providerId="ADAL" clId="{E9D7B506-AC64-490E-A5CD-7DE3A2BDBBEC}" dt="2022-05-25T00:47:35.696" v="406" actId="478"/>
          <ac:spMkLst>
            <pc:docMk/>
            <pc:sldMk cId="2926614360" sldId="263"/>
            <ac:spMk id="5" creationId="{4BF16B0A-B0F2-494A-8795-CF89C8191457}"/>
          </ac:spMkLst>
        </pc:spChg>
        <pc:spChg chg="add del mod">
          <ac:chgData name="ODERMATT Lukas" userId="0e152a97-f44b-45ff-a03a-73f06bfbf172" providerId="ADAL" clId="{E9D7B506-AC64-490E-A5CD-7DE3A2BDBBEC}" dt="2022-05-25T00:35:09.036" v="302" actId="478"/>
          <ac:spMkLst>
            <pc:docMk/>
            <pc:sldMk cId="2926614360" sldId="263"/>
            <ac:spMk id="6" creationId="{4B497AE1-19EE-B9ED-832E-FD4C44596387}"/>
          </ac:spMkLst>
        </pc:spChg>
        <pc:spChg chg="add mod">
          <ac:chgData name="ODERMATT Lukas" userId="0e152a97-f44b-45ff-a03a-73f06bfbf172" providerId="ADAL" clId="{E9D7B506-AC64-490E-A5CD-7DE3A2BDBBEC}" dt="2022-05-25T00:44:13.947" v="382" actId="207"/>
          <ac:spMkLst>
            <pc:docMk/>
            <pc:sldMk cId="2926614360" sldId="263"/>
            <ac:spMk id="11" creationId="{720964B6-F032-19D5-EE78-83C1CABD47B5}"/>
          </ac:spMkLst>
        </pc:spChg>
        <pc:spChg chg="add mod ord">
          <ac:chgData name="ODERMATT Lukas" userId="0e152a97-f44b-45ff-a03a-73f06bfbf172" providerId="ADAL" clId="{E9D7B506-AC64-490E-A5CD-7DE3A2BDBBEC}" dt="2022-05-25T00:47:45.772" v="409" actId="167"/>
          <ac:spMkLst>
            <pc:docMk/>
            <pc:sldMk cId="2926614360" sldId="263"/>
            <ac:spMk id="13" creationId="{54025810-7F2E-2729-728F-DED19DA70280}"/>
          </ac:spMkLst>
        </pc:spChg>
        <pc:spChg chg="add mod">
          <ac:chgData name="ODERMATT Lukas" userId="0e152a97-f44b-45ff-a03a-73f06bfbf172" providerId="ADAL" clId="{E9D7B506-AC64-490E-A5CD-7DE3A2BDBBEC}" dt="2022-05-25T00:50:54.773" v="477"/>
          <ac:spMkLst>
            <pc:docMk/>
            <pc:sldMk cId="2926614360" sldId="263"/>
            <ac:spMk id="14" creationId="{19659565-1876-092F-D4EA-EC2393EFBD6C}"/>
          </ac:spMkLst>
        </pc:spChg>
        <pc:grpChg chg="add del mod">
          <ac:chgData name="ODERMATT Lukas" userId="0e152a97-f44b-45ff-a03a-73f06bfbf172" providerId="ADAL" clId="{E9D7B506-AC64-490E-A5CD-7DE3A2BDBBEC}" dt="2022-05-25T00:49:51.884" v="435" actId="21"/>
          <ac:grpSpMkLst>
            <pc:docMk/>
            <pc:sldMk cId="2926614360" sldId="263"/>
            <ac:grpSpMk id="12" creationId="{F9C8B8B6-2AC9-57CF-2CA6-8CC4B26FE62D}"/>
          </ac:grpSpMkLst>
        </pc:grpChg>
        <pc:picChg chg="add mod">
          <ac:chgData name="ODERMATT Lukas" userId="0e152a97-f44b-45ff-a03a-73f06bfbf172" providerId="ADAL" clId="{E9D7B506-AC64-490E-A5CD-7DE3A2BDBBEC}" dt="2022-05-25T01:27:42.069" v="1736" actId="1076"/>
          <ac:picMkLst>
            <pc:docMk/>
            <pc:sldMk cId="2926614360" sldId="263"/>
            <ac:picMk id="6" creationId="{D3C9AC76-C11E-D21A-601A-89AADABB0EF4}"/>
          </ac:picMkLst>
        </pc:picChg>
        <pc:picChg chg="add del mod">
          <ac:chgData name="ODERMATT Lukas" userId="0e152a97-f44b-45ff-a03a-73f06bfbf172" providerId="ADAL" clId="{E9D7B506-AC64-490E-A5CD-7DE3A2BDBBEC}" dt="2022-05-25T00:40:31.851" v="306" actId="478"/>
          <ac:picMkLst>
            <pc:docMk/>
            <pc:sldMk cId="2926614360" sldId="263"/>
            <ac:picMk id="8" creationId="{C7ED8F8E-C5AD-E9D1-7394-304A2EDB8E44}"/>
          </ac:picMkLst>
        </pc:picChg>
        <pc:picChg chg="add mod">
          <ac:chgData name="ODERMATT Lukas" userId="0e152a97-f44b-45ff-a03a-73f06bfbf172" providerId="ADAL" clId="{E9D7B506-AC64-490E-A5CD-7DE3A2BDBBEC}" dt="2022-05-25T00:43:18.148" v="355" actId="164"/>
          <ac:picMkLst>
            <pc:docMk/>
            <pc:sldMk cId="2926614360" sldId="263"/>
            <ac:picMk id="10" creationId="{836C1685-B1D5-27CC-BDD4-206D08EC2E16}"/>
          </ac:picMkLst>
        </pc:picChg>
      </pc:sldChg>
      <pc:sldChg chg="addSp delSp modSp add mod">
        <pc:chgData name="ODERMATT Lukas" userId="0e152a97-f44b-45ff-a03a-73f06bfbf172" providerId="ADAL" clId="{E9D7B506-AC64-490E-A5CD-7DE3A2BDBBEC}" dt="2022-05-25T01:40:39.447" v="2243" actId="20577"/>
        <pc:sldMkLst>
          <pc:docMk/>
          <pc:sldMk cId="2560109875" sldId="264"/>
        </pc:sldMkLst>
        <pc:spChg chg="mod">
          <ac:chgData name="ODERMATT Lukas" userId="0e152a97-f44b-45ff-a03a-73f06bfbf172" providerId="ADAL" clId="{E9D7B506-AC64-490E-A5CD-7DE3A2BDBBEC}" dt="2022-05-25T01:20:36.514" v="1360" actId="115"/>
          <ac:spMkLst>
            <pc:docMk/>
            <pc:sldMk cId="2560109875" sldId="264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40:39.447" v="2243" actId="20577"/>
          <ac:spMkLst>
            <pc:docMk/>
            <pc:sldMk cId="2560109875" sldId="264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1:08:38.949" v="788" actId="20577"/>
          <ac:spMkLst>
            <pc:docMk/>
            <pc:sldMk cId="2560109875" sldId="264"/>
            <ac:spMk id="8" creationId="{1DA4EAC8-D6B6-BCB7-BE91-A1BAB55D07A5}"/>
          </ac:spMkLst>
        </pc:spChg>
        <pc:spChg chg="mod">
          <ac:chgData name="ODERMATT Lukas" userId="0e152a97-f44b-45ff-a03a-73f06bfbf172" providerId="ADAL" clId="{E9D7B506-AC64-490E-A5CD-7DE3A2BDBBEC}" dt="2022-05-25T01:08:41.266" v="790" actId="20577"/>
          <ac:spMkLst>
            <pc:docMk/>
            <pc:sldMk cId="2560109875" sldId="264"/>
            <ac:spMk id="11" creationId="{3F662669-2742-1563-226C-FE7E39EE4E21}"/>
          </ac:spMkLst>
        </pc:spChg>
        <pc:spChg chg="add mod">
          <ac:chgData name="ODERMATT Lukas" userId="0e152a97-f44b-45ff-a03a-73f06bfbf172" providerId="ADAL" clId="{E9D7B506-AC64-490E-A5CD-7DE3A2BDBBEC}" dt="2022-05-25T01:09:43.644" v="821" actId="164"/>
          <ac:spMkLst>
            <pc:docMk/>
            <pc:sldMk cId="2560109875" sldId="264"/>
            <ac:spMk id="14" creationId="{78ACE1B6-DF7E-2A99-FC26-7DF2E0C07E22}"/>
          </ac:spMkLst>
        </pc:spChg>
        <pc:spChg chg="mod">
          <ac:chgData name="ODERMATT Lukas" userId="0e152a97-f44b-45ff-a03a-73f06bfbf172" providerId="ADAL" clId="{E9D7B506-AC64-490E-A5CD-7DE3A2BDBBEC}" dt="2022-05-25T01:36:20.874" v="2122" actId="20577"/>
          <ac:spMkLst>
            <pc:docMk/>
            <pc:sldMk cId="2560109875" sldId="264"/>
            <ac:spMk id="18" creationId="{9A6D412C-DB74-BDDE-FA6C-AF6DEF92A57A}"/>
          </ac:spMkLst>
        </pc:spChg>
        <pc:grpChg chg="add mod">
          <ac:chgData name="ODERMATT Lukas" userId="0e152a97-f44b-45ff-a03a-73f06bfbf172" providerId="ADAL" clId="{E9D7B506-AC64-490E-A5CD-7DE3A2BDBBEC}" dt="2022-05-25T01:11:45.870" v="863" actId="1076"/>
          <ac:grpSpMkLst>
            <pc:docMk/>
            <pc:sldMk cId="2560109875" sldId="264"/>
            <ac:grpSpMk id="6" creationId="{560D7538-190B-1B64-B09C-EE8E15F082E7}"/>
          </ac:grpSpMkLst>
        </pc:grpChg>
        <pc:grpChg chg="add del mod">
          <ac:chgData name="ODERMATT Lukas" userId="0e152a97-f44b-45ff-a03a-73f06bfbf172" providerId="ADAL" clId="{E9D7B506-AC64-490E-A5CD-7DE3A2BDBBEC}" dt="2022-05-25T01:09:02.012" v="796" actId="478"/>
          <ac:grpSpMkLst>
            <pc:docMk/>
            <pc:sldMk cId="2560109875" sldId="264"/>
            <ac:grpSpMk id="9" creationId="{10CF0C43-F196-6E5C-8A0E-B0EB6A3550BF}"/>
          </ac:grpSpMkLst>
        </pc:grpChg>
        <pc:grpChg chg="add mod">
          <ac:chgData name="ODERMATT Lukas" userId="0e152a97-f44b-45ff-a03a-73f06bfbf172" providerId="ADAL" clId="{E9D7B506-AC64-490E-A5CD-7DE3A2BDBBEC}" dt="2022-05-25T01:11:54.276" v="864" actId="1076"/>
          <ac:grpSpMkLst>
            <pc:docMk/>
            <pc:sldMk cId="2560109875" sldId="264"/>
            <ac:grpSpMk id="15" creationId="{E85B670B-DDC6-E059-ED2F-A65EFABC95CC}"/>
          </ac:grpSpMkLst>
        </pc:grpChg>
        <pc:grpChg chg="add mod">
          <ac:chgData name="ODERMATT Lukas" userId="0e152a97-f44b-45ff-a03a-73f06bfbf172" providerId="ADAL" clId="{E9D7B506-AC64-490E-A5CD-7DE3A2BDBBEC}" dt="2022-05-25T01:12:07.672" v="865" actId="1076"/>
          <ac:grpSpMkLst>
            <pc:docMk/>
            <pc:sldMk cId="2560109875" sldId="264"/>
            <ac:grpSpMk id="16" creationId="{1CDA91D2-C4B8-B090-644A-34199801A0B5}"/>
          </ac:grpSpMkLst>
        </pc:grpChg>
        <pc:picChg chg="mod">
          <ac:chgData name="ODERMATT Lukas" userId="0e152a97-f44b-45ff-a03a-73f06bfbf172" providerId="ADAL" clId="{E9D7B506-AC64-490E-A5CD-7DE3A2BDBBEC}" dt="2022-05-25T00:49:55.313" v="436"/>
          <ac:picMkLst>
            <pc:docMk/>
            <pc:sldMk cId="2560109875" sldId="264"/>
            <ac:picMk id="7" creationId="{99A94803-940B-3FB3-F7DE-BA85E7E93149}"/>
          </ac:picMkLst>
        </pc:picChg>
        <pc:picChg chg="add del mod">
          <ac:chgData name="ODERMATT Lukas" userId="0e152a97-f44b-45ff-a03a-73f06bfbf172" providerId="ADAL" clId="{E9D7B506-AC64-490E-A5CD-7DE3A2BDBBEC}" dt="2022-05-25T01:00:48.546" v="654" actId="21"/>
          <ac:picMkLst>
            <pc:docMk/>
            <pc:sldMk cId="2560109875" sldId="264"/>
            <ac:picMk id="9" creationId="{1ABFFB02-1B38-CD6E-8EEC-8F65A2B1E2D4}"/>
          </ac:picMkLst>
        </pc:picChg>
        <pc:picChg chg="mod">
          <ac:chgData name="ODERMATT Lukas" userId="0e152a97-f44b-45ff-a03a-73f06bfbf172" providerId="ADAL" clId="{E9D7B506-AC64-490E-A5CD-7DE3A2BDBBEC}" dt="2022-05-25T01:08:35.074" v="786"/>
          <ac:picMkLst>
            <pc:docMk/>
            <pc:sldMk cId="2560109875" sldId="264"/>
            <ac:picMk id="10" creationId="{B424D272-8398-27F9-E545-0EBBE20CA7FD}"/>
          </ac:picMkLst>
        </pc:picChg>
        <pc:picChg chg="add mod">
          <ac:chgData name="ODERMATT Lukas" userId="0e152a97-f44b-45ff-a03a-73f06bfbf172" providerId="ADAL" clId="{E9D7B506-AC64-490E-A5CD-7DE3A2BDBBEC}" dt="2022-05-25T01:09:43.644" v="821" actId="164"/>
          <ac:picMkLst>
            <pc:docMk/>
            <pc:sldMk cId="2560109875" sldId="264"/>
            <ac:picMk id="13" creationId="{87E91511-3FBD-42B6-63C6-CB78F90FF623}"/>
          </ac:picMkLst>
        </pc:picChg>
        <pc:picChg chg="mod">
          <ac:chgData name="ODERMATT Lukas" userId="0e152a97-f44b-45ff-a03a-73f06bfbf172" providerId="ADAL" clId="{E9D7B506-AC64-490E-A5CD-7DE3A2BDBBEC}" dt="2022-05-25T01:11:10.420" v="857"/>
          <ac:picMkLst>
            <pc:docMk/>
            <pc:sldMk cId="2560109875" sldId="264"/>
            <ac:picMk id="17" creationId="{74EBB8A7-A624-E0B2-2A47-67376293D8D2}"/>
          </ac:picMkLst>
        </pc:picChg>
      </pc:sldChg>
      <pc:sldChg chg="addSp delSp modSp add del mod">
        <pc:chgData name="ODERMATT Lukas" userId="0e152a97-f44b-45ff-a03a-73f06bfbf172" providerId="ADAL" clId="{E9D7B506-AC64-490E-A5CD-7DE3A2BDBBEC}" dt="2022-05-25T01:14:31.369" v="1048" actId="47"/>
        <pc:sldMkLst>
          <pc:docMk/>
          <pc:sldMk cId="973612530" sldId="265"/>
        </pc:sldMkLst>
        <pc:spChg chg="mod">
          <ac:chgData name="ODERMATT Lukas" userId="0e152a97-f44b-45ff-a03a-73f06bfbf172" providerId="ADAL" clId="{E9D7B506-AC64-490E-A5CD-7DE3A2BDBBEC}" dt="2022-05-25T00:50:08.870" v="447" actId="20577"/>
          <ac:spMkLst>
            <pc:docMk/>
            <pc:sldMk cId="973612530" sldId="265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1:11:07.001" v="855" actId="164"/>
          <ac:spMkLst>
            <pc:docMk/>
            <pc:sldMk cId="973612530" sldId="265"/>
            <ac:spMk id="8" creationId="{9EEE39E7-B0C7-559B-0D1B-A2DFB8CE4B96}"/>
          </ac:spMkLst>
        </pc:spChg>
        <pc:grpChg chg="add del mod">
          <ac:chgData name="ODERMATT Lukas" userId="0e152a97-f44b-45ff-a03a-73f06bfbf172" providerId="ADAL" clId="{E9D7B506-AC64-490E-A5CD-7DE3A2BDBBEC}" dt="2022-05-25T01:11:08.986" v="856" actId="21"/>
          <ac:grpSpMkLst>
            <pc:docMk/>
            <pc:sldMk cId="973612530" sldId="265"/>
            <ac:grpSpMk id="9" creationId="{F09BD78A-9284-E581-3491-7FE3E71A5BB5}"/>
          </ac:grpSpMkLst>
        </pc:grpChg>
        <pc:picChg chg="add mod">
          <ac:chgData name="ODERMATT Lukas" userId="0e152a97-f44b-45ff-a03a-73f06bfbf172" providerId="ADAL" clId="{E9D7B506-AC64-490E-A5CD-7DE3A2BDBBEC}" dt="2022-05-25T01:11:07.001" v="855" actId="164"/>
          <ac:picMkLst>
            <pc:docMk/>
            <pc:sldMk cId="973612530" sldId="265"/>
            <ac:picMk id="7" creationId="{E5D959F9-5A1C-6492-D1CA-2F8CFDAFF9E6}"/>
          </ac:picMkLst>
        </pc:picChg>
      </pc:sldChg>
      <pc:sldChg chg="add del">
        <pc:chgData name="ODERMATT Lukas" userId="0e152a97-f44b-45ff-a03a-73f06bfbf172" providerId="ADAL" clId="{E9D7B506-AC64-490E-A5CD-7DE3A2BDBBEC}" dt="2022-05-25T00:50:23.132" v="472" actId="47"/>
        <pc:sldMkLst>
          <pc:docMk/>
          <pc:sldMk cId="739635441" sldId="266"/>
        </pc:sldMkLst>
      </pc:sldChg>
      <pc:sldChg chg="addSp modSp add mod">
        <pc:chgData name="ODERMATT Lukas" userId="0e152a97-f44b-45ff-a03a-73f06bfbf172" providerId="ADAL" clId="{E9D7B506-AC64-490E-A5CD-7DE3A2BDBBEC}" dt="2022-05-25T01:25:11.094" v="1704" actId="20577"/>
        <pc:sldMkLst>
          <pc:docMk/>
          <pc:sldMk cId="2359831458" sldId="267"/>
        </pc:sldMkLst>
        <pc:spChg chg="mod">
          <ac:chgData name="ODERMATT Lukas" userId="0e152a97-f44b-45ff-a03a-73f06bfbf172" providerId="ADAL" clId="{E9D7B506-AC64-490E-A5CD-7DE3A2BDBBEC}" dt="2022-05-25T01:25:11.094" v="1704" actId="20577"/>
          <ac:spMkLst>
            <pc:docMk/>
            <pc:sldMk cId="2359831458" sldId="267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0:50:20.015" v="471" actId="20577"/>
          <ac:spMkLst>
            <pc:docMk/>
            <pc:sldMk cId="2359831458" sldId="267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0:51:06.885" v="478"/>
          <ac:spMkLst>
            <pc:docMk/>
            <pc:sldMk cId="2359831458" sldId="267"/>
            <ac:spMk id="6" creationId="{704AB728-31D4-BBCE-EB2D-AF4E22A47A60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3:40.176" v="1653" actId="207"/>
        <pc:sldMkLst>
          <pc:docMk/>
          <pc:sldMk cId="2278168890" sldId="268"/>
        </pc:sldMkLst>
        <pc:spChg chg="mod">
          <ac:chgData name="ODERMATT Lukas" userId="0e152a97-f44b-45ff-a03a-73f06bfbf172" providerId="ADAL" clId="{E9D7B506-AC64-490E-A5CD-7DE3A2BDBBEC}" dt="2022-05-25T01:20:39.445" v="1361" actId="115"/>
          <ac:spMkLst>
            <pc:docMk/>
            <pc:sldMk cId="2278168890" sldId="268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23:40.176" v="1653" actId="207"/>
          <ac:spMkLst>
            <pc:docMk/>
            <pc:sldMk cId="2278168890" sldId="268"/>
            <ac:spMk id="3" creationId="{56929CB6-1559-0DD1-B9C9-F49DB5A8FD77}"/>
          </ac:spMkLst>
        </pc:spChg>
      </pc:sldChg>
      <pc:sldChg chg="add">
        <pc:chgData name="ODERMATT Lukas" userId="0e152a97-f44b-45ff-a03a-73f06bfbf172" providerId="ADAL" clId="{E9D7B506-AC64-490E-A5CD-7DE3A2BDBBEC}" dt="2022-05-25T00:50:25.218" v="474"/>
        <pc:sldMkLst>
          <pc:docMk/>
          <pc:sldMk cId="1480768486" sldId="269"/>
        </pc:sldMkLst>
      </pc:sldChg>
      <pc:sldChg chg="add">
        <pc:chgData name="ODERMATT Lukas" userId="0e152a97-f44b-45ff-a03a-73f06bfbf172" providerId="ADAL" clId="{E9D7B506-AC64-490E-A5CD-7DE3A2BDBBEC}" dt="2022-05-25T00:50:25.371" v="475"/>
        <pc:sldMkLst>
          <pc:docMk/>
          <pc:sldMk cId="2909995064" sldId="270"/>
        </pc:sldMkLst>
      </pc:sldChg>
      <pc:sldChg chg="modSp add mod ord">
        <pc:chgData name="ODERMATT Lukas" userId="0e152a97-f44b-45ff-a03a-73f06bfbf172" providerId="ADAL" clId="{E9D7B506-AC64-490E-A5CD-7DE3A2BDBBEC}" dt="2022-05-25T01:30:10.277" v="1779" actId="20577"/>
        <pc:sldMkLst>
          <pc:docMk/>
          <pc:sldMk cId="1095777582" sldId="271"/>
        </pc:sldMkLst>
        <pc:spChg chg="mod">
          <ac:chgData name="ODERMATT Lukas" userId="0e152a97-f44b-45ff-a03a-73f06bfbf172" providerId="ADAL" clId="{E9D7B506-AC64-490E-A5CD-7DE3A2BDBBEC}" dt="2022-05-25T01:20:08.833" v="1354" actId="20577"/>
          <ac:spMkLst>
            <pc:docMk/>
            <pc:sldMk cId="1095777582" sldId="271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0:10.277" v="1779" actId="20577"/>
          <ac:spMkLst>
            <pc:docMk/>
            <pc:sldMk cId="1095777582" sldId="271"/>
            <ac:spMk id="3" creationId="{56929CB6-1559-0DD1-B9C9-F49DB5A8FD77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37.440" v="1715" actId="20577"/>
        <pc:sldMkLst>
          <pc:docMk/>
          <pc:sldMk cId="824736450" sldId="272"/>
        </pc:sldMkLst>
        <pc:spChg chg="mod">
          <ac:chgData name="ODERMATT Lukas" userId="0e152a97-f44b-45ff-a03a-73f06bfbf172" providerId="ADAL" clId="{E9D7B506-AC64-490E-A5CD-7DE3A2BDBBEC}" dt="2022-05-25T01:25:37.440" v="1715" actId="20577"/>
          <ac:spMkLst>
            <pc:docMk/>
            <pc:sldMk cId="824736450" sldId="272"/>
            <ac:spMk id="2" creationId="{D29F7A83-12B4-9D74-5649-05240742CE19}"/>
          </ac:spMkLst>
        </pc:spChg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213968890" sldId="272"/>
        </pc:sldMkLst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67753453" sldId="273"/>
        </pc:sldMkLst>
      </pc:sldChg>
      <pc:sldChg chg="add">
        <pc:chgData name="ODERMATT Lukas" userId="0e152a97-f44b-45ff-a03a-73f06bfbf172" providerId="ADAL" clId="{E9D7B506-AC64-490E-A5CD-7DE3A2BDBBEC}" dt="2022-05-25T01:17:53.237" v="1214"/>
        <pc:sldMkLst>
          <pc:docMk/>
          <pc:sldMk cId="1342685859" sldId="273"/>
        </pc:sldMkLst>
      </pc:sldChg>
      <pc:sldChg chg="add">
        <pc:chgData name="ODERMATT Lukas" userId="0e152a97-f44b-45ff-a03a-73f06bfbf172" providerId="ADAL" clId="{E9D7B506-AC64-490E-A5CD-7DE3A2BDBBEC}" dt="2022-05-25T01:17:55.626" v="1215"/>
        <pc:sldMkLst>
          <pc:docMk/>
          <pc:sldMk cId="1623559362" sldId="274"/>
        </pc:sldMkLst>
      </pc:sldChg>
      <pc:sldChg chg="add">
        <pc:chgData name="ODERMATT Lukas" userId="0e152a97-f44b-45ff-a03a-73f06bfbf172" providerId="ADAL" clId="{E9D7B506-AC64-490E-A5CD-7DE3A2BDBBEC}" dt="2022-05-25T01:17:57.033" v="1216"/>
        <pc:sldMkLst>
          <pc:docMk/>
          <pc:sldMk cId="3881927796" sldId="275"/>
        </pc:sldMkLst>
      </pc:sldChg>
      <pc:sldChg chg="add">
        <pc:chgData name="ODERMATT Lukas" userId="0e152a97-f44b-45ff-a03a-73f06bfbf172" providerId="ADAL" clId="{E9D7B506-AC64-490E-A5CD-7DE3A2BDBBEC}" dt="2022-05-25T01:17:57.301" v="1217"/>
        <pc:sldMkLst>
          <pc:docMk/>
          <pc:sldMk cId="4183993755" sldId="276"/>
        </pc:sldMkLst>
      </pc:sldChg>
      <pc:sldChg chg="modSp add mod ord">
        <pc:chgData name="ODERMATT Lukas" userId="0e152a97-f44b-45ff-a03a-73f06bfbf172" providerId="ADAL" clId="{E9D7B506-AC64-490E-A5CD-7DE3A2BDBBEC}" dt="2022-05-25T01:25:49.195" v="1720" actId="114"/>
        <pc:sldMkLst>
          <pc:docMk/>
          <pc:sldMk cId="3336591187" sldId="277"/>
        </pc:sldMkLst>
        <pc:spChg chg="mod">
          <ac:chgData name="ODERMATT Lukas" userId="0e152a97-f44b-45ff-a03a-73f06bfbf172" providerId="ADAL" clId="{E9D7B506-AC64-490E-A5CD-7DE3A2BDBBEC}" dt="2022-05-25T01:25:49.195" v="1720" actId="114"/>
          <ac:spMkLst>
            <pc:docMk/>
            <pc:sldMk cId="3336591187" sldId="277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18:38.613" v="1280"/>
        <pc:sldMkLst>
          <pc:docMk/>
          <pc:sldMk cId="662193684" sldId="278"/>
        </pc:sldMkLst>
      </pc:sldChg>
      <pc:sldChg chg="add">
        <pc:chgData name="ODERMATT Lukas" userId="0e152a97-f44b-45ff-a03a-73f06bfbf172" providerId="ADAL" clId="{E9D7B506-AC64-490E-A5CD-7DE3A2BDBBEC}" dt="2022-05-25T01:18:39.074" v="1281"/>
        <pc:sldMkLst>
          <pc:docMk/>
          <pc:sldMk cId="1908477047" sldId="279"/>
        </pc:sldMkLst>
      </pc:sldChg>
      <pc:sldChg chg="add">
        <pc:chgData name="ODERMATT Lukas" userId="0e152a97-f44b-45ff-a03a-73f06bfbf172" providerId="ADAL" clId="{E9D7B506-AC64-490E-A5CD-7DE3A2BDBBEC}" dt="2022-05-25T01:18:39.412" v="1282"/>
        <pc:sldMkLst>
          <pc:docMk/>
          <pc:sldMk cId="1929192034" sldId="280"/>
        </pc:sldMkLst>
      </pc:sldChg>
      <pc:sldChg chg="modSp add mod ord">
        <pc:chgData name="ODERMATT Lukas" userId="0e152a97-f44b-45ff-a03a-73f06bfbf172" providerId="ADAL" clId="{E9D7B506-AC64-490E-A5CD-7DE3A2BDBBEC}" dt="2022-05-25T01:19:45.050" v="1353" actId="20577"/>
        <pc:sldMkLst>
          <pc:docMk/>
          <pc:sldMk cId="1174336444" sldId="281"/>
        </pc:sldMkLst>
        <pc:spChg chg="mod">
          <ac:chgData name="ODERMATT Lukas" userId="0e152a97-f44b-45ff-a03a-73f06bfbf172" providerId="ADAL" clId="{E9D7B506-AC64-490E-A5CD-7DE3A2BDBBEC}" dt="2022-05-25T01:19:16.981" v="1330" actId="20577"/>
          <ac:spMkLst>
            <pc:docMk/>
            <pc:sldMk cId="1174336444" sldId="281"/>
            <ac:spMk id="2" creationId="{F5506FFC-BFC8-3A03-36F3-4CB4AAD9FC09}"/>
          </ac:spMkLst>
        </pc:spChg>
        <pc:spChg chg="mod">
          <ac:chgData name="ODERMATT Lukas" userId="0e152a97-f44b-45ff-a03a-73f06bfbf172" providerId="ADAL" clId="{E9D7B506-AC64-490E-A5CD-7DE3A2BDBBEC}" dt="2022-05-25T01:19:45.050" v="1353" actId="20577"/>
          <ac:spMkLst>
            <pc:docMk/>
            <pc:sldMk cId="1174336444" sldId="281"/>
            <ac:spMk id="3" creationId="{70000830-A958-CD48-57DC-47192C1DD2DE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55.292" v="1723" actId="20577"/>
        <pc:sldMkLst>
          <pc:docMk/>
          <pc:sldMk cId="3085853753" sldId="282"/>
        </pc:sldMkLst>
        <pc:spChg chg="mod">
          <ac:chgData name="ODERMATT Lukas" userId="0e152a97-f44b-45ff-a03a-73f06bfbf172" providerId="ADAL" clId="{E9D7B506-AC64-490E-A5CD-7DE3A2BDBBEC}" dt="2022-05-25T01:25:55.292" v="1723" actId="20577"/>
          <ac:spMkLst>
            <pc:docMk/>
            <pc:sldMk cId="3085853753" sldId="282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24:49.473" v="1697"/>
        <pc:sldMkLst>
          <pc:docMk/>
          <pc:sldMk cId="3426358072" sldId="283"/>
        </pc:sldMkLst>
      </pc:sldChg>
      <pc:sldChg chg="add">
        <pc:chgData name="ODERMATT Lukas" userId="0e152a97-f44b-45ff-a03a-73f06bfbf172" providerId="ADAL" clId="{E9D7B506-AC64-490E-A5CD-7DE3A2BDBBEC}" dt="2022-05-25T01:24:49.752" v="1698"/>
        <pc:sldMkLst>
          <pc:docMk/>
          <pc:sldMk cId="184561704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25/05/2022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</a:t>
            </a:r>
          </a:p>
          <a:p>
            <a:r>
              <a:rPr lang="en-US" dirty="0"/>
              <a:t>2) Learning to make bread</a:t>
            </a:r>
          </a:p>
          <a:p>
            <a:r>
              <a:rPr lang="en-US" dirty="0"/>
              <a:t>3) To good to go </a:t>
            </a:r>
          </a:p>
          <a:p>
            <a:r>
              <a:rPr lang="en-US" dirty="0"/>
              <a:t>4) Additional Feature – </a:t>
            </a:r>
            <a:r>
              <a:rPr lang="en-US" i="1" dirty="0"/>
              <a:t>Sleeping Baker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47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More? Enough Time??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Breitbild</PresentationFormat>
  <Paragraphs>188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Template</vt:lpstr>
      <vt:lpstr>Template</vt:lpstr>
      <vt:lpstr>Template</vt:lpstr>
      <vt:lpstr>4) Additional Feature – Sleeping Baker</vt:lpstr>
      <vt:lpstr>Template</vt:lpstr>
      <vt:lpstr>Template</vt:lpstr>
      <vt:lpstr>Template</vt:lpstr>
      <vt:lpstr>5) More? Enough Time??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ODERMATT Lukas</cp:lastModifiedBy>
  <cp:revision>13</cp:revision>
  <dcterms:created xsi:type="dcterms:W3CDTF">2022-05-24T12:01:47Z</dcterms:created>
  <dcterms:modified xsi:type="dcterms:W3CDTF">2022-05-25T12:05:22Z</dcterms:modified>
</cp:coreProperties>
</file>