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9"/>
  </p:notesMasterIdLst>
  <p:sldIdLst>
    <p:sldId id="256" r:id="rId2"/>
    <p:sldId id="257" r:id="rId3"/>
    <p:sldId id="263" r:id="rId4"/>
    <p:sldId id="262" r:id="rId5"/>
    <p:sldId id="264" r:id="rId6"/>
    <p:sldId id="268" r:id="rId7"/>
    <p:sldId id="258" r:id="rId8"/>
    <p:sldId id="259" r:id="rId9"/>
    <p:sldId id="267" r:id="rId10"/>
    <p:sldId id="269" r:id="rId11"/>
    <p:sldId id="270" r:id="rId12"/>
    <p:sldId id="273" r:id="rId13"/>
    <p:sldId id="260" r:id="rId14"/>
    <p:sldId id="26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4" r:id="rId26"/>
    <p:sldId id="281" r:id="rId27"/>
    <p:sldId id="271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D7B506-AC64-490E-A5CD-7DE3A2BDBBEC}" v="57" dt="2022-05-25T01:30:08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590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DERMATT Lukas" userId="0e152a97-f44b-45ff-a03a-73f06bfbf172" providerId="ADAL" clId="{E9D7B506-AC64-490E-A5CD-7DE3A2BDBBEC}"/>
    <pc:docChg chg="undo custSel addSld delSld modSld sldOrd">
      <pc:chgData name="ODERMATT Lukas" userId="0e152a97-f44b-45ff-a03a-73f06bfbf172" providerId="ADAL" clId="{E9D7B506-AC64-490E-A5CD-7DE3A2BDBBEC}" dt="2022-05-25T01:40:39.447" v="2243" actId="20577"/>
      <pc:docMkLst>
        <pc:docMk/>
      </pc:docMkLst>
      <pc:sldChg chg="addSp delSp modSp mod">
        <pc:chgData name="ODERMATT Lukas" userId="0e152a97-f44b-45ff-a03a-73f06bfbf172" providerId="ADAL" clId="{E9D7B506-AC64-490E-A5CD-7DE3A2BDBBEC}" dt="2022-05-25T00:46:57.348" v="405" actId="478"/>
        <pc:sldMkLst>
          <pc:docMk/>
          <pc:sldMk cId="183146205" sldId="256"/>
        </pc:sldMkLst>
        <pc:spChg chg="add mod">
          <ac:chgData name="ODERMATT Lukas" userId="0e152a97-f44b-45ff-a03a-73f06bfbf172" providerId="ADAL" clId="{E9D7B506-AC64-490E-A5CD-7DE3A2BDBBEC}" dt="2022-05-25T00:45:01.962" v="389"/>
          <ac:spMkLst>
            <pc:docMk/>
            <pc:sldMk cId="183146205" sldId="256"/>
            <ac:spMk id="4" creationId="{15E52520-C62B-0013-2922-38E1813BAEE8}"/>
          </ac:spMkLst>
        </pc:spChg>
        <pc:spChg chg="add del mod">
          <ac:chgData name="ODERMATT Lukas" userId="0e152a97-f44b-45ff-a03a-73f06bfbf172" providerId="ADAL" clId="{E9D7B506-AC64-490E-A5CD-7DE3A2BDBBEC}" dt="2022-05-25T00:46:57.348" v="405" actId="478"/>
          <ac:spMkLst>
            <pc:docMk/>
            <pc:sldMk cId="183146205" sldId="256"/>
            <ac:spMk id="5" creationId="{8D40D6F5-5C8D-2227-DF4D-F1C195DD5FC8}"/>
          </ac:spMkLst>
        </pc:spChg>
        <pc:spChg chg="add mod">
          <ac:chgData name="ODERMATT Lukas" userId="0e152a97-f44b-45ff-a03a-73f06bfbf172" providerId="ADAL" clId="{E9D7B506-AC64-490E-A5CD-7DE3A2BDBBEC}" dt="2022-05-25T00:46:55.698" v="404"/>
          <ac:spMkLst>
            <pc:docMk/>
            <pc:sldMk cId="183146205" sldId="256"/>
            <ac:spMk id="6" creationId="{11542E1F-DE74-09B2-85B8-C5E9DEB864FA}"/>
          </ac:spMkLst>
        </pc:spChg>
      </pc:sldChg>
      <pc:sldChg chg="addSp modSp mod">
        <pc:chgData name="ODERMATT Lukas" userId="0e152a97-f44b-45ff-a03a-73f06bfbf172" providerId="ADAL" clId="{E9D7B506-AC64-490E-A5CD-7DE3A2BDBBEC}" dt="2022-05-25T01:20:32.380" v="1359" actId="115"/>
        <pc:sldMkLst>
          <pc:docMk/>
          <pc:sldMk cId="2493417131" sldId="257"/>
        </pc:sldMkLst>
        <pc:spChg chg="mod">
          <ac:chgData name="ODERMATT Lukas" userId="0e152a97-f44b-45ff-a03a-73f06bfbf172" providerId="ADAL" clId="{E9D7B506-AC64-490E-A5CD-7DE3A2BDBBEC}" dt="2022-05-25T01:20:32.380" v="1359" actId="115"/>
          <ac:spMkLst>
            <pc:docMk/>
            <pc:sldMk cId="2493417131" sldId="257"/>
            <ac:spMk id="2" creationId="{5C91C23D-B1B2-F2A7-7581-BDF4D5D20568}"/>
          </ac:spMkLst>
        </pc:spChg>
        <pc:spChg chg="mod">
          <ac:chgData name="ODERMATT Lukas" userId="0e152a97-f44b-45ff-a03a-73f06bfbf172" providerId="ADAL" clId="{E9D7B506-AC64-490E-A5CD-7DE3A2BDBBEC}" dt="2022-05-25T00:22:48.843" v="44" actId="20577"/>
          <ac:spMkLst>
            <pc:docMk/>
            <pc:sldMk cId="2493417131" sldId="257"/>
            <ac:spMk id="3" creationId="{58AC9D7B-EF32-B0DE-D2FE-AD568D61A174}"/>
          </ac:spMkLst>
        </pc:spChg>
        <pc:spChg chg="mod">
          <ac:chgData name="ODERMATT Lukas" userId="0e152a97-f44b-45ff-a03a-73f06bfbf172" providerId="ADAL" clId="{E9D7B506-AC64-490E-A5CD-7DE3A2BDBBEC}" dt="2022-05-25T00:46:17.354" v="403" actId="207"/>
          <ac:spMkLst>
            <pc:docMk/>
            <pc:sldMk cId="2493417131" sldId="257"/>
            <ac:spMk id="4" creationId="{E497BC7E-28CC-51EF-D687-416EBA653E84}"/>
          </ac:spMkLst>
        </pc:spChg>
        <pc:spChg chg="add mod">
          <ac:chgData name="ODERMATT Lukas" userId="0e152a97-f44b-45ff-a03a-73f06bfbf172" providerId="ADAL" clId="{E9D7B506-AC64-490E-A5CD-7DE3A2BDBBEC}" dt="2022-05-25T00:44:57.418" v="388"/>
          <ac:spMkLst>
            <pc:docMk/>
            <pc:sldMk cId="2493417131" sldId="257"/>
            <ac:spMk id="5" creationId="{56DA0789-BEA4-04B9-6485-BECA14ABDA40}"/>
          </ac:spMkLst>
        </pc:spChg>
        <pc:spChg chg="add mod ord">
          <ac:chgData name="ODERMATT Lukas" userId="0e152a97-f44b-45ff-a03a-73f06bfbf172" providerId="ADAL" clId="{E9D7B506-AC64-490E-A5CD-7DE3A2BDBBEC}" dt="2022-05-25T00:45:48.048" v="402" actId="1076"/>
          <ac:spMkLst>
            <pc:docMk/>
            <pc:sldMk cId="2493417131" sldId="257"/>
            <ac:spMk id="6" creationId="{4E610316-300D-5544-E20C-51A5485493AE}"/>
          </ac:spMkLst>
        </pc:spChg>
      </pc:sldChg>
      <pc:sldChg chg="modSp mod ord">
        <pc:chgData name="ODERMATT Lukas" userId="0e152a97-f44b-45ff-a03a-73f06bfbf172" providerId="ADAL" clId="{E9D7B506-AC64-490E-A5CD-7DE3A2BDBBEC}" dt="2022-05-25T01:17:41.873" v="1211"/>
        <pc:sldMkLst>
          <pc:docMk/>
          <pc:sldMk cId="2901204117" sldId="258"/>
        </pc:sldMkLst>
        <pc:spChg chg="mod">
          <ac:chgData name="ODERMATT Lukas" userId="0e152a97-f44b-45ff-a03a-73f06bfbf172" providerId="ADAL" clId="{E9D7B506-AC64-490E-A5CD-7DE3A2BDBBEC}" dt="2022-05-25T00:23:14.695" v="89" actId="114"/>
          <ac:spMkLst>
            <pc:docMk/>
            <pc:sldMk cId="2901204117" sldId="258"/>
            <ac:spMk id="2" creationId="{054DDC10-DD77-84A3-B683-6C5065D184BF}"/>
          </ac:spMkLst>
        </pc:spChg>
      </pc:sldChg>
      <pc:sldChg chg="modSp mod ord">
        <pc:chgData name="ODERMATT Lukas" userId="0e152a97-f44b-45ff-a03a-73f06bfbf172" providerId="ADAL" clId="{E9D7B506-AC64-490E-A5CD-7DE3A2BDBBEC}" dt="2022-05-25T01:17:45.511" v="1213"/>
        <pc:sldMkLst>
          <pc:docMk/>
          <pc:sldMk cId="1433076985" sldId="259"/>
        </pc:sldMkLst>
        <pc:spChg chg="mod">
          <ac:chgData name="ODERMATT Lukas" userId="0e152a97-f44b-45ff-a03a-73f06bfbf172" providerId="ADAL" clId="{E9D7B506-AC64-490E-A5CD-7DE3A2BDBBEC}" dt="2022-05-25T00:21:30.057" v="6" actId="20577"/>
          <ac:spMkLst>
            <pc:docMk/>
            <pc:sldMk cId="1433076985" sldId="259"/>
            <ac:spMk id="2" creationId="{CB51845A-2E7A-EF06-5586-FCB3A8945CED}"/>
          </ac:spMkLst>
        </pc:spChg>
      </pc:sldChg>
      <pc:sldChg chg="modSp mod ord">
        <pc:chgData name="ODERMATT Lukas" userId="0e152a97-f44b-45ff-a03a-73f06bfbf172" providerId="ADAL" clId="{E9D7B506-AC64-490E-A5CD-7DE3A2BDBBEC}" dt="2022-05-25T01:25:34.427" v="1713" actId="20577"/>
        <pc:sldMkLst>
          <pc:docMk/>
          <pc:sldMk cId="3234761899" sldId="260"/>
        </pc:sldMkLst>
        <pc:spChg chg="mod">
          <ac:chgData name="ODERMATT Lukas" userId="0e152a97-f44b-45ff-a03a-73f06bfbf172" providerId="ADAL" clId="{E9D7B506-AC64-490E-A5CD-7DE3A2BDBBEC}" dt="2022-05-25T01:25:34.427" v="1713" actId="20577"/>
          <ac:spMkLst>
            <pc:docMk/>
            <pc:sldMk cId="3234761899" sldId="260"/>
            <ac:spMk id="2" creationId="{17400163-CE83-D841-A8A7-8385F27179B9}"/>
          </ac:spMkLst>
        </pc:spChg>
      </pc:sldChg>
      <pc:sldChg chg="ord">
        <pc:chgData name="ODERMATT Lukas" userId="0e152a97-f44b-45ff-a03a-73f06bfbf172" providerId="ADAL" clId="{E9D7B506-AC64-490E-A5CD-7DE3A2BDBBEC}" dt="2022-05-25T01:18:47.718" v="1286"/>
        <pc:sldMkLst>
          <pc:docMk/>
          <pc:sldMk cId="110043969" sldId="261"/>
        </pc:sldMkLst>
      </pc:sldChg>
      <pc:sldChg chg="addSp delSp modSp new mod">
        <pc:chgData name="ODERMATT Lukas" userId="0e152a97-f44b-45ff-a03a-73f06bfbf172" providerId="ADAL" clId="{E9D7B506-AC64-490E-A5CD-7DE3A2BDBBEC}" dt="2022-05-25T01:39:13.457" v="2224" actId="20577"/>
        <pc:sldMkLst>
          <pc:docMk/>
          <pc:sldMk cId="161030841" sldId="262"/>
        </pc:sldMkLst>
        <pc:spChg chg="mod">
          <ac:chgData name="ODERMATT Lukas" userId="0e152a97-f44b-45ff-a03a-73f06bfbf172" providerId="ADAL" clId="{E9D7B506-AC64-490E-A5CD-7DE3A2BDBBEC}" dt="2022-05-25T01:20:22.451" v="1356" actId="115"/>
          <ac:spMkLst>
            <pc:docMk/>
            <pc:sldMk cId="161030841" sldId="262"/>
            <ac:spMk id="2" creationId="{D29F7A83-12B4-9D74-5649-05240742CE19}"/>
          </ac:spMkLst>
        </pc:spChg>
        <pc:spChg chg="mod">
          <ac:chgData name="ODERMATT Lukas" userId="0e152a97-f44b-45ff-a03a-73f06bfbf172" providerId="ADAL" clId="{E9D7B506-AC64-490E-A5CD-7DE3A2BDBBEC}" dt="2022-05-25T01:39:13.457" v="2224" actId="20577"/>
          <ac:spMkLst>
            <pc:docMk/>
            <pc:sldMk cId="161030841" sldId="262"/>
            <ac:spMk id="3" creationId="{56929CB6-1559-0DD1-B9C9-F49DB5A8FD77}"/>
          </ac:spMkLst>
        </pc:spChg>
        <pc:spChg chg="mod">
          <ac:chgData name="ODERMATT Lukas" userId="0e152a97-f44b-45ff-a03a-73f06bfbf172" providerId="ADAL" clId="{E9D7B506-AC64-490E-A5CD-7DE3A2BDBBEC}" dt="2022-05-25T00:49:11.244" v="418" actId="207"/>
          <ac:spMkLst>
            <pc:docMk/>
            <pc:sldMk cId="161030841" sldId="262"/>
            <ac:spMk id="4" creationId="{5F812391-1D95-81DC-CFDD-A85634B7CF65}"/>
          </ac:spMkLst>
        </pc:spChg>
        <pc:spChg chg="add mod ord">
          <ac:chgData name="ODERMATT Lukas" userId="0e152a97-f44b-45ff-a03a-73f06bfbf172" providerId="ADAL" clId="{E9D7B506-AC64-490E-A5CD-7DE3A2BDBBEC}" dt="2022-05-25T00:49:01.816" v="417" actId="167"/>
          <ac:spMkLst>
            <pc:docMk/>
            <pc:sldMk cId="161030841" sldId="262"/>
            <ac:spMk id="5" creationId="{FE9C6FD6-FE65-42AF-350F-2D87E632C241}"/>
          </ac:spMkLst>
        </pc:spChg>
        <pc:spChg chg="add del mod">
          <ac:chgData name="ODERMATT Lukas" userId="0e152a97-f44b-45ff-a03a-73f06bfbf172" providerId="ADAL" clId="{E9D7B506-AC64-490E-A5CD-7DE3A2BDBBEC}" dt="2022-05-25T01:02:28.608" v="719" actId="20577"/>
          <ac:spMkLst>
            <pc:docMk/>
            <pc:sldMk cId="161030841" sldId="262"/>
            <ac:spMk id="9" creationId="{71F77BD1-AB21-483A-C26C-B79775A76353}"/>
          </ac:spMkLst>
        </pc:spChg>
        <pc:spChg chg="add mod">
          <ac:chgData name="ODERMATT Lukas" userId="0e152a97-f44b-45ff-a03a-73f06bfbf172" providerId="ADAL" clId="{E9D7B506-AC64-490E-A5CD-7DE3A2BDBBEC}" dt="2022-05-25T01:08:27.330" v="784" actId="164"/>
          <ac:spMkLst>
            <pc:docMk/>
            <pc:sldMk cId="161030841" sldId="262"/>
            <ac:spMk id="11" creationId="{1BECC981-D32F-1459-6A64-3841EF8366BE}"/>
          </ac:spMkLst>
        </pc:spChg>
        <pc:grpChg chg="add mod">
          <ac:chgData name="ODERMATT Lukas" userId="0e152a97-f44b-45ff-a03a-73f06bfbf172" providerId="ADAL" clId="{E9D7B506-AC64-490E-A5CD-7DE3A2BDBBEC}" dt="2022-05-25T01:11:43.012" v="862" actId="1076"/>
          <ac:grpSpMkLst>
            <pc:docMk/>
            <pc:sldMk cId="161030841" sldId="262"/>
            <ac:grpSpMk id="10" creationId="{FD945C2C-5947-0D95-B2E4-A09213F835B7}"/>
          </ac:grpSpMkLst>
        </pc:grpChg>
        <pc:grpChg chg="add mod">
          <ac:chgData name="ODERMATT Lukas" userId="0e152a97-f44b-45ff-a03a-73f06bfbf172" providerId="ADAL" clId="{E9D7B506-AC64-490E-A5CD-7DE3A2BDBBEC}" dt="2022-05-25T01:12:12.217" v="866" actId="1076"/>
          <ac:grpSpMkLst>
            <pc:docMk/>
            <pc:sldMk cId="161030841" sldId="262"/>
            <ac:grpSpMk id="12" creationId="{50DF3623-0072-782E-FEE8-B0E790E01F5F}"/>
          </ac:grpSpMkLst>
        </pc:grpChg>
        <pc:picChg chg="add del mod modCrop">
          <ac:chgData name="ODERMATT Lukas" userId="0e152a97-f44b-45ff-a03a-73f06bfbf172" providerId="ADAL" clId="{E9D7B506-AC64-490E-A5CD-7DE3A2BDBBEC}" dt="2022-05-25T01:00:03.312" v="638" actId="21"/>
          <ac:picMkLst>
            <pc:docMk/>
            <pc:sldMk cId="161030841" sldId="262"/>
            <ac:picMk id="7" creationId="{3322FCC2-A1F6-2321-6827-F83E3AC336F0}"/>
          </ac:picMkLst>
        </pc:picChg>
        <pc:picChg chg="add mod">
          <ac:chgData name="ODERMATT Lukas" userId="0e152a97-f44b-45ff-a03a-73f06bfbf172" providerId="ADAL" clId="{E9D7B506-AC64-490E-A5CD-7DE3A2BDBBEC}" dt="2022-05-25T01:08:27.330" v="784" actId="164"/>
          <ac:picMkLst>
            <pc:docMk/>
            <pc:sldMk cId="161030841" sldId="262"/>
            <ac:picMk id="7" creationId="{A4EF2E84-6905-A9CA-11BF-4B54367E1709}"/>
          </ac:picMkLst>
        </pc:picChg>
        <pc:picChg chg="add mod">
          <ac:chgData name="ODERMATT Lukas" userId="0e152a97-f44b-45ff-a03a-73f06bfbf172" providerId="ADAL" clId="{E9D7B506-AC64-490E-A5CD-7DE3A2BDBBEC}" dt="2022-05-25T01:02:12.608" v="717" actId="164"/>
          <ac:picMkLst>
            <pc:docMk/>
            <pc:sldMk cId="161030841" sldId="262"/>
            <ac:picMk id="8" creationId="{60713B02-B76F-241E-D98F-BCB70F52A3EB}"/>
          </ac:picMkLst>
        </pc:picChg>
      </pc:sldChg>
      <pc:sldChg chg="addSp delSp modSp new mod ord">
        <pc:chgData name="ODERMATT Lukas" userId="0e152a97-f44b-45ff-a03a-73f06bfbf172" providerId="ADAL" clId="{E9D7B506-AC64-490E-A5CD-7DE3A2BDBBEC}" dt="2022-05-25T01:27:42.069" v="1736" actId="1076"/>
        <pc:sldMkLst>
          <pc:docMk/>
          <pc:sldMk cId="2926614360" sldId="263"/>
        </pc:sldMkLst>
        <pc:spChg chg="mod">
          <ac:chgData name="ODERMATT Lukas" userId="0e152a97-f44b-45ff-a03a-73f06bfbf172" providerId="ADAL" clId="{E9D7B506-AC64-490E-A5CD-7DE3A2BDBBEC}" dt="2022-05-25T01:25:03.136" v="1701" actId="20577"/>
          <ac:spMkLst>
            <pc:docMk/>
            <pc:sldMk cId="2926614360" sldId="263"/>
            <ac:spMk id="2" creationId="{D0633F95-6AAB-D82B-632B-C7F58A93D8A4}"/>
          </ac:spMkLst>
        </pc:spChg>
        <pc:spChg chg="mod">
          <ac:chgData name="ODERMATT Lukas" userId="0e152a97-f44b-45ff-a03a-73f06bfbf172" providerId="ADAL" clId="{E9D7B506-AC64-490E-A5CD-7DE3A2BDBBEC}" dt="2022-05-25T01:16:06.441" v="1195" actId="404"/>
          <ac:spMkLst>
            <pc:docMk/>
            <pc:sldMk cId="2926614360" sldId="263"/>
            <ac:spMk id="3" creationId="{F973B116-C84C-935B-9B79-76371A25CE5F}"/>
          </ac:spMkLst>
        </pc:spChg>
        <pc:spChg chg="mod">
          <ac:chgData name="ODERMATT Lukas" userId="0e152a97-f44b-45ff-a03a-73f06bfbf172" providerId="ADAL" clId="{E9D7B506-AC64-490E-A5CD-7DE3A2BDBBEC}" dt="2022-05-25T00:48:39.831" v="413" actId="207"/>
          <ac:spMkLst>
            <pc:docMk/>
            <pc:sldMk cId="2926614360" sldId="263"/>
            <ac:spMk id="4" creationId="{803FAFA2-3D87-B226-3FC9-FE9FECDD12D0}"/>
          </ac:spMkLst>
        </pc:spChg>
        <pc:spChg chg="add del mod">
          <ac:chgData name="ODERMATT Lukas" userId="0e152a97-f44b-45ff-a03a-73f06bfbf172" providerId="ADAL" clId="{E9D7B506-AC64-490E-A5CD-7DE3A2BDBBEC}" dt="2022-05-25T00:47:35.696" v="406" actId="478"/>
          <ac:spMkLst>
            <pc:docMk/>
            <pc:sldMk cId="2926614360" sldId="263"/>
            <ac:spMk id="5" creationId="{4BF16B0A-B0F2-494A-8795-CF89C8191457}"/>
          </ac:spMkLst>
        </pc:spChg>
        <pc:spChg chg="add del mod">
          <ac:chgData name="ODERMATT Lukas" userId="0e152a97-f44b-45ff-a03a-73f06bfbf172" providerId="ADAL" clId="{E9D7B506-AC64-490E-A5CD-7DE3A2BDBBEC}" dt="2022-05-25T00:35:09.036" v="302" actId="478"/>
          <ac:spMkLst>
            <pc:docMk/>
            <pc:sldMk cId="2926614360" sldId="263"/>
            <ac:spMk id="6" creationId="{4B497AE1-19EE-B9ED-832E-FD4C44596387}"/>
          </ac:spMkLst>
        </pc:spChg>
        <pc:spChg chg="add mod">
          <ac:chgData name="ODERMATT Lukas" userId="0e152a97-f44b-45ff-a03a-73f06bfbf172" providerId="ADAL" clId="{E9D7B506-AC64-490E-A5CD-7DE3A2BDBBEC}" dt="2022-05-25T00:44:13.947" v="382" actId="207"/>
          <ac:spMkLst>
            <pc:docMk/>
            <pc:sldMk cId="2926614360" sldId="263"/>
            <ac:spMk id="11" creationId="{720964B6-F032-19D5-EE78-83C1CABD47B5}"/>
          </ac:spMkLst>
        </pc:spChg>
        <pc:spChg chg="add mod ord">
          <ac:chgData name="ODERMATT Lukas" userId="0e152a97-f44b-45ff-a03a-73f06bfbf172" providerId="ADAL" clId="{E9D7B506-AC64-490E-A5CD-7DE3A2BDBBEC}" dt="2022-05-25T00:47:45.772" v="409" actId="167"/>
          <ac:spMkLst>
            <pc:docMk/>
            <pc:sldMk cId="2926614360" sldId="263"/>
            <ac:spMk id="13" creationId="{54025810-7F2E-2729-728F-DED19DA70280}"/>
          </ac:spMkLst>
        </pc:spChg>
        <pc:spChg chg="add mod">
          <ac:chgData name="ODERMATT Lukas" userId="0e152a97-f44b-45ff-a03a-73f06bfbf172" providerId="ADAL" clId="{E9D7B506-AC64-490E-A5CD-7DE3A2BDBBEC}" dt="2022-05-25T00:50:54.773" v="477"/>
          <ac:spMkLst>
            <pc:docMk/>
            <pc:sldMk cId="2926614360" sldId="263"/>
            <ac:spMk id="14" creationId="{19659565-1876-092F-D4EA-EC2393EFBD6C}"/>
          </ac:spMkLst>
        </pc:spChg>
        <pc:grpChg chg="add del mod">
          <ac:chgData name="ODERMATT Lukas" userId="0e152a97-f44b-45ff-a03a-73f06bfbf172" providerId="ADAL" clId="{E9D7B506-AC64-490E-A5CD-7DE3A2BDBBEC}" dt="2022-05-25T00:49:51.884" v="435" actId="21"/>
          <ac:grpSpMkLst>
            <pc:docMk/>
            <pc:sldMk cId="2926614360" sldId="263"/>
            <ac:grpSpMk id="12" creationId="{F9C8B8B6-2AC9-57CF-2CA6-8CC4B26FE62D}"/>
          </ac:grpSpMkLst>
        </pc:grpChg>
        <pc:picChg chg="add mod">
          <ac:chgData name="ODERMATT Lukas" userId="0e152a97-f44b-45ff-a03a-73f06bfbf172" providerId="ADAL" clId="{E9D7B506-AC64-490E-A5CD-7DE3A2BDBBEC}" dt="2022-05-25T01:27:42.069" v="1736" actId="1076"/>
          <ac:picMkLst>
            <pc:docMk/>
            <pc:sldMk cId="2926614360" sldId="263"/>
            <ac:picMk id="6" creationId="{D3C9AC76-C11E-D21A-601A-89AADABB0EF4}"/>
          </ac:picMkLst>
        </pc:picChg>
        <pc:picChg chg="add del mod">
          <ac:chgData name="ODERMATT Lukas" userId="0e152a97-f44b-45ff-a03a-73f06bfbf172" providerId="ADAL" clId="{E9D7B506-AC64-490E-A5CD-7DE3A2BDBBEC}" dt="2022-05-25T00:40:31.851" v="306" actId="478"/>
          <ac:picMkLst>
            <pc:docMk/>
            <pc:sldMk cId="2926614360" sldId="263"/>
            <ac:picMk id="8" creationId="{C7ED8F8E-C5AD-E9D1-7394-304A2EDB8E44}"/>
          </ac:picMkLst>
        </pc:picChg>
        <pc:picChg chg="add mod">
          <ac:chgData name="ODERMATT Lukas" userId="0e152a97-f44b-45ff-a03a-73f06bfbf172" providerId="ADAL" clId="{E9D7B506-AC64-490E-A5CD-7DE3A2BDBBEC}" dt="2022-05-25T00:43:18.148" v="355" actId="164"/>
          <ac:picMkLst>
            <pc:docMk/>
            <pc:sldMk cId="2926614360" sldId="263"/>
            <ac:picMk id="10" creationId="{836C1685-B1D5-27CC-BDD4-206D08EC2E16}"/>
          </ac:picMkLst>
        </pc:picChg>
      </pc:sldChg>
      <pc:sldChg chg="addSp delSp modSp add mod">
        <pc:chgData name="ODERMATT Lukas" userId="0e152a97-f44b-45ff-a03a-73f06bfbf172" providerId="ADAL" clId="{E9D7B506-AC64-490E-A5CD-7DE3A2BDBBEC}" dt="2022-05-25T01:40:39.447" v="2243" actId="20577"/>
        <pc:sldMkLst>
          <pc:docMk/>
          <pc:sldMk cId="2560109875" sldId="264"/>
        </pc:sldMkLst>
        <pc:spChg chg="mod">
          <ac:chgData name="ODERMATT Lukas" userId="0e152a97-f44b-45ff-a03a-73f06bfbf172" providerId="ADAL" clId="{E9D7B506-AC64-490E-A5CD-7DE3A2BDBBEC}" dt="2022-05-25T01:20:36.514" v="1360" actId="115"/>
          <ac:spMkLst>
            <pc:docMk/>
            <pc:sldMk cId="2560109875" sldId="264"/>
            <ac:spMk id="2" creationId="{D29F7A83-12B4-9D74-5649-05240742CE19}"/>
          </ac:spMkLst>
        </pc:spChg>
        <pc:spChg chg="mod">
          <ac:chgData name="ODERMATT Lukas" userId="0e152a97-f44b-45ff-a03a-73f06bfbf172" providerId="ADAL" clId="{E9D7B506-AC64-490E-A5CD-7DE3A2BDBBEC}" dt="2022-05-25T01:40:39.447" v="2243" actId="20577"/>
          <ac:spMkLst>
            <pc:docMk/>
            <pc:sldMk cId="2560109875" sldId="264"/>
            <ac:spMk id="3" creationId="{56929CB6-1559-0DD1-B9C9-F49DB5A8FD77}"/>
          </ac:spMkLst>
        </pc:spChg>
        <pc:spChg chg="mod">
          <ac:chgData name="ODERMATT Lukas" userId="0e152a97-f44b-45ff-a03a-73f06bfbf172" providerId="ADAL" clId="{E9D7B506-AC64-490E-A5CD-7DE3A2BDBBEC}" dt="2022-05-25T01:08:38.949" v="788" actId="20577"/>
          <ac:spMkLst>
            <pc:docMk/>
            <pc:sldMk cId="2560109875" sldId="264"/>
            <ac:spMk id="8" creationId="{1DA4EAC8-D6B6-BCB7-BE91-A1BAB55D07A5}"/>
          </ac:spMkLst>
        </pc:spChg>
        <pc:spChg chg="mod">
          <ac:chgData name="ODERMATT Lukas" userId="0e152a97-f44b-45ff-a03a-73f06bfbf172" providerId="ADAL" clId="{E9D7B506-AC64-490E-A5CD-7DE3A2BDBBEC}" dt="2022-05-25T01:08:41.266" v="790" actId="20577"/>
          <ac:spMkLst>
            <pc:docMk/>
            <pc:sldMk cId="2560109875" sldId="264"/>
            <ac:spMk id="11" creationId="{3F662669-2742-1563-226C-FE7E39EE4E21}"/>
          </ac:spMkLst>
        </pc:spChg>
        <pc:spChg chg="add mod">
          <ac:chgData name="ODERMATT Lukas" userId="0e152a97-f44b-45ff-a03a-73f06bfbf172" providerId="ADAL" clId="{E9D7B506-AC64-490E-A5CD-7DE3A2BDBBEC}" dt="2022-05-25T01:09:43.644" v="821" actId="164"/>
          <ac:spMkLst>
            <pc:docMk/>
            <pc:sldMk cId="2560109875" sldId="264"/>
            <ac:spMk id="14" creationId="{78ACE1B6-DF7E-2A99-FC26-7DF2E0C07E22}"/>
          </ac:spMkLst>
        </pc:spChg>
        <pc:spChg chg="mod">
          <ac:chgData name="ODERMATT Lukas" userId="0e152a97-f44b-45ff-a03a-73f06bfbf172" providerId="ADAL" clId="{E9D7B506-AC64-490E-A5CD-7DE3A2BDBBEC}" dt="2022-05-25T01:36:20.874" v="2122" actId="20577"/>
          <ac:spMkLst>
            <pc:docMk/>
            <pc:sldMk cId="2560109875" sldId="264"/>
            <ac:spMk id="18" creationId="{9A6D412C-DB74-BDDE-FA6C-AF6DEF92A57A}"/>
          </ac:spMkLst>
        </pc:spChg>
        <pc:grpChg chg="add mod">
          <ac:chgData name="ODERMATT Lukas" userId="0e152a97-f44b-45ff-a03a-73f06bfbf172" providerId="ADAL" clId="{E9D7B506-AC64-490E-A5CD-7DE3A2BDBBEC}" dt="2022-05-25T01:11:45.870" v="863" actId="1076"/>
          <ac:grpSpMkLst>
            <pc:docMk/>
            <pc:sldMk cId="2560109875" sldId="264"/>
            <ac:grpSpMk id="6" creationId="{560D7538-190B-1B64-B09C-EE8E15F082E7}"/>
          </ac:grpSpMkLst>
        </pc:grpChg>
        <pc:grpChg chg="add del mod">
          <ac:chgData name="ODERMATT Lukas" userId="0e152a97-f44b-45ff-a03a-73f06bfbf172" providerId="ADAL" clId="{E9D7B506-AC64-490E-A5CD-7DE3A2BDBBEC}" dt="2022-05-25T01:09:02.012" v="796" actId="478"/>
          <ac:grpSpMkLst>
            <pc:docMk/>
            <pc:sldMk cId="2560109875" sldId="264"/>
            <ac:grpSpMk id="9" creationId="{10CF0C43-F196-6E5C-8A0E-B0EB6A3550BF}"/>
          </ac:grpSpMkLst>
        </pc:grpChg>
        <pc:grpChg chg="add mod">
          <ac:chgData name="ODERMATT Lukas" userId="0e152a97-f44b-45ff-a03a-73f06bfbf172" providerId="ADAL" clId="{E9D7B506-AC64-490E-A5CD-7DE3A2BDBBEC}" dt="2022-05-25T01:11:54.276" v="864" actId="1076"/>
          <ac:grpSpMkLst>
            <pc:docMk/>
            <pc:sldMk cId="2560109875" sldId="264"/>
            <ac:grpSpMk id="15" creationId="{E85B670B-DDC6-E059-ED2F-A65EFABC95CC}"/>
          </ac:grpSpMkLst>
        </pc:grpChg>
        <pc:grpChg chg="add mod">
          <ac:chgData name="ODERMATT Lukas" userId="0e152a97-f44b-45ff-a03a-73f06bfbf172" providerId="ADAL" clId="{E9D7B506-AC64-490E-A5CD-7DE3A2BDBBEC}" dt="2022-05-25T01:12:07.672" v="865" actId="1076"/>
          <ac:grpSpMkLst>
            <pc:docMk/>
            <pc:sldMk cId="2560109875" sldId="264"/>
            <ac:grpSpMk id="16" creationId="{1CDA91D2-C4B8-B090-644A-34199801A0B5}"/>
          </ac:grpSpMkLst>
        </pc:grpChg>
        <pc:picChg chg="mod">
          <ac:chgData name="ODERMATT Lukas" userId="0e152a97-f44b-45ff-a03a-73f06bfbf172" providerId="ADAL" clId="{E9D7B506-AC64-490E-A5CD-7DE3A2BDBBEC}" dt="2022-05-25T00:49:55.313" v="436"/>
          <ac:picMkLst>
            <pc:docMk/>
            <pc:sldMk cId="2560109875" sldId="264"/>
            <ac:picMk id="7" creationId="{99A94803-940B-3FB3-F7DE-BA85E7E93149}"/>
          </ac:picMkLst>
        </pc:picChg>
        <pc:picChg chg="add del mod">
          <ac:chgData name="ODERMATT Lukas" userId="0e152a97-f44b-45ff-a03a-73f06bfbf172" providerId="ADAL" clId="{E9D7B506-AC64-490E-A5CD-7DE3A2BDBBEC}" dt="2022-05-25T01:00:48.546" v="654" actId="21"/>
          <ac:picMkLst>
            <pc:docMk/>
            <pc:sldMk cId="2560109875" sldId="264"/>
            <ac:picMk id="9" creationId="{1ABFFB02-1B38-CD6E-8EEC-8F65A2B1E2D4}"/>
          </ac:picMkLst>
        </pc:picChg>
        <pc:picChg chg="mod">
          <ac:chgData name="ODERMATT Lukas" userId="0e152a97-f44b-45ff-a03a-73f06bfbf172" providerId="ADAL" clId="{E9D7B506-AC64-490E-A5CD-7DE3A2BDBBEC}" dt="2022-05-25T01:08:35.074" v="786"/>
          <ac:picMkLst>
            <pc:docMk/>
            <pc:sldMk cId="2560109875" sldId="264"/>
            <ac:picMk id="10" creationId="{B424D272-8398-27F9-E545-0EBBE20CA7FD}"/>
          </ac:picMkLst>
        </pc:picChg>
        <pc:picChg chg="add mod">
          <ac:chgData name="ODERMATT Lukas" userId="0e152a97-f44b-45ff-a03a-73f06bfbf172" providerId="ADAL" clId="{E9D7B506-AC64-490E-A5CD-7DE3A2BDBBEC}" dt="2022-05-25T01:09:43.644" v="821" actId="164"/>
          <ac:picMkLst>
            <pc:docMk/>
            <pc:sldMk cId="2560109875" sldId="264"/>
            <ac:picMk id="13" creationId="{87E91511-3FBD-42B6-63C6-CB78F90FF623}"/>
          </ac:picMkLst>
        </pc:picChg>
        <pc:picChg chg="mod">
          <ac:chgData name="ODERMATT Lukas" userId="0e152a97-f44b-45ff-a03a-73f06bfbf172" providerId="ADAL" clId="{E9D7B506-AC64-490E-A5CD-7DE3A2BDBBEC}" dt="2022-05-25T01:11:10.420" v="857"/>
          <ac:picMkLst>
            <pc:docMk/>
            <pc:sldMk cId="2560109875" sldId="264"/>
            <ac:picMk id="17" creationId="{74EBB8A7-A624-E0B2-2A47-67376293D8D2}"/>
          </ac:picMkLst>
        </pc:picChg>
      </pc:sldChg>
      <pc:sldChg chg="addSp delSp modSp add del mod">
        <pc:chgData name="ODERMATT Lukas" userId="0e152a97-f44b-45ff-a03a-73f06bfbf172" providerId="ADAL" clId="{E9D7B506-AC64-490E-A5CD-7DE3A2BDBBEC}" dt="2022-05-25T01:14:31.369" v="1048" actId="47"/>
        <pc:sldMkLst>
          <pc:docMk/>
          <pc:sldMk cId="973612530" sldId="265"/>
        </pc:sldMkLst>
        <pc:spChg chg="mod">
          <ac:chgData name="ODERMATT Lukas" userId="0e152a97-f44b-45ff-a03a-73f06bfbf172" providerId="ADAL" clId="{E9D7B506-AC64-490E-A5CD-7DE3A2BDBBEC}" dt="2022-05-25T00:50:08.870" v="447" actId="20577"/>
          <ac:spMkLst>
            <pc:docMk/>
            <pc:sldMk cId="973612530" sldId="265"/>
            <ac:spMk id="3" creationId="{56929CB6-1559-0DD1-B9C9-F49DB5A8FD77}"/>
          </ac:spMkLst>
        </pc:spChg>
        <pc:spChg chg="add mod">
          <ac:chgData name="ODERMATT Lukas" userId="0e152a97-f44b-45ff-a03a-73f06bfbf172" providerId="ADAL" clId="{E9D7B506-AC64-490E-A5CD-7DE3A2BDBBEC}" dt="2022-05-25T01:11:07.001" v="855" actId="164"/>
          <ac:spMkLst>
            <pc:docMk/>
            <pc:sldMk cId="973612530" sldId="265"/>
            <ac:spMk id="8" creationId="{9EEE39E7-B0C7-559B-0D1B-A2DFB8CE4B96}"/>
          </ac:spMkLst>
        </pc:spChg>
        <pc:grpChg chg="add del mod">
          <ac:chgData name="ODERMATT Lukas" userId="0e152a97-f44b-45ff-a03a-73f06bfbf172" providerId="ADAL" clId="{E9D7B506-AC64-490E-A5CD-7DE3A2BDBBEC}" dt="2022-05-25T01:11:08.986" v="856" actId="21"/>
          <ac:grpSpMkLst>
            <pc:docMk/>
            <pc:sldMk cId="973612530" sldId="265"/>
            <ac:grpSpMk id="9" creationId="{F09BD78A-9284-E581-3491-7FE3E71A5BB5}"/>
          </ac:grpSpMkLst>
        </pc:grpChg>
        <pc:picChg chg="add mod">
          <ac:chgData name="ODERMATT Lukas" userId="0e152a97-f44b-45ff-a03a-73f06bfbf172" providerId="ADAL" clId="{E9D7B506-AC64-490E-A5CD-7DE3A2BDBBEC}" dt="2022-05-25T01:11:07.001" v="855" actId="164"/>
          <ac:picMkLst>
            <pc:docMk/>
            <pc:sldMk cId="973612530" sldId="265"/>
            <ac:picMk id="7" creationId="{E5D959F9-5A1C-6492-D1CA-2F8CFDAFF9E6}"/>
          </ac:picMkLst>
        </pc:picChg>
      </pc:sldChg>
      <pc:sldChg chg="add del">
        <pc:chgData name="ODERMATT Lukas" userId="0e152a97-f44b-45ff-a03a-73f06bfbf172" providerId="ADAL" clId="{E9D7B506-AC64-490E-A5CD-7DE3A2BDBBEC}" dt="2022-05-25T00:50:23.132" v="472" actId="47"/>
        <pc:sldMkLst>
          <pc:docMk/>
          <pc:sldMk cId="739635441" sldId="266"/>
        </pc:sldMkLst>
      </pc:sldChg>
      <pc:sldChg chg="addSp modSp add mod">
        <pc:chgData name="ODERMATT Lukas" userId="0e152a97-f44b-45ff-a03a-73f06bfbf172" providerId="ADAL" clId="{E9D7B506-AC64-490E-A5CD-7DE3A2BDBBEC}" dt="2022-05-25T01:25:11.094" v="1704" actId="20577"/>
        <pc:sldMkLst>
          <pc:docMk/>
          <pc:sldMk cId="2359831458" sldId="267"/>
        </pc:sldMkLst>
        <pc:spChg chg="mod">
          <ac:chgData name="ODERMATT Lukas" userId="0e152a97-f44b-45ff-a03a-73f06bfbf172" providerId="ADAL" clId="{E9D7B506-AC64-490E-A5CD-7DE3A2BDBBEC}" dt="2022-05-25T01:25:11.094" v="1704" actId="20577"/>
          <ac:spMkLst>
            <pc:docMk/>
            <pc:sldMk cId="2359831458" sldId="267"/>
            <ac:spMk id="2" creationId="{D29F7A83-12B4-9D74-5649-05240742CE19}"/>
          </ac:spMkLst>
        </pc:spChg>
        <pc:spChg chg="mod">
          <ac:chgData name="ODERMATT Lukas" userId="0e152a97-f44b-45ff-a03a-73f06bfbf172" providerId="ADAL" clId="{E9D7B506-AC64-490E-A5CD-7DE3A2BDBBEC}" dt="2022-05-25T00:50:20.015" v="471" actId="20577"/>
          <ac:spMkLst>
            <pc:docMk/>
            <pc:sldMk cId="2359831458" sldId="267"/>
            <ac:spMk id="3" creationId="{56929CB6-1559-0DD1-B9C9-F49DB5A8FD77}"/>
          </ac:spMkLst>
        </pc:spChg>
        <pc:spChg chg="add mod">
          <ac:chgData name="ODERMATT Lukas" userId="0e152a97-f44b-45ff-a03a-73f06bfbf172" providerId="ADAL" clId="{E9D7B506-AC64-490E-A5CD-7DE3A2BDBBEC}" dt="2022-05-25T00:51:06.885" v="478"/>
          <ac:spMkLst>
            <pc:docMk/>
            <pc:sldMk cId="2359831458" sldId="267"/>
            <ac:spMk id="6" creationId="{704AB728-31D4-BBCE-EB2D-AF4E22A47A60}"/>
          </ac:spMkLst>
        </pc:spChg>
      </pc:sldChg>
      <pc:sldChg chg="modSp add mod ord">
        <pc:chgData name="ODERMATT Lukas" userId="0e152a97-f44b-45ff-a03a-73f06bfbf172" providerId="ADAL" clId="{E9D7B506-AC64-490E-A5CD-7DE3A2BDBBEC}" dt="2022-05-25T01:23:40.176" v="1653" actId="207"/>
        <pc:sldMkLst>
          <pc:docMk/>
          <pc:sldMk cId="2278168890" sldId="268"/>
        </pc:sldMkLst>
        <pc:spChg chg="mod">
          <ac:chgData name="ODERMATT Lukas" userId="0e152a97-f44b-45ff-a03a-73f06bfbf172" providerId="ADAL" clId="{E9D7B506-AC64-490E-A5CD-7DE3A2BDBBEC}" dt="2022-05-25T01:20:39.445" v="1361" actId="115"/>
          <ac:spMkLst>
            <pc:docMk/>
            <pc:sldMk cId="2278168890" sldId="268"/>
            <ac:spMk id="2" creationId="{D29F7A83-12B4-9D74-5649-05240742CE19}"/>
          </ac:spMkLst>
        </pc:spChg>
        <pc:spChg chg="mod">
          <ac:chgData name="ODERMATT Lukas" userId="0e152a97-f44b-45ff-a03a-73f06bfbf172" providerId="ADAL" clId="{E9D7B506-AC64-490E-A5CD-7DE3A2BDBBEC}" dt="2022-05-25T01:23:40.176" v="1653" actId="207"/>
          <ac:spMkLst>
            <pc:docMk/>
            <pc:sldMk cId="2278168890" sldId="268"/>
            <ac:spMk id="3" creationId="{56929CB6-1559-0DD1-B9C9-F49DB5A8FD77}"/>
          </ac:spMkLst>
        </pc:spChg>
      </pc:sldChg>
      <pc:sldChg chg="add">
        <pc:chgData name="ODERMATT Lukas" userId="0e152a97-f44b-45ff-a03a-73f06bfbf172" providerId="ADAL" clId="{E9D7B506-AC64-490E-A5CD-7DE3A2BDBBEC}" dt="2022-05-25T00:50:25.218" v="474"/>
        <pc:sldMkLst>
          <pc:docMk/>
          <pc:sldMk cId="1480768486" sldId="269"/>
        </pc:sldMkLst>
      </pc:sldChg>
      <pc:sldChg chg="add">
        <pc:chgData name="ODERMATT Lukas" userId="0e152a97-f44b-45ff-a03a-73f06bfbf172" providerId="ADAL" clId="{E9D7B506-AC64-490E-A5CD-7DE3A2BDBBEC}" dt="2022-05-25T00:50:25.371" v="475"/>
        <pc:sldMkLst>
          <pc:docMk/>
          <pc:sldMk cId="2909995064" sldId="270"/>
        </pc:sldMkLst>
      </pc:sldChg>
      <pc:sldChg chg="modSp add mod ord">
        <pc:chgData name="ODERMATT Lukas" userId="0e152a97-f44b-45ff-a03a-73f06bfbf172" providerId="ADAL" clId="{E9D7B506-AC64-490E-A5CD-7DE3A2BDBBEC}" dt="2022-05-25T01:30:10.277" v="1779" actId="20577"/>
        <pc:sldMkLst>
          <pc:docMk/>
          <pc:sldMk cId="1095777582" sldId="271"/>
        </pc:sldMkLst>
        <pc:spChg chg="mod">
          <ac:chgData name="ODERMATT Lukas" userId="0e152a97-f44b-45ff-a03a-73f06bfbf172" providerId="ADAL" clId="{E9D7B506-AC64-490E-A5CD-7DE3A2BDBBEC}" dt="2022-05-25T01:20:08.833" v="1354" actId="20577"/>
          <ac:spMkLst>
            <pc:docMk/>
            <pc:sldMk cId="1095777582" sldId="271"/>
            <ac:spMk id="2" creationId="{D29F7A83-12B4-9D74-5649-05240742CE19}"/>
          </ac:spMkLst>
        </pc:spChg>
        <pc:spChg chg="mod">
          <ac:chgData name="ODERMATT Lukas" userId="0e152a97-f44b-45ff-a03a-73f06bfbf172" providerId="ADAL" clId="{E9D7B506-AC64-490E-A5CD-7DE3A2BDBBEC}" dt="2022-05-25T01:30:10.277" v="1779" actId="20577"/>
          <ac:spMkLst>
            <pc:docMk/>
            <pc:sldMk cId="1095777582" sldId="271"/>
            <ac:spMk id="3" creationId="{56929CB6-1559-0DD1-B9C9-F49DB5A8FD77}"/>
          </ac:spMkLst>
        </pc:spChg>
      </pc:sldChg>
      <pc:sldChg chg="modSp add mod ord">
        <pc:chgData name="ODERMATT Lukas" userId="0e152a97-f44b-45ff-a03a-73f06bfbf172" providerId="ADAL" clId="{E9D7B506-AC64-490E-A5CD-7DE3A2BDBBEC}" dt="2022-05-25T01:25:37.440" v="1715" actId="20577"/>
        <pc:sldMkLst>
          <pc:docMk/>
          <pc:sldMk cId="824736450" sldId="272"/>
        </pc:sldMkLst>
        <pc:spChg chg="mod">
          <ac:chgData name="ODERMATT Lukas" userId="0e152a97-f44b-45ff-a03a-73f06bfbf172" providerId="ADAL" clId="{E9D7B506-AC64-490E-A5CD-7DE3A2BDBBEC}" dt="2022-05-25T01:25:37.440" v="1715" actId="20577"/>
          <ac:spMkLst>
            <pc:docMk/>
            <pc:sldMk cId="824736450" sldId="272"/>
            <ac:spMk id="2" creationId="{D29F7A83-12B4-9D74-5649-05240742CE19}"/>
          </ac:spMkLst>
        </pc:spChg>
      </pc:sldChg>
      <pc:sldChg chg="add del">
        <pc:chgData name="ODERMATT Lukas" userId="0e152a97-f44b-45ff-a03a-73f06bfbf172" providerId="ADAL" clId="{E9D7B506-AC64-490E-A5CD-7DE3A2BDBBEC}" dt="2022-05-25T01:00:45.379" v="652"/>
        <pc:sldMkLst>
          <pc:docMk/>
          <pc:sldMk cId="2213968890" sldId="272"/>
        </pc:sldMkLst>
      </pc:sldChg>
      <pc:sldChg chg="add del">
        <pc:chgData name="ODERMATT Lukas" userId="0e152a97-f44b-45ff-a03a-73f06bfbf172" providerId="ADAL" clId="{E9D7B506-AC64-490E-A5CD-7DE3A2BDBBEC}" dt="2022-05-25T01:00:45.379" v="652"/>
        <pc:sldMkLst>
          <pc:docMk/>
          <pc:sldMk cId="267753453" sldId="273"/>
        </pc:sldMkLst>
      </pc:sldChg>
      <pc:sldChg chg="add">
        <pc:chgData name="ODERMATT Lukas" userId="0e152a97-f44b-45ff-a03a-73f06bfbf172" providerId="ADAL" clId="{E9D7B506-AC64-490E-A5CD-7DE3A2BDBBEC}" dt="2022-05-25T01:17:53.237" v="1214"/>
        <pc:sldMkLst>
          <pc:docMk/>
          <pc:sldMk cId="1342685859" sldId="273"/>
        </pc:sldMkLst>
      </pc:sldChg>
      <pc:sldChg chg="add">
        <pc:chgData name="ODERMATT Lukas" userId="0e152a97-f44b-45ff-a03a-73f06bfbf172" providerId="ADAL" clId="{E9D7B506-AC64-490E-A5CD-7DE3A2BDBBEC}" dt="2022-05-25T01:17:55.626" v="1215"/>
        <pc:sldMkLst>
          <pc:docMk/>
          <pc:sldMk cId="1623559362" sldId="274"/>
        </pc:sldMkLst>
      </pc:sldChg>
      <pc:sldChg chg="add">
        <pc:chgData name="ODERMATT Lukas" userId="0e152a97-f44b-45ff-a03a-73f06bfbf172" providerId="ADAL" clId="{E9D7B506-AC64-490E-A5CD-7DE3A2BDBBEC}" dt="2022-05-25T01:17:57.033" v="1216"/>
        <pc:sldMkLst>
          <pc:docMk/>
          <pc:sldMk cId="3881927796" sldId="275"/>
        </pc:sldMkLst>
      </pc:sldChg>
      <pc:sldChg chg="add">
        <pc:chgData name="ODERMATT Lukas" userId="0e152a97-f44b-45ff-a03a-73f06bfbf172" providerId="ADAL" clId="{E9D7B506-AC64-490E-A5CD-7DE3A2BDBBEC}" dt="2022-05-25T01:17:57.301" v="1217"/>
        <pc:sldMkLst>
          <pc:docMk/>
          <pc:sldMk cId="4183993755" sldId="276"/>
        </pc:sldMkLst>
      </pc:sldChg>
      <pc:sldChg chg="modSp add mod ord">
        <pc:chgData name="ODERMATT Lukas" userId="0e152a97-f44b-45ff-a03a-73f06bfbf172" providerId="ADAL" clId="{E9D7B506-AC64-490E-A5CD-7DE3A2BDBBEC}" dt="2022-05-25T01:25:49.195" v="1720" actId="114"/>
        <pc:sldMkLst>
          <pc:docMk/>
          <pc:sldMk cId="3336591187" sldId="277"/>
        </pc:sldMkLst>
        <pc:spChg chg="mod">
          <ac:chgData name="ODERMATT Lukas" userId="0e152a97-f44b-45ff-a03a-73f06bfbf172" providerId="ADAL" clId="{E9D7B506-AC64-490E-A5CD-7DE3A2BDBBEC}" dt="2022-05-25T01:25:49.195" v="1720" actId="114"/>
          <ac:spMkLst>
            <pc:docMk/>
            <pc:sldMk cId="3336591187" sldId="277"/>
            <ac:spMk id="2" creationId="{D29F7A83-12B4-9D74-5649-05240742CE19}"/>
          </ac:spMkLst>
        </pc:spChg>
      </pc:sldChg>
      <pc:sldChg chg="add ord">
        <pc:chgData name="ODERMATT Lukas" userId="0e152a97-f44b-45ff-a03a-73f06bfbf172" providerId="ADAL" clId="{E9D7B506-AC64-490E-A5CD-7DE3A2BDBBEC}" dt="2022-05-25T01:18:38.613" v="1280"/>
        <pc:sldMkLst>
          <pc:docMk/>
          <pc:sldMk cId="662193684" sldId="278"/>
        </pc:sldMkLst>
      </pc:sldChg>
      <pc:sldChg chg="add">
        <pc:chgData name="ODERMATT Lukas" userId="0e152a97-f44b-45ff-a03a-73f06bfbf172" providerId="ADAL" clId="{E9D7B506-AC64-490E-A5CD-7DE3A2BDBBEC}" dt="2022-05-25T01:18:39.074" v="1281"/>
        <pc:sldMkLst>
          <pc:docMk/>
          <pc:sldMk cId="1908477047" sldId="279"/>
        </pc:sldMkLst>
      </pc:sldChg>
      <pc:sldChg chg="add">
        <pc:chgData name="ODERMATT Lukas" userId="0e152a97-f44b-45ff-a03a-73f06bfbf172" providerId="ADAL" clId="{E9D7B506-AC64-490E-A5CD-7DE3A2BDBBEC}" dt="2022-05-25T01:18:39.412" v="1282"/>
        <pc:sldMkLst>
          <pc:docMk/>
          <pc:sldMk cId="1929192034" sldId="280"/>
        </pc:sldMkLst>
      </pc:sldChg>
      <pc:sldChg chg="modSp add mod ord">
        <pc:chgData name="ODERMATT Lukas" userId="0e152a97-f44b-45ff-a03a-73f06bfbf172" providerId="ADAL" clId="{E9D7B506-AC64-490E-A5CD-7DE3A2BDBBEC}" dt="2022-05-25T01:19:45.050" v="1353" actId="20577"/>
        <pc:sldMkLst>
          <pc:docMk/>
          <pc:sldMk cId="1174336444" sldId="281"/>
        </pc:sldMkLst>
        <pc:spChg chg="mod">
          <ac:chgData name="ODERMATT Lukas" userId="0e152a97-f44b-45ff-a03a-73f06bfbf172" providerId="ADAL" clId="{E9D7B506-AC64-490E-A5CD-7DE3A2BDBBEC}" dt="2022-05-25T01:19:16.981" v="1330" actId="20577"/>
          <ac:spMkLst>
            <pc:docMk/>
            <pc:sldMk cId="1174336444" sldId="281"/>
            <ac:spMk id="2" creationId="{F5506FFC-BFC8-3A03-36F3-4CB4AAD9FC09}"/>
          </ac:spMkLst>
        </pc:spChg>
        <pc:spChg chg="mod">
          <ac:chgData name="ODERMATT Lukas" userId="0e152a97-f44b-45ff-a03a-73f06bfbf172" providerId="ADAL" clId="{E9D7B506-AC64-490E-A5CD-7DE3A2BDBBEC}" dt="2022-05-25T01:19:45.050" v="1353" actId="20577"/>
          <ac:spMkLst>
            <pc:docMk/>
            <pc:sldMk cId="1174336444" sldId="281"/>
            <ac:spMk id="3" creationId="{70000830-A958-CD48-57DC-47192C1DD2DE}"/>
          </ac:spMkLst>
        </pc:spChg>
      </pc:sldChg>
      <pc:sldChg chg="modSp add mod ord">
        <pc:chgData name="ODERMATT Lukas" userId="0e152a97-f44b-45ff-a03a-73f06bfbf172" providerId="ADAL" clId="{E9D7B506-AC64-490E-A5CD-7DE3A2BDBBEC}" dt="2022-05-25T01:25:55.292" v="1723" actId="20577"/>
        <pc:sldMkLst>
          <pc:docMk/>
          <pc:sldMk cId="3085853753" sldId="282"/>
        </pc:sldMkLst>
        <pc:spChg chg="mod">
          <ac:chgData name="ODERMATT Lukas" userId="0e152a97-f44b-45ff-a03a-73f06bfbf172" providerId="ADAL" clId="{E9D7B506-AC64-490E-A5CD-7DE3A2BDBBEC}" dt="2022-05-25T01:25:55.292" v="1723" actId="20577"/>
          <ac:spMkLst>
            <pc:docMk/>
            <pc:sldMk cId="3085853753" sldId="282"/>
            <ac:spMk id="2" creationId="{D29F7A83-12B4-9D74-5649-05240742CE19}"/>
          </ac:spMkLst>
        </pc:spChg>
      </pc:sldChg>
      <pc:sldChg chg="add ord">
        <pc:chgData name="ODERMATT Lukas" userId="0e152a97-f44b-45ff-a03a-73f06bfbf172" providerId="ADAL" clId="{E9D7B506-AC64-490E-A5CD-7DE3A2BDBBEC}" dt="2022-05-25T01:24:49.473" v="1697"/>
        <pc:sldMkLst>
          <pc:docMk/>
          <pc:sldMk cId="3426358072" sldId="283"/>
        </pc:sldMkLst>
      </pc:sldChg>
      <pc:sldChg chg="add">
        <pc:chgData name="ODERMATT Lukas" userId="0e152a97-f44b-45ff-a03a-73f06bfbf172" providerId="ADAL" clId="{E9D7B506-AC64-490E-A5CD-7DE3A2BDBBEC}" dt="2022-05-25T01:24:49.752" v="1698"/>
        <pc:sldMkLst>
          <pc:docMk/>
          <pc:sldMk cId="1845617045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E3D03-6BB1-4E8B-AEFD-D58DDCAFA619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66ADF-91E3-46E9-8446-4C92507968C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710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458CB-B021-2FE1-D0C5-024F703C1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935830-A8EF-699F-BAE7-B663011F6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E66790-E495-A6D4-8586-AD4A8134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23AC-3380-4E1C-B46F-D96C5D53F69C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3AE992-AADD-CB43-8B38-D7C1803D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B450EB-B6D5-9150-52B7-09C1366A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1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9EF3D-C41C-6D64-9336-11A7A96C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3746E0-15FB-A989-B59A-AE6D50C97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B5B5F4-7383-1126-EEAA-5352440B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86AA-8F40-4881-938C-6E6BD2AE7728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936729-302E-6F4E-2058-B14C5EEE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C98E6E-DCDE-62C9-E596-90AE26C9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94328B-973C-A564-8379-081D8CD62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48E2A3-45A3-F0A8-9BB2-7B1099834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9EFEE1-EDB9-4F42-01F0-292C7B05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A684-BDCE-46EA-B805-627EC3E6768C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D0C724-32F4-4CAC-E804-EDB71811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C47D0B-B9C0-0069-E1C2-D2687052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0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98A9E-888B-93F0-BE85-FD09060E4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BB0614-A11F-5D64-4D66-8C0B7B116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0CC0D5-7853-DF04-9EC8-0F5D28B4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D3CB-082F-48B6-BC28-54F208CA9A04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53FC0C-3D94-0EF7-6F14-131275A62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C69F3-0DB7-CBDB-B805-B637AB02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2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918D0E-DDE3-A12E-6741-FACB059A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CB42BA-B61C-D78F-44A7-2E44B272C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0A8A3E-B3D2-E9FD-08D0-4C37AD84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7AE0-B4B2-4F02-8FE1-C48F50A7A312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1055F0-9BC0-55D6-17AB-138EE65E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F2CB0A-36A5-EBBF-35EA-23160140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0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223D2-474C-F56B-ED50-607C64C1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14D06B-A3E3-0430-966F-49185608A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17BB46-D10D-B75F-3137-FCED3F33A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1FDE4F-14ED-05BA-6474-77A0B9DD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78C3-B542-482E-8867-5033290DCE88}" type="datetime1">
              <a:rPr lang="en-US" smtClean="0"/>
              <a:t>5/25/2022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275BD2-FA29-23AA-FB36-FB79491D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E4C6A2-F07C-58BB-91F1-BA682058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6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56A18-81E0-AB4C-6AB6-D3CE2D84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142B9B-C337-CF8C-14AB-6F6E72087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1C8499-3FCA-7BF2-9410-A6CF09E90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7B20E3-B6DF-4F35-9FFD-BB920D1FC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3D2482-C3A8-AA20-3D2D-AB68D6C6C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67099A4-FC86-D018-87DD-61C1736D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A7FE-1BF4-4F82-A444-680FDAE69B4A}" type="datetime1">
              <a:rPr lang="en-US" smtClean="0"/>
              <a:t>5/25/2022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1E37C11-264E-576C-FD5E-0D4294BF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0368377-A065-994B-9BED-D92E976C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2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7EF9F-49A9-4A7B-B03D-0777DE8E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37A119-A781-69DA-113C-980E8275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E7FD-110F-43E0-903E-3132E750135F}" type="datetime1">
              <a:rPr lang="en-US" smtClean="0"/>
              <a:t>5/25/2022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3D3652-67B1-D3FB-8C8C-14C9FA7A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19693C-BC0F-4B3D-FDCB-33287B31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8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CE6C8A-17C4-C548-473B-A7AB76F4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415F-6ACC-4E00-85A7-5FFDE68EB84C}" type="datetime1">
              <a:rPr lang="en-US" smtClean="0"/>
              <a:t>5/25/2022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0E63A1-1C61-8314-0B97-391AF940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0D1AFE-D64F-C9A3-68FF-2B6A0AF5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5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354AC-B8DD-3FFC-4CF3-2151C020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5EE48A-DC64-158D-5C29-57466531D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591F09-B942-CD2F-7019-45CBDD220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E7BE26-9053-4ED9-573A-51833B4E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96A5-AE60-4E03-B64A-211A67598798}" type="datetime1">
              <a:rPr lang="en-US" smtClean="0"/>
              <a:t>5/25/2022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8E826B-B0BA-DF50-3902-A08EBE32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A901AA-860A-E3E4-DCBE-D5959A9D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7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7C4D56-D943-4542-82B9-A24E6C24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BD32E9-8816-9BFF-A182-9A06CAED3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DC12B9-6782-DA95-FFA9-6295DB7DE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9D59FF-48F8-B374-19DD-AB048991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6CA9-5EBE-4D02-8A4F-04FA61D34D3A}" type="datetime1">
              <a:rPr lang="en-US" smtClean="0"/>
              <a:t>5/25/2022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44067D-6A76-A5C3-26E1-F4AA5EB1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8A8EC6-0D70-DAA4-32A8-08CBFD15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8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F5ED61-B63D-4B54-EBF8-F3DF68AC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1F86F-4C01-BD54-32A3-8FDABF46A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445A2C-A658-0146-6C3C-F5C3A361A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2E09A-0856-49F1-8A49-CD7C39870C37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663731-2EA7-9739-6A81-B89185869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89ECE2-AA83-5D2A-A2FE-4CC321DB0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4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bestcookideas.com/uploads/images/best-artisan-bread-recipe-book_1.j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06FFC-BFC8-3A03-36F3-4CB4AAD9F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Group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000830-A958-CD48-57DC-47192C1DD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Marco, Pablo, Lukas and Thirith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5E52520-C62B-0013-2922-38E1813BAEE8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1542E1F-DE74-09B2-85B8-C5E9DEB864FA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46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76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99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685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00163-CE83-D841-A8A7-8385F271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Bread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1F035D-431B-8091-3B01-A4817FD3E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to the inventory is protected: Only one client can access the inventory at the same time:</a:t>
            </a:r>
          </a:p>
          <a:p>
            <a:pPr lvl="1"/>
            <a:r>
              <a:rPr lang="en-US" dirty="0"/>
              <a:t>Shopper accessing and</a:t>
            </a:r>
            <a:br>
              <a:rPr lang="en-US" dirty="0"/>
            </a:br>
            <a:r>
              <a:rPr lang="en-US" dirty="0"/>
              <a:t>apprentice the inventory:</a:t>
            </a:r>
          </a:p>
          <a:p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CE0085-0793-4A5C-459D-94884EB09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820" y="3328590"/>
            <a:ext cx="7125694" cy="284837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7F55553-A8F2-8B9A-7412-A26151B7D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230" y="2599350"/>
            <a:ext cx="6973273" cy="260068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10BBE2-B375-D160-BC20-E5935CF3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61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0F105-72F1-BA9A-CB57-9EBD763F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Bread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0588BF-10CB-23EB-4CB9-6F4BA3207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Semaphore for coordination between apprentices, baker and shopper:</a:t>
            </a:r>
          </a:p>
          <a:p>
            <a:pPr lvl="1"/>
            <a:r>
              <a:rPr lang="en-US" dirty="0"/>
              <a:t>Apprentice waits for his turn: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Baker wakes an apprentice: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ADB6623-4CA3-AF3A-EEE0-3ABC8D9C3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48" y="3114631"/>
            <a:ext cx="4210638" cy="62873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192DF6B-B02C-8DE0-D45C-32A9F5B08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348" y="4534387"/>
            <a:ext cx="5201376" cy="600159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688F30-C90E-B9AB-6F12-C408C477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3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3) Too Good To Go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4AB728-31D4-BBCE-EB2D-AF4E22A47A60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736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559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927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993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4) Additional Feature – </a:t>
            </a:r>
            <a:r>
              <a:rPr lang="en-GB" i="1" dirty="0"/>
              <a:t>Sleeping Baker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4AB728-31D4-BBCE-EB2D-AF4E22A47A60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9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E610316-300D-5544-E20C-51A5485493AE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91C23D-B1B2-F2A7-7581-BDF4D5D2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AC9D7B-EF32-B0DE-D2FE-AD568D61A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Data structure</a:t>
            </a:r>
          </a:p>
          <a:p>
            <a:r>
              <a:rPr lang="en-US" dirty="0"/>
              <a:t>2) Learning to make bread</a:t>
            </a:r>
          </a:p>
          <a:p>
            <a:r>
              <a:rPr lang="en-US" dirty="0"/>
              <a:t>3) Scenarios</a:t>
            </a:r>
          </a:p>
          <a:p>
            <a:r>
              <a:rPr lang="en-US" dirty="0"/>
              <a:t>4)To good to go </a:t>
            </a:r>
          </a:p>
          <a:p>
            <a:r>
              <a:rPr lang="en-US" dirty="0"/>
              <a:t>5) Quick demonstration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97BC7E-28CC-51EF-D687-416EBA65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DA0789-BEA4-04B9-6485-BECA14ABDA40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417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193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477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192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5) More? Enough Time??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4AB728-31D4-BBCE-EB2D-AF4E22A47A60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853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358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617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06FFC-BFC8-3A03-36F3-4CB4AAD9F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000830-A958-CD48-57DC-47192C1DD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000" dirty="0"/>
              <a:t>Any Questions?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5E52520-C62B-0013-2922-38E1813BAEE8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1542E1F-DE74-09B2-85B8-C5E9DEB864FA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336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400" dirty="0"/>
              <a:t>Flour Water Salt Yeast: </a:t>
            </a:r>
            <a:r>
              <a:rPr lang="en-GB" sz="1400" dirty="0">
                <a:hlinkClick r:id="rId2"/>
              </a:rPr>
              <a:t>http://bestcookideas.com/uploads/images/best-artisan-bread-recipe-book_1.jpg</a:t>
            </a:r>
            <a:endParaRPr lang="en-GB" sz="1400" dirty="0"/>
          </a:p>
          <a:p>
            <a:endParaRPr lang="en-GB" sz="14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77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54025810-7F2E-2729-728F-DED19DA70280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633F95-6AAB-D82B-632B-C7F58A93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1) Data Structure </a:t>
            </a:r>
            <a:r>
              <a:rPr lang="en-US" sz="2400" i="1" u="sng" dirty="0"/>
              <a:t>(for learning to make bread)</a:t>
            </a:r>
            <a:endParaRPr lang="en-GB" sz="2400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3B116-C84C-935B-9B79-76371A25C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Recipe Book</a:t>
            </a:r>
          </a:p>
          <a:p>
            <a:pPr lvl="1"/>
            <a:r>
              <a:rPr lang="en-GB" dirty="0"/>
              <a:t>Binary Tree </a:t>
            </a:r>
          </a:p>
          <a:p>
            <a:pPr lvl="1"/>
            <a:r>
              <a:rPr lang="en-GB" dirty="0"/>
              <a:t>With char* array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/>
              <a:t>containing ingredient names</a:t>
            </a:r>
            <a:endParaRPr lang="en-GB" dirty="0"/>
          </a:p>
          <a:p>
            <a:r>
              <a:rPr lang="en-GB" dirty="0"/>
              <a:t>Inventory</a:t>
            </a:r>
          </a:p>
          <a:p>
            <a:pPr lvl="1"/>
            <a:r>
              <a:rPr lang="en-GB" dirty="0"/>
              <a:t>Binary Tree </a:t>
            </a:r>
          </a:p>
          <a:p>
            <a:pPr lvl="1"/>
            <a:r>
              <a:rPr lang="en-GB" dirty="0"/>
              <a:t>With additional third branch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GB" dirty="0"/>
              <a:t> containing units of ingredients</a:t>
            </a:r>
          </a:p>
          <a:p>
            <a:pPr lvl="2">
              <a:buFont typeface="Wingdings" panose="05000000000000000000" pitchFamily="2" charset="2"/>
              <a:buChar char="à"/>
            </a:pPr>
            <a:endParaRPr lang="en-GB" sz="100" dirty="0"/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Both very similar!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pPr lvl="2">
              <a:buFont typeface="Wingdings" panose="05000000000000000000" pitchFamily="2" charset="2"/>
              <a:buChar char="à"/>
            </a:pPr>
            <a:endParaRPr lang="en-GB" dirty="0"/>
          </a:p>
          <a:p>
            <a:pPr marL="914400" lvl="2" indent="0">
              <a:buNone/>
            </a:pP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3FAFA2-3D87-B226-3FC9-FE9FECDD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9659565-1876-092F-D4EA-EC2393EFBD6C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D3C9AC76-C11E-D21A-601A-89AADABB0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2081">
            <a:off x="7703015" y="1885375"/>
            <a:ext cx="1815169" cy="251607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2661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Recipe Book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Lexicographically sorted</a:t>
            </a:r>
          </a:p>
          <a:p>
            <a:r>
              <a:rPr lang="en-GB" dirty="0"/>
              <a:t>Struct </a:t>
            </a:r>
            <a:r>
              <a:rPr lang="en-GB" dirty="0" err="1"/>
              <a:t>BreadType</a:t>
            </a:r>
            <a:endParaRPr lang="en-GB" dirty="0"/>
          </a:p>
          <a:p>
            <a:pPr lvl="1"/>
            <a:r>
              <a:rPr lang="en-GB" dirty="0"/>
              <a:t>Which values does it hold?</a:t>
            </a:r>
          </a:p>
          <a:p>
            <a:r>
              <a:rPr lang="en-GB" dirty="0"/>
              <a:t>ad</a:t>
            </a:r>
          </a:p>
          <a:p>
            <a:r>
              <a:rPr lang="en-GB" dirty="0"/>
              <a:t>Important functions: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 int </a:t>
            </a:r>
            <a:r>
              <a:rPr lang="en-GB" dirty="0" err="1">
                <a:sym typeface="Wingdings" panose="05000000000000000000" pitchFamily="2" charset="2"/>
              </a:rPr>
              <a:t>registerBreadType</a:t>
            </a:r>
            <a:r>
              <a:rPr lang="en-GB" dirty="0">
                <a:sym typeface="Wingdings" panose="05000000000000000000" pitchFamily="2" charset="2"/>
              </a:rPr>
              <a:t>();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dirty="0"/>
              <a:t> char** </a:t>
            </a:r>
            <a:r>
              <a:rPr lang="en-GB" dirty="0" err="1"/>
              <a:t>getIngredArray</a:t>
            </a:r>
            <a:r>
              <a:rPr lang="en-GB" dirty="0"/>
              <a:t>();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dirty="0"/>
              <a:t> </a:t>
            </a:r>
            <a:r>
              <a:rPr lang="en-GB" dirty="0" err="1"/>
              <a:t>asd</a:t>
            </a:r>
            <a:endParaRPr lang="en-GB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en-GB" dirty="0"/>
              <a:t> </a:t>
            </a:r>
            <a:r>
              <a:rPr lang="en-GB" dirty="0" err="1"/>
              <a:t>adsad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D945C2C-5947-0D95-B2E4-A09213F835B7}"/>
              </a:ext>
            </a:extLst>
          </p:cNvPr>
          <p:cNvGrpSpPr/>
          <p:nvPr/>
        </p:nvGrpSpPr>
        <p:grpSpPr>
          <a:xfrm>
            <a:off x="7209183" y="365125"/>
            <a:ext cx="3911124" cy="2374646"/>
            <a:chOff x="7209183" y="450708"/>
            <a:chExt cx="3911124" cy="2374646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60713B02-B76F-241E-D98F-BCB70F52A3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6231" t="3861" r="46836" b="87473"/>
            <a:stretch/>
          </p:blipFill>
          <p:spPr>
            <a:xfrm>
              <a:off x="7209183" y="450708"/>
              <a:ext cx="3911124" cy="2064893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1F77BD1-AB21-483A-C26C-B79775A76353}"/>
                </a:ext>
              </a:extLst>
            </p:cNvPr>
            <p:cNvSpPr txBox="1"/>
            <p:nvPr/>
          </p:nvSpPr>
          <p:spPr>
            <a:xfrm>
              <a:off x="7209183" y="2548355"/>
              <a:ext cx="3911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Figure 1: Basic representation of Recipe Book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0DF3623-0072-782E-FEE8-B0E790E01F5F}"/>
              </a:ext>
            </a:extLst>
          </p:cNvPr>
          <p:cNvGrpSpPr/>
          <p:nvPr/>
        </p:nvGrpSpPr>
        <p:grpSpPr>
          <a:xfrm>
            <a:off x="7381541" y="3467123"/>
            <a:ext cx="3566408" cy="2499543"/>
            <a:chOff x="7326440" y="3360746"/>
            <a:chExt cx="3566408" cy="2499543"/>
          </a:xfrm>
        </p:grpSpPr>
        <p:pic>
          <p:nvPicPr>
            <p:cNvPr id="7" name="Grafik 6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A4EF2E84-6905-A9CA-11BF-4B54367E1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6440" y="3360746"/>
              <a:ext cx="3566408" cy="2222544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BECC981-D32F-1459-6A64-3841EF8366BE}"/>
                </a:ext>
              </a:extLst>
            </p:cNvPr>
            <p:cNvSpPr txBox="1"/>
            <p:nvPr/>
          </p:nvSpPr>
          <p:spPr>
            <a:xfrm>
              <a:off x="7326440" y="5583290"/>
              <a:ext cx="3566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Figure 2: </a:t>
              </a:r>
              <a:r>
                <a:rPr lang="en-GB" sz="1200" i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BreadType</a:t>
              </a:r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struct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3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Inventory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Lexicographically sorted</a:t>
            </a:r>
          </a:p>
          <a:p>
            <a:r>
              <a:rPr lang="en-GB" dirty="0"/>
              <a:t>Struct </a:t>
            </a:r>
            <a:r>
              <a:rPr lang="en-GB" dirty="0" err="1"/>
              <a:t>InvNode</a:t>
            </a:r>
            <a:endParaRPr lang="en-GB" dirty="0"/>
          </a:p>
          <a:p>
            <a:pPr lvl="1"/>
            <a:r>
              <a:rPr lang="en-GB" dirty="0"/>
              <a:t>Which values does it hold?</a:t>
            </a:r>
          </a:p>
          <a:p>
            <a:r>
              <a:rPr lang="en-GB" dirty="0"/>
              <a:t>Struct </a:t>
            </a:r>
            <a:r>
              <a:rPr lang="en-GB" dirty="0" err="1"/>
              <a:t>IngredNode</a:t>
            </a:r>
            <a:endParaRPr lang="en-GB" dirty="0"/>
          </a:p>
          <a:p>
            <a:r>
              <a:rPr lang="en-GB" dirty="0"/>
              <a:t>Important functions: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i="1" dirty="0">
                <a:sym typeface="Wingdings" panose="05000000000000000000" pitchFamily="2" charset="2"/>
              </a:rPr>
              <a:t> void </a:t>
            </a:r>
            <a:r>
              <a:rPr lang="en-GB" i="1" dirty="0" err="1">
                <a:sym typeface="Wingdings" panose="05000000000000000000" pitchFamily="2" charset="2"/>
              </a:rPr>
              <a:t>registerIngredient</a:t>
            </a:r>
            <a:r>
              <a:rPr lang="en-GB" i="1" dirty="0">
                <a:sym typeface="Wingdings" panose="05000000000000000000" pitchFamily="2" charset="2"/>
              </a:rPr>
              <a:t>();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i="1" dirty="0"/>
              <a:t> void </a:t>
            </a:r>
            <a:r>
              <a:rPr lang="en-GB" i="1" dirty="0" err="1"/>
              <a:t>addIngredient</a:t>
            </a:r>
            <a:r>
              <a:rPr lang="en-GB" i="1" dirty="0"/>
              <a:t>();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i="1" dirty="0"/>
              <a:t> int </a:t>
            </a:r>
            <a:r>
              <a:rPr lang="en-GB" i="1" dirty="0" err="1"/>
              <a:t>takeIngredient</a:t>
            </a:r>
            <a:r>
              <a:rPr lang="en-GB" i="1" dirty="0"/>
              <a:t>();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i="1" dirty="0"/>
              <a:t> void </a:t>
            </a:r>
            <a:r>
              <a:rPr lang="en-GB" i="1" dirty="0" err="1"/>
              <a:t>restockIngredients</a:t>
            </a:r>
            <a:r>
              <a:rPr lang="en-GB" i="1" dirty="0"/>
              <a:t>();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60D7538-190B-1B64-B09C-EE8E15F082E7}"/>
              </a:ext>
            </a:extLst>
          </p:cNvPr>
          <p:cNvGrpSpPr/>
          <p:nvPr/>
        </p:nvGrpSpPr>
        <p:grpSpPr>
          <a:xfrm>
            <a:off x="7149548" y="365125"/>
            <a:ext cx="3970758" cy="2373362"/>
            <a:chOff x="7109792" y="3429000"/>
            <a:chExt cx="3970758" cy="2373362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99A94803-940B-3FB3-F7DE-BA85E7E93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09792" y="3429000"/>
              <a:ext cx="3970758" cy="2096363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DA4EAC8-D6B6-BCB7-BE91-A1BAB55D07A5}"/>
                </a:ext>
              </a:extLst>
            </p:cNvPr>
            <p:cNvSpPr txBox="1"/>
            <p:nvPr/>
          </p:nvSpPr>
          <p:spPr>
            <a:xfrm>
              <a:off x="7600122" y="5525363"/>
              <a:ext cx="28955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Figure 3: Basic representation of Inventory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85B670B-DDC6-E059-ED2F-A65EFABC95CC}"/>
              </a:ext>
            </a:extLst>
          </p:cNvPr>
          <p:cNvGrpSpPr/>
          <p:nvPr/>
        </p:nvGrpSpPr>
        <p:grpSpPr>
          <a:xfrm>
            <a:off x="7721997" y="2966603"/>
            <a:ext cx="2731360" cy="2392684"/>
            <a:chOff x="7721997" y="3584210"/>
            <a:chExt cx="2731360" cy="2392684"/>
          </a:xfrm>
        </p:grpSpPr>
        <p:pic>
          <p:nvPicPr>
            <p:cNvPr id="13" name="Grafik 12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87E91511-3FBD-42B6-63C6-CB78F90FF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1997" y="3584210"/>
              <a:ext cx="2731360" cy="2115685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8ACE1B6-DF7E-2A99-FC26-7DF2E0C07E22}"/>
                </a:ext>
              </a:extLst>
            </p:cNvPr>
            <p:cNvSpPr txBox="1"/>
            <p:nvPr/>
          </p:nvSpPr>
          <p:spPr>
            <a:xfrm>
              <a:off x="7721997" y="5699895"/>
              <a:ext cx="2731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Figure 4: </a:t>
              </a:r>
              <a:r>
                <a:rPr lang="en-GB" sz="1200" i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InvNode</a:t>
              </a:r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struct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CDA91D2-C4B8-B090-644A-34199801A0B5}"/>
              </a:ext>
            </a:extLst>
          </p:cNvPr>
          <p:cNvGrpSpPr/>
          <p:nvPr/>
        </p:nvGrpSpPr>
        <p:grpSpPr>
          <a:xfrm>
            <a:off x="7721997" y="5584801"/>
            <a:ext cx="2762636" cy="1001000"/>
            <a:chOff x="7742497" y="1463624"/>
            <a:chExt cx="2762636" cy="1001000"/>
          </a:xfrm>
        </p:grpSpPr>
        <p:pic>
          <p:nvPicPr>
            <p:cNvPr id="17" name="Grafik 16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74EBB8A7-A624-E0B2-2A47-67376293D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2497" y="1463624"/>
              <a:ext cx="2762636" cy="724001"/>
            </a:xfrm>
            <a:prstGeom prst="rect">
              <a:avLst/>
            </a:prstGeom>
          </p:spPr>
        </p:pic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9A6D412C-DB74-BDDE-FA6C-AF6DEF92A57A}"/>
                </a:ext>
              </a:extLst>
            </p:cNvPr>
            <p:cNvSpPr txBox="1"/>
            <p:nvPr/>
          </p:nvSpPr>
          <p:spPr>
            <a:xfrm>
              <a:off x="7742497" y="2187625"/>
              <a:ext cx="2762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Figure 5: </a:t>
              </a:r>
              <a:r>
                <a:rPr lang="en-GB" sz="1200" i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IngredNode</a:t>
              </a:r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struct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010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Inventory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Advantages</a:t>
            </a:r>
          </a:p>
          <a:p>
            <a:pPr lvl="1"/>
            <a:r>
              <a:rPr lang="en-GB" dirty="0"/>
              <a:t>Generally: fast search </a:t>
            </a:r>
          </a:p>
          <a:p>
            <a:pPr lvl="1"/>
            <a:r>
              <a:rPr lang="en-GB" dirty="0"/>
              <a:t>Very adaptable</a:t>
            </a:r>
          </a:p>
          <a:p>
            <a:pPr lvl="1"/>
            <a:endParaRPr lang="en-GB" dirty="0"/>
          </a:p>
          <a:p>
            <a:r>
              <a:rPr lang="en-GB" dirty="0"/>
              <a:t>Disadvantages</a:t>
            </a:r>
          </a:p>
          <a:p>
            <a:pPr lvl="1"/>
            <a:r>
              <a:rPr lang="en-GB" dirty="0"/>
              <a:t>Can be complex </a:t>
            </a:r>
          </a:p>
          <a:p>
            <a:pPr lvl="1"/>
            <a:r>
              <a:rPr lang="en-GB" dirty="0"/>
              <a:t>Hard to delete tree nodes  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(which we do not do)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GB" dirty="0"/>
              <a:t>Wort case: linked list like performance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68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DDC10-DD77-84A3-B683-6C5065D1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</a:t>
            </a:r>
            <a:r>
              <a:rPr lang="en-US" sz="2400" i="1" dirty="0"/>
              <a:t>(for learning to make bread)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19B30D-9B1C-7556-34F5-B936399CC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  <a:p>
            <a:pPr lvl="1"/>
            <a:r>
              <a:rPr lang="en-US" dirty="0"/>
              <a:t>One node (</a:t>
            </a:r>
            <a:r>
              <a:rPr lang="en-US" i="1" dirty="0" err="1"/>
              <a:t>InvNode</a:t>
            </a:r>
            <a:r>
              <a:rPr lang="en-US" dirty="0"/>
              <a:t>) per ingredient type: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r>
              <a:rPr lang="en-US" dirty="0"/>
              <a:t>Name of the ingredient</a:t>
            </a:r>
          </a:p>
          <a:p>
            <a:pPr lvl="2"/>
            <a:r>
              <a:rPr lang="en-US" dirty="0"/>
              <a:t>Initial and remaining stock</a:t>
            </a:r>
          </a:p>
          <a:p>
            <a:pPr lvl="2"/>
            <a:r>
              <a:rPr lang="en-US" dirty="0"/>
              <a:t>Holding a linked-list, every node of that list represents one unit of that ingredient</a:t>
            </a:r>
          </a:p>
          <a:p>
            <a:pPr lvl="1"/>
            <a:r>
              <a:rPr lang="en-US" dirty="0"/>
              <a:t>Tree is </a:t>
            </a:r>
            <a:r>
              <a:rPr lang="en-US" dirty="0" err="1"/>
              <a:t>lexographically</a:t>
            </a:r>
            <a:r>
              <a:rPr lang="en-US" dirty="0"/>
              <a:t> sorted -&gt; efficient searching in inventory for ingredient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7D05565-CE0C-0AC2-F3CF-CDCD6EAE7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33" y="2711589"/>
            <a:ext cx="6439799" cy="1800476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E12E42-CF01-0E06-626E-93D33086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0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1845A-2E7A-EF06-5586-FCB3A894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4188CD-4A6F-93AC-85BF-B1DE78D8F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to register and access ingredients by their name: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96819FE-C531-BE9E-715A-972DAEC25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61" y="2278454"/>
            <a:ext cx="5515745" cy="196242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9ACED50-3E69-E0DE-10F0-3CF214E15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61" y="4433645"/>
            <a:ext cx="4534533" cy="174331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BD9DCF5F-C80E-AC6C-6145-71066D085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890" y="4222946"/>
            <a:ext cx="4829849" cy="197195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8316A8F-F94F-F9DC-822E-4D22E582E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8451" y="2278454"/>
            <a:ext cx="4401164" cy="236253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8E0131-B62A-D979-52E1-A2C1C4F2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7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Learning to Make Bread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4AB728-31D4-BBCE-EB2D-AF4E22A47A60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831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469</Words>
  <Application>Microsoft Office PowerPoint</Application>
  <PresentationFormat>Breitbild</PresentationFormat>
  <Paragraphs>188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</vt:lpstr>
      <vt:lpstr>Presentation Group 1</vt:lpstr>
      <vt:lpstr>Summary</vt:lpstr>
      <vt:lpstr>1) Data Structure (for learning to make bread)</vt:lpstr>
      <vt:lpstr>Recipe Book</vt:lpstr>
      <vt:lpstr>Inventory</vt:lpstr>
      <vt:lpstr>Inventory</vt:lpstr>
      <vt:lpstr>Data Structure (for learning to make bread)</vt:lpstr>
      <vt:lpstr>Inventory</vt:lpstr>
      <vt:lpstr>2) Learning to Make Bread</vt:lpstr>
      <vt:lpstr>Template</vt:lpstr>
      <vt:lpstr>Template</vt:lpstr>
      <vt:lpstr>Template</vt:lpstr>
      <vt:lpstr>Making Bread</vt:lpstr>
      <vt:lpstr>Making Bread</vt:lpstr>
      <vt:lpstr>3) Too Good To Go</vt:lpstr>
      <vt:lpstr>Template</vt:lpstr>
      <vt:lpstr>Template</vt:lpstr>
      <vt:lpstr>Template</vt:lpstr>
      <vt:lpstr>4) Additional Feature – Sleeping Baker</vt:lpstr>
      <vt:lpstr>Template</vt:lpstr>
      <vt:lpstr>Template</vt:lpstr>
      <vt:lpstr>Template</vt:lpstr>
      <vt:lpstr>5) More? Enough Time??</vt:lpstr>
      <vt:lpstr>Template</vt:lpstr>
      <vt:lpstr>Template</vt:lpstr>
      <vt:lpstr>Thank you for your attention!</vt:lpstr>
      <vt:lpstr>Sources: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Group 1</dc:title>
  <dc:creator>Thirith Yang</dc:creator>
  <cp:lastModifiedBy>ODERMATT Lukas</cp:lastModifiedBy>
  <cp:revision>13</cp:revision>
  <dcterms:created xsi:type="dcterms:W3CDTF">2022-05-24T12:01:47Z</dcterms:created>
  <dcterms:modified xsi:type="dcterms:W3CDTF">2022-05-25T01:40:46Z</dcterms:modified>
</cp:coreProperties>
</file>