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458CB-B021-2FE1-D0C5-024F703C1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935830-A8EF-699F-BAE7-B663011F6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E66790-E495-A6D4-8586-AD4A8134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881C-FD1F-4E8A-B3E0-717C234DB3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3AE992-AADD-CB43-8B38-D7C1803D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B450EB-B6D5-9150-52B7-09C1366A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1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9EF3D-C41C-6D64-9336-11A7A96C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3746E0-15FB-A989-B59A-AE6D50C97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B5B5F4-7383-1126-EEAA-5352440B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881C-FD1F-4E8A-B3E0-717C234DB3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936729-302E-6F4E-2058-B14C5EEE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C98E6E-DCDE-62C9-E596-90AE26C9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94328B-973C-A564-8379-081D8CD62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48E2A3-45A3-F0A8-9BB2-7B1099834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9EFEE1-EDB9-4F42-01F0-292C7B05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881C-FD1F-4E8A-B3E0-717C234DB3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0C724-32F4-4CAC-E804-EDB71811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C47D0B-B9C0-0069-E1C2-D2687052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0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98A9E-888B-93F0-BE85-FD09060E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B0614-A11F-5D64-4D66-8C0B7B116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0CC0D5-7853-DF04-9EC8-0F5D28B4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881C-FD1F-4E8A-B3E0-717C234DB3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3FC0C-3D94-0EF7-6F14-131275A6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C69F3-0DB7-CBDB-B805-B637AB02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2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18D0E-DDE3-A12E-6741-FACB059A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CB42BA-B61C-D78F-44A7-2E44B272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0A8A3E-B3D2-E9FD-08D0-4C37AD84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881C-FD1F-4E8A-B3E0-717C234DB3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1055F0-9BC0-55D6-17AB-138EE65E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F2CB0A-36A5-EBBF-35EA-23160140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0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223D2-474C-F56B-ED50-607C64C1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14D06B-A3E3-0430-966F-49185608A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17BB46-D10D-B75F-3137-FCED3F33A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1FDE4F-14ED-05BA-6474-77A0B9DD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881C-FD1F-4E8A-B3E0-717C234DB3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275BD2-FA29-23AA-FB36-FB79491D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E4C6A2-F07C-58BB-91F1-BA682058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6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56A18-81E0-AB4C-6AB6-D3CE2D84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142B9B-C337-CF8C-14AB-6F6E72087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1C8499-3FCA-7BF2-9410-A6CF09E90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7B20E3-B6DF-4F35-9FFD-BB920D1FC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3D2482-C3A8-AA20-3D2D-AB68D6C6C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7099A4-FC86-D018-87DD-61C1736D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881C-FD1F-4E8A-B3E0-717C234DB3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E37C11-264E-576C-FD5E-0D4294BF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368377-A065-994B-9BED-D92E976C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2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7EF9F-49A9-4A7B-B03D-0777DE8E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37A119-A781-69DA-113C-980E8275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881C-FD1F-4E8A-B3E0-717C234DB3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3D3652-67B1-D3FB-8C8C-14C9FA7A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19693C-BC0F-4B3D-FDCB-33287B31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8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CE6C8A-17C4-C548-473B-A7AB76F4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881C-FD1F-4E8A-B3E0-717C234DB3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0E63A1-1C61-8314-0B97-391AF940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0D1AFE-D64F-C9A3-68FF-2B6A0AF5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5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354AC-B8DD-3FFC-4CF3-2151C020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5EE48A-DC64-158D-5C29-57466531D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591F09-B942-CD2F-7019-45CBDD220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E7BE26-9053-4ED9-573A-51833B4E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881C-FD1F-4E8A-B3E0-717C234DB3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8E826B-B0BA-DF50-3902-A08EBE32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A901AA-860A-E3E4-DCBE-D5959A9D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7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C4D56-D943-4542-82B9-A24E6C24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BD32E9-8816-9BFF-A182-9A06CAED3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DC12B9-6782-DA95-FFA9-6295DB7DE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9D59FF-48F8-B374-19DD-AB048991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881C-FD1F-4E8A-B3E0-717C234DB3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44067D-6A76-A5C3-26E1-F4AA5EB1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8A8EC6-0D70-DAA4-32A8-08CBFD15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8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F5ED61-B63D-4B54-EBF8-F3DF68AC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1F86F-4C01-BD54-32A3-8FDABF46A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445A2C-A658-0146-6C3C-F5C3A361A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3881C-FD1F-4E8A-B3E0-717C234DB3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663731-2EA7-9739-6A81-B89185869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89ECE2-AA83-5D2A-A2FE-4CC321DB0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06FFC-BFC8-3A03-36F3-4CB4AAD9F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Group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000830-A958-CD48-57DC-47192C1DD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Marco, Pablo, Lukas and Thirith</a:t>
            </a:r>
          </a:p>
        </p:txBody>
      </p:sp>
    </p:spTree>
    <p:extLst>
      <p:ext uri="{BB962C8B-B14F-4D97-AF65-F5344CB8AC3E}">
        <p14:creationId xmlns:p14="http://schemas.microsoft.com/office/powerpoint/2010/main" val="18314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1C23D-B1B2-F2A7-7581-BDF4D5D2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AC9D7B-EF32-B0DE-D2FE-AD568D61A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Inventory</a:t>
            </a:r>
          </a:p>
          <a:p>
            <a:r>
              <a:rPr lang="en-US" dirty="0"/>
              <a:t>2) Learning to make bread</a:t>
            </a:r>
          </a:p>
          <a:p>
            <a:r>
              <a:rPr lang="en-US" dirty="0"/>
              <a:t>3) Scenarios</a:t>
            </a:r>
          </a:p>
          <a:p>
            <a:r>
              <a:rPr lang="en-US" dirty="0"/>
              <a:t>4)To good to go </a:t>
            </a:r>
          </a:p>
          <a:p>
            <a:r>
              <a:rPr lang="en-US" dirty="0"/>
              <a:t>5) Quick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49341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DDC10-DD77-84A3-B683-6C5065D1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1.Inventory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19B30D-9B1C-7556-34F5-B936399CC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pPr lvl="1"/>
            <a:r>
              <a:rPr lang="en-US" dirty="0"/>
              <a:t>One node (</a:t>
            </a:r>
            <a:r>
              <a:rPr lang="en-US" i="1" dirty="0" err="1"/>
              <a:t>InvNode</a:t>
            </a:r>
            <a:r>
              <a:rPr lang="en-US" dirty="0"/>
              <a:t>) per ingredient type: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/>
              <a:t>Name of the ingredient</a:t>
            </a:r>
          </a:p>
          <a:p>
            <a:pPr lvl="2"/>
            <a:r>
              <a:rPr lang="en-US" dirty="0"/>
              <a:t>Initial and remaining stock</a:t>
            </a:r>
          </a:p>
          <a:p>
            <a:pPr lvl="2"/>
            <a:r>
              <a:rPr lang="en-US" dirty="0"/>
              <a:t>Holding a linked-list, every node of that list represents one unit of that ingredient</a:t>
            </a:r>
          </a:p>
          <a:p>
            <a:pPr lvl="1"/>
            <a:r>
              <a:rPr lang="en-US" dirty="0"/>
              <a:t>Tree is </a:t>
            </a:r>
            <a:r>
              <a:rPr lang="en-US" dirty="0" err="1"/>
              <a:t>lexographically</a:t>
            </a:r>
            <a:r>
              <a:rPr lang="en-US" dirty="0"/>
              <a:t> sorted -&gt; efficient searching in inventory for ingredient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D05565-CE0C-0AC2-F3CF-CDCD6EAE7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3" y="2711589"/>
            <a:ext cx="6439799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0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1845A-2E7A-EF06-5586-FCB3A894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Inventory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4188CD-4A6F-93AC-85BF-B1DE78D8F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to register and access ingredients by their name: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96819FE-C531-BE9E-715A-972DAEC2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61" y="2278454"/>
            <a:ext cx="5515745" cy="196242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9ACED50-3E69-E0DE-10F0-3CF214E15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61" y="4433645"/>
            <a:ext cx="4534533" cy="174331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BD9DCF5F-C80E-AC6C-6145-71066D085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890" y="4222946"/>
            <a:ext cx="4829849" cy="197195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8316A8F-F94F-F9DC-822E-4D22E582E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8451" y="2278454"/>
            <a:ext cx="4401164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7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00163-CE83-D841-A8A7-8385F271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Bread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1F035D-431B-8091-3B01-A4817FD3E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to the inventory is protected: Only one client can access the inventory at the same time:</a:t>
            </a:r>
          </a:p>
          <a:p>
            <a:pPr lvl="1"/>
            <a:r>
              <a:rPr lang="en-US" dirty="0"/>
              <a:t>Shopper accessing and</a:t>
            </a:r>
            <a:br>
              <a:rPr lang="en-US" dirty="0"/>
            </a:br>
            <a:r>
              <a:rPr lang="en-US" dirty="0"/>
              <a:t>apprentice the inventory:</a:t>
            </a:r>
          </a:p>
          <a:p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CE0085-0793-4A5C-459D-94884EB09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20" y="3328590"/>
            <a:ext cx="7125694" cy="284837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7F55553-A8F2-8B9A-7412-A26151B7D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230" y="2599350"/>
            <a:ext cx="6973273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6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0F105-72F1-BA9A-CB57-9EBD763F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Bread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588BF-10CB-23EB-4CB9-6F4BA3207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Semaphore for coordination between apprentices, baker and shopper:</a:t>
            </a:r>
          </a:p>
          <a:p>
            <a:pPr lvl="1"/>
            <a:r>
              <a:rPr lang="en-US" dirty="0"/>
              <a:t>Apprentice waits for his turn: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Baker wakes an apprentice: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DB6623-4CA3-AF3A-EEE0-3ABC8D9C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48" y="3114631"/>
            <a:ext cx="4210638" cy="6287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192DF6B-B02C-8DE0-D45C-32A9F5B08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348" y="4534387"/>
            <a:ext cx="5201376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148</Words>
  <Application>Microsoft Office PowerPoint</Application>
  <PresentationFormat>Breitbild</PresentationFormat>
  <Paragraphs>32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Presentation Group 1</vt:lpstr>
      <vt:lpstr>Summary</vt:lpstr>
      <vt:lpstr>1.Inventory</vt:lpstr>
      <vt:lpstr>1. Inventory</vt:lpstr>
      <vt:lpstr>Making Bread</vt:lpstr>
      <vt:lpstr>Making Bread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Group 1</dc:title>
  <dc:creator>Thirith Yang</dc:creator>
  <cp:lastModifiedBy>Thirith Yang</cp:lastModifiedBy>
  <cp:revision>13</cp:revision>
  <dcterms:created xsi:type="dcterms:W3CDTF">2022-05-24T12:01:47Z</dcterms:created>
  <dcterms:modified xsi:type="dcterms:W3CDTF">2022-05-24T12:33:01Z</dcterms:modified>
</cp:coreProperties>
</file>