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0"/>
    <p:restoredTop sz="96327"/>
  </p:normalViewPr>
  <p:slideViewPr>
    <p:cSldViewPr snapToGrid="0" snapToObjects="1">
      <p:cViewPr varScale="1">
        <p:scale>
          <a:sx n="196" d="100"/>
          <a:sy n="196" d="100"/>
        </p:scale>
        <p:origin x="1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D41EA-3000-4044-84F0-99161025D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0A9FF8-B27C-3A42-8FE4-2D9BF84D5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1EA6DF-FB1D-E945-863A-5044BE48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3956-B1F1-2A4B-A6AC-0A3998E8A5BA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D7E5D1-6CDE-1A43-BA0E-63FBE97E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96CA03-4C87-BC4C-8A96-D7EAEF53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420-1A8F-2045-930A-9670D446F2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91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7066C-1EDA-814F-9708-0B841425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66AEAA-463F-7B4D-9BE2-04D53AA90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9A6B74-78CF-C047-8BE8-7715D57AC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3956-B1F1-2A4B-A6AC-0A3998E8A5BA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BD467E-DCED-364F-8E37-76EB16D1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B570E9-4265-C247-86F7-EC6C06CF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420-1A8F-2045-930A-9670D446F2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90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B436E92-1F2A-714F-AFB8-C7E67B9F8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52F8A2-735F-9748-B74E-57B0B64DD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4878C-9B54-6243-BE6D-A33CE1FC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3956-B1F1-2A4B-A6AC-0A3998E8A5BA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E572E7-44DF-D440-AFC7-42E4F72C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BA3CE1-8011-B14F-9CF4-EFBE069E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420-1A8F-2045-930A-9670D446F2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5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010371-0403-CA49-9BDA-DE9FAEAD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66C162-5DDD-2E43-A83C-B7CEA0300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4750A3-9062-384B-81F6-EFD78367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3956-B1F1-2A4B-A6AC-0A3998E8A5BA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94AFA8-3A45-A94B-8B69-86BAB474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11D354-A651-BE4F-BC6D-8A054F09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420-1A8F-2045-930A-9670D446F2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23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6DE94-05BC-034F-ADB5-5887D3FC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E61A71-395B-9A48-AC95-063F83F6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CFA75D-6C1B-854D-94AA-CFB0DDCB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3956-B1F1-2A4B-A6AC-0A3998E8A5BA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489C7F-3E4C-614E-963B-33F964F0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1AAAAD-60B4-034D-9CCD-C6C1116A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420-1A8F-2045-930A-9670D446F2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89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841E1E-EC8D-5940-A9A5-69A91725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4819CD-6701-F347-A0EF-B787D8DC2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8D9D55-74F1-9743-9D40-4F584FE94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CB6E0F-1856-DE47-98EC-59946F95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3956-B1F1-2A4B-A6AC-0A3998E8A5BA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28F957-D32F-6E42-AD7F-462C0042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E244BF-84DB-7547-B223-967F5E3D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420-1A8F-2045-930A-9670D446F2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69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8B96FB-C706-F542-A712-1013B989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4D35BE-EB50-FF4E-A975-80FD52C81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92C415-6691-0644-8477-A0A05E4F9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822ACF-9B79-8147-B54E-6F746EC4F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D1776D4-93BF-ED4B-B52A-7FAB7F673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0B1A57E-2578-C14B-81AF-632A3E891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3956-B1F1-2A4B-A6AC-0A3998E8A5BA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16ACF8D-EA22-A249-A00D-C3A74500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F8A686C-A427-B847-B130-B0DB5794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420-1A8F-2045-930A-9670D446F2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9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64F69-9502-6A46-B35D-39E42D84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8B96313-C6AF-944D-8043-86418F83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3956-B1F1-2A4B-A6AC-0A3998E8A5BA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88AE63-076D-354D-A6A7-6A105170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CDB401B-1F26-C740-ACF6-39EB0D6F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420-1A8F-2045-930A-9670D446F2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60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F1A261D-1573-9B4A-872E-F16F8708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3956-B1F1-2A4B-A6AC-0A3998E8A5BA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234D392-464C-0E4F-89A7-DF4763D8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A86236-C8B2-994C-8749-0FCE89FB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420-1A8F-2045-930A-9670D446F2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94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26513F-FD41-D245-887B-6EF048AD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15DD90-8C5F-954F-9EF1-22703EFB0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3673E7-86A1-244B-B13E-A35FC2BC3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48B418-FED1-9D45-A27C-9A53361DF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3956-B1F1-2A4B-A6AC-0A3998E8A5BA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21D990-2716-DB49-8EA1-D3FAE6C2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29E162-8BD1-3447-8717-DCAA3092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420-1A8F-2045-930A-9670D446F2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90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D4AE56-74D6-0E40-B4BC-ACBEB1456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8F18220-7CB6-C748-813C-6A16474C3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059EE2-267E-9C49-A765-DFE65F772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931C52-162F-B846-8391-5913BEDD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3956-B1F1-2A4B-A6AC-0A3998E8A5BA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CCD68A-992F-DB46-ACB2-6E18A0AA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D364B8-CC9D-D94D-9F2E-DE76972C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420-1A8F-2045-930A-9670D446F2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97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4354C66-C7C4-2C4A-9B0E-849DB990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04A23B-C39F-A548-8097-580E2408B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FC57EB-E83D-D14B-9D2B-AFBDC06D8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93956-B1F1-2A4B-A6AC-0A3998E8A5BA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5C1A6C-201E-014F-92BA-96E50BA93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742F82-F249-5E4D-B446-905E876A8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F8420-1A8F-2045-930A-9670D446F2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4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>
            <a:extLst>
              <a:ext uri="{FF2B5EF4-FFF2-40B4-BE49-F238E27FC236}">
                <a16:creationId xmlns:a16="http://schemas.microsoft.com/office/drawing/2014/main" id="{59C2D236-E027-2E47-8B16-0349835B70A6}"/>
              </a:ext>
            </a:extLst>
          </p:cNvPr>
          <p:cNvSpPr/>
          <p:nvPr/>
        </p:nvSpPr>
        <p:spPr>
          <a:xfrm>
            <a:off x="2663687" y="1025096"/>
            <a:ext cx="5452942" cy="40032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ysClr val="windowText" lastClr="000000"/>
              </a:solidFill>
            </a:endParaRPr>
          </a:p>
        </p:txBody>
      </p:sp>
      <p:pic>
        <p:nvPicPr>
          <p:cNvPr id="5" name="Graphic 35">
            <a:extLst>
              <a:ext uri="{FF2B5EF4-FFF2-40B4-BE49-F238E27FC236}">
                <a16:creationId xmlns:a16="http://schemas.microsoft.com/office/drawing/2014/main" id="{E9413D09-FA4D-F14E-A85B-53E4CBAAA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3687" y="1030995"/>
            <a:ext cx="330200" cy="30524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6458F73-C217-FD40-9225-DDA019636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79243" y="2717166"/>
            <a:ext cx="483586" cy="469900"/>
          </a:xfrm>
          <a:prstGeom prst="rect">
            <a:avLst/>
          </a:prstGeom>
        </p:spPr>
      </p:pic>
      <p:sp>
        <p:nvSpPr>
          <p:cNvPr id="7" name="TextBox 14">
            <a:extLst>
              <a:ext uri="{FF2B5EF4-FFF2-40B4-BE49-F238E27FC236}">
                <a16:creationId xmlns:a16="http://schemas.microsoft.com/office/drawing/2014/main" id="{C937E6E7-50E0-C44D-8039-5C920E98E1F7}"/>
              </a:ext>
            </a:extLst>
          </p:cNvPr>
          <p:cNvSpPr txBox="1"/>
          <p:nvPr/>
        </p:nvSpPr>
        <p:spPr>
          <a:xfrm>
            <a:off x="20534" y="3187065"/>
            <a:ext cx="997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ユーザ</a:t>
            </a:r>
            <a:endParaRPr lang="en-US" sz="1000" dirty="0"/>
          </a:p>
        </p:txBody>
      </p:sp>
      <p:pic>
        <p:nvPicPr>
          <p:cNvPr id="8" name="Graphic 21">
            <a:extLst>
              <a:ext uri="{FF2B5EF4-FFF2-40B4-BE49-F238E27FC236}">
                <a16:creationId xmlns:a16="http://schemas.microsoft.com/office/drawing/2014/main" id="{7A03A4ED-97C2-F74D-A8CB-58E24D5901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2100" y="2717166"/>
            <a:ext cx="469900" cy="469900"/>
          </a:xfrm>
          <a:prstGeom prst="rect">
            <a:avLst/>
          </a:prstGeom>
        </p:spPr>
      </p:pic>
      <p:pic>
        <p:nvPicPr>
          <p:cNvPr id="10" name="Graphic 39">
            <a:extLst>
              <a:ext uri="{FF2B5EF4-FFF2-40B4-BE49-F238E27FC236}">
                <a16:creationId xmlns:a16="http://schemas.microsoft.com/office/drawing/2014/main" id="{1A064DD8-2F81-0E48-A18C-921F154F9F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60570" y="940559"/>
            <a:ext cx="469900" cy="469900"/>
          </a:xfrm>
          <a:prstGeom prst="rect">
            <a:avLst/>
          </a:prstGeom>
        </p:spPr>
      </p:pic>
      <p:sp>
        <p:nvSpPr>
          <p:cNvPr id="11" name="TextBox 14">
            <a:extLst>
              <a:ext uri="{FF2B5EF4-FFF2-40B4-BE49-F238E27FC236}">
                <a16:creationId xmlns:a16="http://schemas.microsoft.com/office/drawing/2014/main" id="{542EAB90-E26A-734B-AD7D-EB5880B72E8E}"/>
              </a:ext>
            </a:extLst>
          </p:cNvPr>
          <p:cNvSpPr txBox="1"/>
          <p:nvPr/>
        </p:nvSpPr>
        <p:spPr>
          <a:xfrm>
            <a:off x="9961463" y="1037698"/>
            <a:ext cx="997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サイト管理者</a:t>
            </a:r>
            <a:endParaRPr lang="en-US" sz="1000" dirty="0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C90DE83F-E270-024B-A90F-EF8A63F37BC4}"/>
              </a:ext>
            </a:extLst>
          </p:cNvPr>
          <p:cNvSpPr txBox="1"/>
          <p:nvPr/>
        </p:nvSpPr>
        <p:spPr>
          <a:xfrm>
            <a:off x="3449515" y="2292012"/>
            <a:ext cx="1159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CloudFront</a:t>
            </a:r>
          </a:p>
        </p:txBody>
      </p:sp>
      <p:pic>
        <p:nvPicPr>
          <p:cNvPr id="13" name="Graphic 33">
            <a:extLst>
              <a:ext uri="{FF2B5EF4-FFF2-40B4-BE49-F238E27FC236}">
                <a16:creationId xmlns:a16="http://schemas.microsoft.com/office/drawing/2014/main" id="{C1B411B3-63AD-1045-BE34-4EC2AB9688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19071" y="2567491"/>
            <a:ext cx="330200" cy="330200"/>
          </a:xfrm>
          <a:prstGeom prst="rect">
            <a:avLst/>
          </a:prstGeom>
        </p:spPr>
      </p:pic>
      <p:pic>
        <p:nvPicPr>
          <p:cNvPr id="14" name="Graphic 67">
            <a:extLst>
              <a:ext uri="{FF2B5EF4-FFF2-40B4-BE49-F238E27FC236}">
                <a16:creationId xmlns:a16="http://schemas.microsoft.com/office/drawing/2014/main" id="{3F044595-4B4F-4240-AE1B-6566FDD7A5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09434" y="2577181"/>
            <a:ext cx="307778" cy="307778"/>
          </a:xfrm>
          <a:prstGeom prst="rect">
            <a:avLst/>
          </a:prstGeom>
        </p:spPr>
      </p:pic>
      <p:sp>
        <p:nvSpPr>
          <p:cNvPr id="15" name="TextBox 78">
            <a:extLst>
              <a:ext uri="{FF2B5EF4-FFF2-40B4-BE49-F238E27FC236}">
                <a16:creationId xmlns:a16="http://schemas.microsoft.com/office/drawing/2014/main" id="{D6BB8B31-84C2-0B47-9BBB-4C95C4A613A9}"/>
              </a:ext>
            </a:extLst>
          </p:cNvPr>
          <p:cNvSpPr txBox="1"/>
          <p:nvPr/>
        </p:nvSpPr>
        <p:spPr>
          <a:xfrm>
            <a:off x="4648648" y="2333991"/>
            <a:ext cx="999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S3 Bucket</a:t>
            </a: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75F0E2EA-5FB8-174E-A263-DA00A62AD53D}"/>
              </a:ext>
            </a:extLst>
          </p:cNvPr>
          <p:cNvSpPr txBox="1"/>
          <p:nvPr/>
        </p:nvSpPr>
        <p:spPr>
          <a:xfrm>
            <a:off x="2930407" y="3098931"/>
            <a:ext cx="1335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API </a:t>
            </a:r>
            <a:r>
              <a:rPr lang="en-US" sz="1000" dirty="0" err="1"/>
              <a:t>GateWay</a:t>
            </a:r>
            <a:endParaRPr lang="en-US" sz="1000" dirty="0"/>
          </a:p>
        </p:txBody>
      </p:sp>
      <p:pic>
        <p:nvPicPr>
          <p:cNvPr id="17" name="Graphic 17">
            <a:extLst>
              <a:ext uri="{FF2B5EF4-FFF2-40B4-BE49-F238E27FC236}">
                <a16:creationId xmlns:a16="http://schemas.microsoft.com/office/drawing/2014/main" id="{E450B924-7A65-C745-97F4-1DE8B5938E2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75173" y="3352844"/>
            <a:ext cx="330200" cy="330200"/>
          </a:xfrm>
          <a:prstGeom prst="rect">
            <a:avLst/>
          </a:prstGeom>
        </p:spPr>
      </p:pic>
      <p:sp>
        <p:nvSpPr>
          <p:cNvPr id="18" name="TextBox 35">
            <a:extLst>
              <a:ext uri="{FF2B5EF4-FFF2-40B4-BE49-F238E27FC236}">
                <a16:creationId xmlns:a16="http://schemas.microsoft.com/office/drawing/2014/main" id="{3DA611F3-9AEA-524B-B769-A3C7D5E37A06}"/>
              </a:ext>
            </a:extLst>
          </p:cNvPr>
          <p:cNvSpPr txBox="1"/>
          <p:nvPr/>
        </p:nvSpPr>
        <p:spPr>
          <a:xfrm>
            <a:off x="4022022" y="3102020"/>
            <a:ext cx="812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Lambda</a:t>
            </a:r>
          </a:p>
        </p:txBody>
      </p:sp>
      <p:pic>
        <p:nvPicPr>
          <p:cNvPr id="19" name="Graphic 42">
            <a:extLst>
              <a:ext uri="{FF2B5EF4-FFF2-40B4-BE49-F238E27FC236}">
                <a16:creationId xmlns:a16="http://schemas.microsoft.com/office/drawing/2014/main" id="{DBA7FC37-BBB0-D34E-8A01-4F5E18068C1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44097" y="3352843"/>
            <a:ext cx="330201" cy="330201"/>
          </a:xfrm>
          <a:prstGeom prst="rect">
            <a:avLst/>
          </a:prstGeom>
        </p:spPr>
      </p:pic>
      <p:sp>
        <p:nvSpPr>
          <p:cNvPr id="20" name="TextBox 11">
            <a:extLst>
              <a:ext uri="{FF2B5EF4-FFF2-40B4-BE49-F238E27FC236}">
                <a16:creationId xmlns:a16="http://schemas.microsoft.com/office/drawing/2014/main" id="{8645B88D-683C-3F47-8A81-FCB8C30D61F9}"/>
              </a:ext>
            </a:extLst>
          </p:cNvPr>
          <p:cNvSpPr txBox="1"/>
          <p:nvPr/>
        </p:nvSpPr>
        <p:spPr>
          <a:xfrm>
            <a:off x="2633312" y="3918521"/>
            <a:ext cx="928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AppSync</a:t>
            </a:r>
          </a:p>
        </p:txBody>
      </p:sp>
      <p:pic>
        <p:nvPicPr>
          <p:cNvPr id="21" name="Graphic 30">
            <a:extLst>
              <a:ext uri="{FF2B5EF4-FFF2-40B4-BE49-F238E27FC236}">
                <a16:creationId xmlns:a16="http://schemas.microsoft.com/office/drawing/2014/main" id="{01691ED0-49A7-2144-BD5E-A4387450C4B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508303" y="4121075"/>
            <a:ext cx="310836" cy="310836"/>
          </a:xfrm>
          <a:prstGeom prst="rect">
            <a:avLst/>
          </a:prstGeom>
        </p:spPr>
      </p:pic>
      <p:sp>
        <p:nvSpPr>
          <p:cNvPr id="24" name="TextBox 9">
            <a:extLst>
              <a:ext uri="{FF2B5EF4-FFF2-40B4-BE49-F238E27FC236}">
                <a16:creationId xmlns:a16="http://schemas.microsoft.com/office/drawing/2014/main" id="{9588B3EF-15EA-6043-82F4-BE34D7811AAA}"/>
              </a:ext>
            </a:extLst>
          </p:cNvPr>
          <p:cNvSpPr txBox="1"/>
          <p:nvPr/>
        </p:nvSpPr>
        <p:spPr>
          <a:xfrm>
            <a:off x="4924860" y="3498146"/>
            <a:ext cx="1068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DynamoDB</a:t>
            </a:r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予約</a:t>
            </a:r>
            <a:r>
              <a:rPr lang="en-US" sz="1000" dirty="0"/>
              <a:t>)</a:t>
            </a:r>
          </a:p>
        </p:txBody>
      </p:sp>
      <p:pic>
        <p:nvPicPr>
          <p:cNvPr id="25" name="Graphic 47">
            <a:extLst>
              <a:ext uri="{FF2B5EF4-FFF2-40B4-BE49-F238E27FC236}">
                <a16:creationId xmlns:a16="http://schemas.microsoft.com/office/drawing/2014/main" id="{683B863C-763C-6040-902D-B0D64E5B809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735320" y="3352844"/>
            <a:ext cx="330200" cy="330200"/>
          </a:xfrm>
          <a:prstGeom prst="rect">
            <a:avLst/>
          </a:prstGeom>
        </p:spPr>
      </p:pic>
      <p:pic>
        <p:nvPicPr>
          <p:cNvPr id="26" name="Graphic 47">
            <a:extLst>
              <a:ext uri="{FF2B5EF4-FFF2-40B4-BE49-F238E27FC236}">
                <a16:creationId xmlns:a16="http://schemas.microsoft.com/office/drawing/2014/main" id="{D80A667E-F18E-E64D-A05A-D389C634D38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727746" y="4121075"/>
            <a:ext cx="330200" cy="330200"/>
          </a:xfrm>
          <a:prstGeom prst="rect">
            <a:avLst/>
          </a:prstGeom>
        </p:spPr>
      </p:pic>
      <p:pic>
        <p:nvPicPr>
          <p:cNvPr id="27" name="Graphic 42">
            <a:extLst>
              <a:ext uri="{FF2B5EF4-FFF2-40B4-BE49-F238E27FC236}">
                <a16:creationId xmlns:a16="http://schemas.microsoft.com/office/drawing/2014/main" id="{7881D5EE-3806-8D4B-9445-654A2419315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06406" y="2027192"/>
            <a:ext cx="330201" cy="330201"/>
          </a:xfrm>
          <a:prstGeom prst="rect">
            <a:avLst/>
          </a:prstGeom>
        </p:spPr>
      </p:pic>
      <p:pic>
        <p:nvPicPr>
          <p:cNvPr id="31" name="Graphic 71">
            <a:extLst>
              <a:ext uri="{FF2B5EF4-FFF2-40B4-BE49-F238E27FC236}">
                <a16:creationId xmlns:a16="http://schemas.microsoft.com/office/drawing/2014/main" id="{E379B65D-450C-7540-89A2-5BD948147F1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492599" y="1749330"/>
            <a:ext cx="323577" cy="323577"/>
          </a:xfrm>
          <a:prstGeom prst="rect">
            <a:avLst/>
          </a:prstGeom>
        </p:spPr>
      </p:pic>
      <p:sp>
        <p:nvSpPr>
          <p:cNvPr id="32" name="TextBox 9">
            <a:extLst>
              <a:ext uri="{FF2B5EF4-FFF2-40B4-BE49-F238E27FC236}">
                <a16:creationId xmlns:a16="http://schemas.microsoft.com/office/drawing/2014/main" id="{2F52E780-0ED2-714E-92C8-85B0470A0C78}"/>
              </a:ext>
            </a:extLst>
          </p:cNvPr>
          <p:cNvSpPr txBox="1"/>
          <p:nvPr/>
        </p:nvSpPr>
        <p:spPr>
          <a:xfrm>
            <a:off x="4343475" y="4457345"/>
            <a:ext cx="1068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DynamoDB</a:t>
            </a:r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問い合わせ</a:t>
            </a:r>
            <a:r>
              <a:rPr lang="en-US" sz="1000" dirty="0"/>
              <a:t>)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2BF64B71-BFA7-F34A-9785-97F46FCA5290}"/>
              </a:ext>
            </a:extLst>
          </p:cNvPr>
          <p:cNvSpPr txBox="1"/>
          <p:nvPr/>
        </p:nvSpPr>
        <p:spPr>
          <a:xfrm>
            <a:off x="6833533" y="1126114"/>
            <a:ext cx="800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SES</a:t>
            </a:r>
          </a:p>
        </p:txBody>
      </p:sp>
      <p:pic>
        <p:nvPicPr>
          <p:cNvPr id="34" name="Graphic 27">
            <a:extLst>
              <a:ext uri="{FF2B5EF4-FFF2-40B4-BE49-F238E27FC236}">
                <a16:creationId xmlns:a16="http://schemas.microsoft.com/office/drawing/2014/main" id="{6ABAD14E-2FC1-494F-A904-B1177366C31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775548" y="661761"/>
            <a:ext cx="469900" cy="469900"/>
          </a:xfrm>
          <a:prstGeom prst="rect">
            <a:avLst/>
          </a:prstGeom>
        </p:spPr>
      </p:pic>
      <p:sp>
        <p:nvSpPr>
          <p:cNvPr id="35" name="TextBox 9">
            <a:extLst>
              <a:ext uri="{FF2B5EF4-FFF2-40B4-BE49-F238E27FC236}">
                <a16:creationId xmlns:a16="http://schemas.microsoft.com/office/drawing/2014/main" id="{BA3F5E61-4C80-A04C-BD09-BAA23B85673C}"/>
              </a:ext>
            </a:extLst>
          </p:cNvPr>
          <p:cNvSpPr txBox="1"/>
          <p:nvPr/>
        </p:nvSpPr>
        <p:spPr>
          <a:xfrm>
            <a:off x="1513728" y="1401247"/>
            <a:ext cx="1309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S3 Object</a:t>
            </a:r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予約表</a:t>
            </a:r>
            <a:r>
              <a:rPr lang="en-US" sz="1000" dirty="0"/>
              <a:t>)</a:t>
            </a:r>
          </a:p>
        </p:txBody>
      </p:sp>
      <p:cxnSp>
        <p:nvCxnSpPr>
          <p:cNvPr id="36" name="Straight Arrow Connector 18">
            <a:extLst>
              <a:ext uri="{FF2B5EF4-FFF2-40B4-BE49-F238E27FC236}">
                <a16:creationId xmlns:a16="http://schemas.microsoft.com/office/drawing/2014/main" id="{50738AF5-680A-2D4C-8924-AED8F28D8CA7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3949271" y="2731070"/>
            <a:ext cx="660163" cy="1521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0">
            <a:extLst>
              <a:ext uri="{FF2B5EF4-FFF2-40B4-BE49-F238E27FC236}">
                <a16:creationId xmlns:a16="http://schemas.microsoft.com/office/drawing/2014/main" id="{79BB49F9-FE41-6343-9EC1-C339FAF6EAA6}"/>
              </a:ext>
            </a:extLst>
          </p:cNvPr>
          <p:cNvSpPr txBox="1"/>
          <p:nvPr/>
        </p:nvSpPr>
        <p:spPr>
          <a:xfrm>
            <a:off x="6572635" y="2880066"/>
            <a:ext cx="997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Amplify Console</a:t>
            </a:r>
          </a:p>
        </p:txBody>
      </p:sp>
      <p:pic>
        <p:nvPicPr>
          <p:cNvPr id="41" name="Graphic 26">
            <a:extLst>
              <a:ext uri="{FF2B5EF4-FFF2-40B4-BE49-F238E27FC236}">
                <a16:creationId xmlns:a16="http://schemas.microsoft.com/office/drawing/2014/main" id="{0AB3ECD8-25DA-E84C-A4F0-BD337D68DA6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402809" y="2563476"/>
            <a:ext cx="382494" cy="382494"/>
          </a:xfrm>
          <a:prstGeom prst="rect">
            <a:avLst/>
          </a:prstGeom>
        </p:spPr>
      </p:pic>
      <p:pic>
        <p:nvPicPr>
          <p:cNvPr id="42" name="Graphic 39">
            <a:extLst>
              <a:ext uri="{FF2B5EF4-FFF2-40B4-BE49-F238E27FC236}">
                <a16:creationId xmlns:a16="http://schemas.microsoft.com/office/drawing/2014/main" id="{B94F19C8-283C-D64B-9E46-D622148BFB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22254" y="4148263"/>
            <a:ext cx="469900" cy="469900"/>
          </a:xfrm>
          <a:prstGeom prst="rect">
            <a:avLst/>
          </a:prstGeom>
        </p:spPr>
      </p:pic>
      <p:sp>
        <p:nvSpPr>
          <p:cNvPr id="43" name="TextBox 14">
            <a:extLst>
              <a:ext uri="{FF2B5EF4-FFF2-40B4-BE49-F238E27FC236}">
                <a16:creationId xmlns:a16="http://schemas.microsoft.com/office/drawing/2014/main" id="{57BFDF7A-F254-574E-8E03-A5007E133964}"/>
              </a:ext>
            </a:extLst>
          </p:cNvPr>
          <p:cNvSpPr txBox="1"/>
          <p:nvPr/>
        </p:nvSpPr>
        <p:spPr>
          <a:xfrm>
            <a:off x="9458356" y="4645352"/>
            <a:ext cx="997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開発者</a:t>
            </a:r>
            <a:endParaRPr lang="en-US" sz="1000" dirty="0"/>
          </a:p>
        </p:txBody>
      </p:sp>
      <p:pic>
        <p:nvPicPr>
          <p:cNvPr id="45" name="図 4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EFB27065-BCBD-5147-B37C-3B6B97DE8F71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344742" y="4164742"/>
            <a:ext cx="464053" cy="464053"/>
          </a:xfrm>
          <a:prstGeom prst="rect">
            <a:avLst/>
          </a:prstGeom>
        </p:spPr>
      </p:pic>
      <p:cxnSp>
        <p:nvCxnSpPr>
          <p:cNvPr id="46" name="Straight Arrow Connector 18">
            <a:extLst>
              <a:ext uri="{FF2B5EF4-FFF2-40B4-BE49-F238E27FC236}">
                <a16:creationId xmlns:a16="http://schemas.microsoft.com/office/drawing/2014/main" id="{87E881A9-5905-5A4C-8C92-E29FDA6E81B4}"/>
              </a:ext>
            </a:extLst>
          </p:cNvPr>
          <p:cNvCxnSpPr>
            <a:cxnSpLocks/>
            <a:stCxn id="42" idx="1"/>
            <a:endCxn id="45" idx="3"/>
          </p:cNvCxnSpPr>
          <p:nvPr/>
        </p:nvCxnSpPr>
        <p:spPr>
          <a:xfrm flipH="1">
            <a:off x="8808795" y="4383213"/>
            <a:ext cx="913459" cy="1355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4">
            <a:extLst>
              <a:ext uri="{FF2B5EF4-FFF2-40B4-BE49-F238E27FC236}">
                <a16:creationId xmlns:a16="http://schemas.microsoft.com/office/drawing/2014/main" id="{F443F262-0D8C-B745-985A-07665A31393D}"/>
              </a:ext>
            </a:extLst>
          </p:cNvPr>
          <p:cNvSpPr txBox="1"/>
          <p:nvPr/>
        </p:nvSpPr>
        <p:spPr>
          <a:xfrm>
            <a:off x="8803203" y="4121074"/>
            <a:ext cx="997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git push</a:t>
            </a:r>
          </a:p>
        </p:txBody>
      </p:sp>
      <p:cxnSp>
        <p:nvCxnSpPr>
          <p:cNvPr id="51" name="Straight Arrow Connector 18">
            <a:extLst>
              <a:ext uri="{FF2B5EF4-FFF2-40B4-BE49-F238E27FC236}">
                <a16:creationId xmlns:a16="http://schemas.microsoft.com/office/drawing/2014/main" id="{84201191-050F-2740-AF9B-B5A3171C838C}"/>
              </a:ext>
            </a:extLst>
          </p:cNvPr>
          <p:cNvCxnSpPr>
            <a:cxnSpLocks/>
            <a:stCxn id="45" idx="1"/>
            <a:endCxn id="41" idx="2"/>
          </p:cNvCxnSpPr>
          <p:nvPr/>
        </p:nvCxnSpPr>
        <p:spPr>
          <a:xfrm flipH="1" flipV="1">
            <a:off x="7594056" y="2945970"/>
            <a:ext cx="750686" cy="1450799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14">
            <a:extLst>
              <a:ext uri="{FF2B5EF4-FFF2-40B4-BE49-F238E27FC236}">
                <a16:creationId xmlns:a16="http://schemas.microsoft.com/office/drawing/2014/main" id="{4B7F7F8B-A762-D84F-8EED-5EDD84E35DBC}"/>
              </a:ext>
            </a:extLst>
          </p:cNvPr>
          <p:cNvSpPr txBox="1"/>
          <p:nvPr/>
        </p:nvSpPr>
        <p:spPr>
          <a:xfrm>
            <a:off x="7957766" y="3731965"/>
            <a:ext cx="997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Webhook</a:t>
            </a:r>
          </a:p>
        </p:txBody>
      </p:sp>
      <p:cxnSp>
        <p:nvCxnSpPr>
          <p:cNvPr id="56" name="Straight Arrow Connector 18">
            <a:extLst>
              <a:ext uri="{FF2B5EF4-FFF2-40B4-BE49-F238E27FC236}">
                <a16:creationId xmlns:a16="http://schemas.microsoft.com/office/drawing/2014/main" id="{1EBD3C93-0B64-4644-988E-18ADDA36BD6F}"/>
              </a:ext>
            </a:extLst>
          </p:cNvPr>
          <p:cNvCxnSpPr>
            <a:cxnSpLocks/>
            <a:stCxn id="41" idx="1"/>
            <a:endCxn id="14" idx="3"/>
          </p:cNvCxnSpPr>
          <p:nvPr/>
        </p:nvCxnSpPr>
        <p:spPr>
          <a:xfrm flipH="1" flipV="1">
            <a:off x="4917212" y="2731070"/>
            <a:ext cx="2485597" cy="2365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4">
            <a:extLst>
              <a:ext uri="{FF2B5EF4-FFF2-40B4-BE49-F238E27FC236}">
                <a16:creationId xmlns:a16="http://schemas.microsoft.com/office/drawing/2014/main" id="{0AE44EF5-716F-C54D-88AC-49A59033AACC}"/>
              </a:ext>
            </a:extLst>
          </p:cNvPr>
          <p:cNvSpPr txBox="1"/>
          <p:nvPr/>
        </p:nvSpPr>
        <p:spPr>
          <a:xfrm>
            <a:off x="6540921" y="2491883"/>
            <a:ext cx="997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deploy</a:t>
            </a:r>
          </a:p>
        </p:txBody>
      </p:sp>
      <p:cxnSp>
        <p:nvCxnSpPr>
          <p:cNvPr id="62" name="Straight Arrow Connector 18">
            <a:extLst>
              <a:ext uri="{FF2B5EF4-FFF2-40B4-BE49-F238E27FC236}">
                <a16:creationId xmlns:a16="http://schemas.microsoft.com/office/drawing/2014/main" id="{BE504592-D698-3541-8326-5BC0BF443792}"/>
              </a:ext>
            </a:extLst>
          </p:cNvPr>
          <p:cNvCxnSpPr>
            <a:cxnSpLocks/>
            <a:stCxn id="25" idx="3"/>
            <a:endCxn id="27" idx="2"/>
          </p:cNvCxnSpPr>
          <p:nvPr/>
        </p:nvCxnSpPr>
        <p:spPr>
          <a:xfrm flipV="1">
            <a:off x="5065520" y="2357393"/>
            <a:ext cx="805987" cy="116055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14">
            <a:extLst>
              <a:ext uri="{FF2B5EF4-FFF2-40B4-BE49-F238E27FC236}">
                <a16:creationId xmlns:a16="http://schemas.microsoft.com/office/drawing/2014/main" id="{B90AC6D1-E9C1-8741-824C-B2A9D20FF467}"/>
              </a:ext>
            </a:extLst>
          </p:cNvPr>
          <p:cNvSpPr txBox="1"/>
          <p:nvPr/>
        </p:nvSpPr>
        <p:spPr>
          <a:xfrm>
            <a:off x="5189955" y="2933746"/>
            <a:ext cx="997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trigger</a:t>
            </a:r>
          </a:p>
        </p:txBody>
      </p:sp>
      <p:cxnSp>
        <p:nvCxnSpPr>
          <p:cNvPr id="67" name="Straight Arrow Connector 18">
            <a:extLst>
              <a:ext uri="{FF2B5EF4-FFF2-40B4-BE49-F238E27FC236}">
                <a16:creationId xmlns:a16="http://schemas.microsoft.com/office/drawing/2014/main" id="{AD0DC04C-100E-B649-ABC1-1C70A785D234}"/>
              </a:ext>
            </a:extLst>
          </p:cNvPr>
          <p:cNvCxnSpPr>
            <a:cxnSpLocks/>
            <a:stCxn id="27" idx="1"/>
            <a:endCxn id="31" idx="3"/>
          </p:cNvCxnSpPr>
          <p:nvPr/>
        </p:nvCxnSpPr>
        <p:spPr>
          <a:xfrm flipH="1" flipV="1">
            <a:off x="2816176" y="1911119"/>
            <a:ext cx="2890230" cy="28117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14">
            <a:extLst>
              <a:ext uri="{FF2B5EF4-FFF2-40B4-BE49-F238E27FC236}">
                <a16:creationId xmlns:a16="http://schemas.microsoft.com/office/drawing/2014/main" id="{69687FAF-1947-C248-B0C8-02FBA64ED8ED}"/>
              </a:ext>
            </a:extLst>
          </p:cNvPr>
          <p:cNvSpPr txBox="1"/>
          <p:nvPr/>
        </p:nvSpPr>
        <p:spPr>
          <a:xfrm>
            <a:off x="4296294" y="1827439"/>
            <a:ext cx="997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update</a:t>
            </a:r>
          </a:p>
        </p:txBody>
      </p:sp>
      <p:cxnSp>
        <p:nvCxnSpPr>
          <p:cNvPr id="73" name="Straight Arrow Connector 18">
            <a:extLst>
              <a:ext uri="{FF2B5EF4-FFF2-40B4-BE49-F238E27FC236}">
                <a16:creationId xmlns:a16="http://schemas.microsoft.com/office/drawing/2014/main" id="{77E909FD-92BA-6D46-900E-09977CDA672B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1262000" y="2732591"/>
            <a:ext cx="2357071" cy="21952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18">
            <a:extLst>
              <a:ext uri="{FF2B5EF4-FFF2-40B4-BE49-F238E27FC236}">
                <a16:creationId xmlns:a16="http://schemas.microsoft.com/office/drawing/2014/main" id="{6F468A7C-0A56-334A-A98D-1E9F574E4E88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1262000" y="1911119"/>
            <a:ext cx="1230599" cy="104099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18">
            <a:extLst>
              <a:ext uri="{FF2B5EF4-FFF2-40B4-BE49-F238E27FC236}">
                <a16:creationId xmlns:a16="http://schemas.microsoft.com/office/drawing/2014/main" id="{FBA7CF08-B25F-934F-9512-3566F8BF2201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1262000" y="2952116"/>
            <a:ext cx="1813173" cy="56582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18">
            <a:extLst>
              <a:ext uri="{FF2B5EF4-FFF2-40B4-BE49-F238E27FC236}">
                <a16:creationId xmlns:a16="http://schemas.microsoft.com/office/drawing/2014/main" id="{DAB1BC0B-1B71-A549-8C0E-2C72C8C2AE8B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>
            <a:off x="1262000" y="2952116"/>
            <a:ext cx="1246303" cy="132437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11">
            <a:extLst>
              <a:ext uri="{FF2B5EF4-FFF2-40B4-BE49-F238E27FC236}">
                <a16:creationId xmlns:a16="http://schemas.microsoft.com/office/drawing/2014/main" id="{FB5C291F-11F4-D242-88C5-37C4DE9D1BD5}"/>
              </a:ext>
            </a:extLst>
          </p:cNvPr>
          <p:cNvSpPr txBox="1"/>
          <p:nvPr/>
        </p:nvSpPr>
        <p:spPr>
          <a:xfrm>
            <a:off x="1110842" y="3731965"/>
            <a:ext cx="928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問い合わせ</a:t>
            </a:r>
            <a:endParaRPr lang="en-US" sz="1000" dirty="0"/>
          </a:p>
        </p:txBody>
      </p:sp>
      <p:sp>
        <p:nvSpPr>
          <p:cNvPr id="88" name="TextBox 11">
            <a:extLst>
              <a:ext uri="{FF2B5EF4-FFF2-40B4-BE49-F238E27FC236}">
                <a16:creationId xmlns:a16="http://schemas.microsoft.com/office/drawing/2014/main" id="{45D6E17B-4894-014D-9A4C-764A90BA0E6F}"/>
              </a:ext>
            </a:extLst>
          </p:cNvPr>
          <p:cNvSpPr txBox="1"/>
          <p:nvPr/>
        </p:nvSpPr>
        <p:spPr>
          <a:xfrm>
            <a:off x="1648983" y="3187066"/>
            <a:ext cx="549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予約</a:t>
            </a:r>
            <a:endParaRPr lang="en-US" sz="1000" dirty="0"/>
          </a:p>
        </p:txBody>
      </p:sp>
      <p:sp>
        <p:nvSpPr>
          <p:cNvPr id="89" name="TextBox 11">
            <a:extLst>
              <a:ext uri="{FF2B5EF4-FFF2-40B4-BE49-F238E27FC236}">
                <a16:creationId xmlns:a16="http://schemas.microsoft.com/office/drawing/2014/main" id="{24F0851B-9864-6144-A829-302F6A21C13B}"/>
              </a:ext>
            </a:extLst>
          </p:cNvPr>
          <p:cNvSpPr txBox="1"/>
          <p:nvPr/>
        </p:nvSpPr>
        <p:spPr>
          <a:xfrm>
            <a:off x="1503792" y="2599428"/>
            <a:ext cx="95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画面閲覧</a:t>
            </a:r>
            <a:endParaRPr lang="en-US" sz="1000" dirty="0"/>
          </a:p>
        </p:txBody>
      </p:sp>
      <p:sp>
        <p:nvSpPr>
          <p:cNvPr id="90" name="TextBox 11">
            <a:extLst>
              <a:ext uri="{FF2B5EF4-FFF2-40B4-BE49-F238E27FC236}">
                <a16:creationId xmlns:a16="http://schemas.microsoft.com/office/drawing/2014/main" id="{21836853-AD15-2648-8495-72E110301106}"/>
              </a:ext>
            </a:extLst>
          </p:cNvPr>
          <p:cNvSpPr txBox="1"/>
          <p:nvPr/>
        </p:nvSpPr>
        <p:spPr>
          <a:xfrm>
            <a:off x="1165361" y="2056416"/>
            <a:ext cx="95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予約状況</a:t>
            </a:r>
            <a:endParaRPr lang="en-US" sz="1000" dirty="0"/>
          </a:p>
          <a:p>
            <a:pPr algn="ctr"/>
            <a:r>
              <a:rPr lang="en-US" sz="1000" dirty="0" err="1"/>
              <a:t>確認</a:t>
            </a:r>
            <a:endParaRPr lang="en-US" sz="1000" dirty="0"/>
          </a:p>
        </p:txBody>
      </p:sp>
      <p:cxnSp>
        <p:nvCxnSpPr>
          <p:cNvPr id="91" name="Straight Arrow Connector 18">
            <a:extLst>
              <a:ext uri="{FF2B5EF4-FFF2-40B4-BE49-F238E27FC236}">
                <a16:creationId xmlns:a16="http://schemas.microsoft.com/office/drawing/2014/main" id="{46AEDA72-197C-264E-B816-D9F14194BC18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3405373" y="3517944"/>
            <a:ext cx="538724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18">
            <a:extLst>
              <a:ext uri="{FF2B5EF4-FFF2-40B4-BE49-F238E27FC236}">
                <a16:creationId xmlns:a16="http://schemas.microsoft.com/office/drawing/2014/main" id="{5394F387-A730-2D4B-8B89-98041993B182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>
            <a:off x="4274298" y="3517944"/>
            <a:ext cx="461022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18">
            <a:extLst>
              <a:ext uri="{FF2B5EF4-FFF2-40B4-BE49-F238E27FC236}">
                <a16:creationId xmlns:a16="http://schemas.microsoft.com/office/drawing/2014/main" id="{043BF8A8-358D-D341-98F3-627F7FE3DC0E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2819139" y="4276493"/>
            <a:ext cx="1908607" cy="968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8">
            <a:extLst>
              <a:ext uri="{FF2B5EF4-FFF2-40B4-BE49-F238E27FC236}">
                <a16:creationId xmlns:a16="http://schemas.microsoft.com/office/drawing/2014/main" id="{0F331EEA-C289-2A4B-A16A-5F7A91BBBC09}"/>
              </a:ext>
            </a:extLst>
          </p:cNvPr>
          <p:cNvCxnSpPr>
            <a:cxnSpLocks/>
            <a:stCxn id="27" idx="3"/>
            <a:endCxn id="34" idx="2"/>
          </p:cNvCxnSpPr>
          <p:nvPr/>
        </p:nvCxnSpPr>
        <p:spPr>
          <a:xfrm flipV="1">
            <a:off x="6036607" y="1131661"/>
            <a:ext cx="973891" cy="1060632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Graphic 42">
            <a:extLst>
              <a:ext uri="{FF2B5EF4-FFF2-40B4-BE49-F238E27FC236}">
                <a16:creationId xmlns:a16="http://schemas.microsoft.com/office/drawing/2014/main" id="{C66FF74D-E317-414C-9531-A48739C27F5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93948" y="4121074"/>
            <a:ext cx="330201" cy="330201"/>
          </a:xfrm>
          <a:prstGeom prst="rect">
            <a:avLst/>
          </a:prstGeom>
        </p:spPr>
      </p:pic>
      <p:cxnSp>
        <p:nvCxnSpPr>
          <p:cNvPr id="108" name="Straight Arrow Connector 18">
            <a:extLst>
              <a:ext uri="{FF2B5EF4-FFF2-40B4-BE49-F238E27FC236}">
                <a16:creationId xmlns:a16="http://schemas.microsoft.com/office/drawing/2014/main" id="{94B6D74F-F927-C14A-AF1D-2A9EDFCBFEAB}"/>
              </a:ext>
            </a:extLst>
          </p:cNvPr>
          <p:cNvCxnSpPr>
            <a:cxnSpLocks/>
            <a:stCxn id="26" idx="3"/>
            <a:endCxn id="107" idx="1"/>
          </p:cNvCxnSpPr>
          <p:nvPr/>
        </p:nvCxnSpPr>
        <p:spPr>
          <a:xfrm>
            <a:off x="5057946" y="4286175"/>
            <a:ext cx="1136002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4">
            <a:extLst>
              <a:ext uri="{FF2B5EF4-FFF2-40B4-BE49-F238E27FC236}">
                <a16:creationId xmlns:a16="http://schemas.microsoft.com/office/drawing/2014/main" id="{A332CB1F-1830-7449-B819-4C634509656A}"/>
              </a:ext>
            </a:extLst>
          </p:cNvPr>
          <p:cNvSpPr txBox="1"/>
          <p:nvPr/>
        </p:nvSpPr>
        <p:spPr>
          <a:xfrm>
            <a:off x="5071646" y="4031000"/>
            <a:ext cx="997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trigger</a:t>
            </a:r>
          </a:p>
        </p:txBody>
      </p:sp>
      <p:cxnSp>
        <p:nvCxnSpPr>
          <p:cNvPr id="113" name="Straight Arrow Connector 18">
            <a:extLst>
              <a:ext uri="{FF2B5EF4-FFF2-40B4-BE49-F238E27FC236}">
                <a16:creationId xmlns:a16="http://schemas.microsoft.com/office/drawing/2014/main" id="{B47CBDDB-FB34-8F4C-9DC5-BA2A1E3ED29D}"/>
              </a:ext>
            </a:extLst>
          </p:cNvPr>
          <p:cNvCxnSpPr>
            <a:cxnSpLocks/>
            <a:stCxn id="107" idx="0"/>
            <a:endCxn id="34" idx="2"/>
          </p:cNvCxnSpPr>
          <p:nvPr/>
        </p:nvCxnSpPr>
        <p:spPr>
          <a:xfrm flipV="1">
            <a:off x="6359049" y="1131661"/>
            <a:ext cx="651449" cy="2989413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カギ線コネクタ 116">
            <a:extLst>
              <a:ext uri="{FF2B5EF4-FFF2-40B4-BE49-F238E27FC236}">
                <a16:creationId xmlns:a16="http://schemas.microsoft.com/office/drawing/2014/main" id="{1F60139C-6335-7C47-9F45-8209B6A48EFC}"/>
              </a:ext>
            </a:extLst>
          </p:cNvPr>
          <p:cNvCxnSpPr>
            <a:cxnSpLocks/>
            <a:stCxn id="34" idx="0"/>
            <a:endCxn id="6" idx="0"/>
          </p:cNvCxnSpPr>
          <p:nvPr/>
        </p:nvCxnSpPr>
        <p:spPr>
          <a:xfrm rot="16200000" flipH="1" flipV="1">
            <a:off x="2738064" y="-1555268"/>
            <a:ext cx="2055405" cy="6489462"/>
          </a:xfrm>
          <a:prstGeom prst="bentConnector3">
            <a:avLst>
              <a:gd name="adj1" fmla="val -11122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9">
            <a:extLst>
              <a:ext uri="{FF2B5EF4-FFF2-40B4-BE49-F238E27FC236}">
                <a16:creationId xmlns:a16="http://schemas.microsoft.com/office/drawing/2014/main" id="{DB4DC640-1594-7744-A20D-322036558CC6}"/>
              </a:ext>
            </a:extLst>
          </p:cNvPr>
          <p:cNvSpPr txBox="1"/>
          <p:nvPr/>
        </p:nvSpPr>
        <p:spPr>
          <a:xfrm>
            <a:off x="5341602" y="457654"/>
            <a:ext cx="1510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メール通知</a:t>
            </a:r>
            <a:endParaRPr lang="en-US" sz="1000" dirty="0"/>
          </a:p>
        </p:txBody>
      </p:sp>
      <p:pic>
        <p:nvPicPr>
          <p:cNvPr id="121" name="図 120" descr="ロゴ&#10;&#10;自動的に生成された説明">
            <a:extLst>
              <a:ext uri="{FF2B5EF4-FFF2-40B4-BE49-F238E27FC236}">
                <a16:creationId xmlns:a16="http://schemas.microsoft.com/office/drawing/2014/main" id="{B425E0D4-9F7E-DD49-A9FF-B7B4F7FFE2D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314960" y="1972103"/>
            <a:ext cx="450124" cy="450124"/>
          </a:xfrm>
          <a:prstGeom prst="rect">
            <a:avLst/>
          </a:prstGeom>
        </p:spPr>
      </p:pic>
      <p:cxnSp>
        <p:nvCxnSpPr>
          <p:cNvPr id="122" name="Straight Arrow Connector 18">
            <a:extLst>
              <a:ext uri="{FF2B5EF4-FFF2-40B4-BE49-F238E27FC236}">
                <a16:creationId xmlns:a16="http://schemas.microsoft.com/office/drawing/2014/main" id="{6C3415E4-BB65-354F-B641-6F3E48D4B743}"/>
              </a:ext>
            </a:extLst>
          </p:cNvPr>
          <p:cNvCxnSpPr>
            <a:cxnSpLocks/>
            <a:stCxn id="27" idx="3"/>
            <a:endCxn id="121" idx="1"/>
          </p:cNvCxnSpPr>
          <p:nvPr/>
        </p:nvCxnSpPr>
        <p:spPr>
          <a:xfrm>
            <a:off x="6036607" y="2192293"/>
            <a:ext cx="2278353" cy="4872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9">
            <a:extLst>
              <a:ext uri="{FF2B5EF4-FFF2-40B4-BE49-F238E27FC236}">
                <a16:creationId xmlns:a16="http://schemas.microsoft.com/office/drawing/2014/main" id="{DF86AD38-065B-7C45-8439-4B80D62E9285}"/>
              </a:ext>
            </a:extLst>
          </p:cNvPr>
          <p:cNvSpPr txBox="1"/>
          <p:nvPr/>
        </p:nvSpPr>
        <p:spPr>
          <a:xfrm>
            <a:off x="6828079" y="1775462"/>
            <a:ext cx="123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スケジュール連携（API</a:t>
            </a:r>
            <a:r>
              <a:rPr lang="en-US" sz="1000" dirty="0"/>
              <a:t>）</a:t>
            </a:r>
          </a:p>
        </p:txBody>
      </p:sp>
      <p:cxnSp>
        <p:nvCxnSpPr>
          <p:cNvPr id="129" name="Straight Arrow Connector 18">
            <a:extLst>
              <a:ext uri="{FF2B5EF4-FFF2-40B4-BE49-F238E27FC236}">
                <a16:creationId xmlns:a16="http://schemas.microsoft.com/office/drawing/2014/main" id="{EDA83F9B-5025-C548-AA7E-420B678E8D5F}"/>
              </a:ext>
            </a:extLst>
          </p:cNvPr>
          <p:cNvCxnSpPr>
            <a:cxnSpLocks/>
            <a:stCxn id="10" idx="2"/>
            <a:endCxn id="121" idx="0"/>
          </p:cNvCxnSpPr>
          <p:nvPr/>
        </p:nvCxnSpPr>
        <p:spPr>
          <a:xfrm flipH="1">
            <a:off x="8540022" y="1410459"/>
            <a:ext cx="1255498" cy="56164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4">
            <a:extLst>
              <a:ext uri="{FF2B5EF4-FFF2-40B4-BE49-F238E27FC236}">
                <a16:creationId xmlns:a16="http://schemas.microsoft.com/office/drawing/2014/main" id="{1E4D8FC4-C950-1849-9239-79A402227106}"/>
              </a:ext>
            </a:extLst>
          </p:cNvPr>
          <p:cNvSpPr txBox="1"/>
          <p:nvPr/>
        </p:nvSpPr>
        <p:spPr>
          <a:xfrm>
            <a:off x="8327926" y="1393733"/>
            <a:ext cx="997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予約状況確認</a:t>
            </a:r>
            <a:endParaRPr lang="en-US" sz="1000" dirty="0"/>
          </a:p>
        </p:txBody>
      </p:sp>
      <p:sp>
        <p:nvSpPr>
          <p:cNvPr id="133" name="TextBox 14">
            <a:extLst>
              <a:ext uri="{FF2B5EF4-FFF2-40B4-BE49-F238E27FC236}">
                <a16:creationId xmlns:a16="http://schemas.microsoft.com/office/drawing/2014/main" id="{7125E283-3C64-F945-A65B-A38A94B186BB}"/>
              </a:ext>
            </a:extLst>
          </p:cNvPr>
          <p:cNvSpPr txBox="1"/>
          <p:nvPr/>
        </p:nvSpPr>
        <p:spPr>
          <a:xfrm>
            <a:off x="8622530" y="1983413"/>
            <a:ext cx="997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ja-JP" sz="1000" b="1" dirty="0"/>
              <a:t>Google Calendar</a:t>
            </a:r>
            <a:endParaRPr lang="en-US" sz="1000" dirty="0"/>
          </a:p>
        </p:txBody>
      </p:sp>
      <p:cxnSp>
        <p:nvCxnSpPr>
          <p:cNvPr id="134" name="カギ線コネクタ 133">
            <a:extLst>
              <a:ext uri="{FF2B5EF4-FFF2-40B4-BE49-F238E27FC236}">
                <a16:creationId xmlns:a16="http://schemas.microsoft.com/office/drawing/2014/main" id="{E57D2BE6-6258-B048-B7B4-BE533F37E4C3}"/>
              </a:ext>
            </a:extLst>
          </p:cNvPr>
          <p:cNvCxnSpPr>
            <a:cxnSpLocks/>
            <a:stCxn id="34" idx="3"/>
            <a:endCxn id="10" idx="0"/>
          </p:cNvCxnSpPr>
          <p:nvPr/>
        </p:nvCxnSpPr>
        <p:spPr>
          <a:xfrm>
            <a:off x="7245448" y="896711"/>
            <a:ext cx="2550072" cy="43848"/>
          </a:xfrm>
          <a:prstGeom prst="bentConnector2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9">
            <a:extLst>
              <a:ext uri="{FF2B5EF4-FFF2-40B4-BE49-F238E27FC236}">
                <a16:creationId xmlns:a16="http://schemas.microsoft.com/office/drawing/2014/main" id="{02C58026-EE3A-F94A-98B2-4CE8C1985EF3}"/>
              </a:ext>
            </a:extLst>
          </p:cNvPr>
          <p:cNvSpPr txBox="1"/>
          <p:nvPr/>
        </p:nvSpPr>
        <p:spPr>
          <a:xfrm>
            <a:off x="7657385" y="630024"/>
            <a:ext cx="1510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システム通知</a:t>
            </a:r>
            <a:endParaRPr lang="en-US" sz="1000" dirty="0"/>
          </a:p>
        </p:txBody>
      </p:sp>
      <p:pic>
        <p:nvPicPr>
          <p:cNvPr id="157" name="図 156" descr="ロゴ&#10;&#10;自動的に生成された説明">
            <a:extLst>
              <a:ext uri="{FF2B5EF4-FFF2-40B4-BE49-F238E27FC236}">
                <a16:creationId xmlns:a16="http://schemas.microsoft.com/office/drawing/2014/main" id="{168949E8-66FB-384B-9BC8-9BE672C1AD0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830308" y="2566468"/>
            <a:ext cx="1954037" cy="429043"/>
          </a:xfrm>
          <a:prstGeom prst="rect">
            <a:avLst/>
          </a:prstGeom>
        </p:spPr>
      </p:pic>
      <p:cxnSp>
        <p:nvCxnSpPr>
          <p:cNvPr id="161" name="Straight Arrow Connector 18">
            <a:extLst>
              <a:ext uri="{FF2B5EF4-FFF2-40B4-BE49-F238E27FC236}">
                <a16:creationId xmlns:a16="http://schemas.microsoft.com/office/drawing/2014/main" id="{717DE9B4-0FDA-D14B-A808-1056FE6BAD3C}"/>
              </a:ext>
            </a:extLst>
          </p:cNvPr>
          <p:cNvCxnSpPr>
            <a:cxnSpLocks/>
            <a:stCxn id="10" idx="2"/>
            <a:endCxn id="157" idx="0"/>
          </p:cNvCxnSpPr>
          <p:nvPr/>
        </p:nvCxnSpPr>
        <p:spPr>
          <a:xfrm>
            <a:off x="9795520" y="1410459"/>
            <a:ext cx="11807" cy="1156009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4">
            <a:extLst>
              <a:ext uri="{FF2B5EF4-FFF2-40B4-BE49-F238E27FC236}">
                <a16:creationId xmlns:a16="http://schemas.microsoft.com/office/drawing/2014/main" id="{DD8C4D90-D3F0-0C4F-A78D-FDC5F0FE0A3A}"/>
              </a:ext>
            </a:extLst>
          </p:cNvPr>
          <p:cNvSpPr txBox="1"/>
          <p:nvPr/>
        </p:nvSpPr>
        <p:spPr>
          <a:xfrm>
            <a:off x="9772714" y="1773185"/>
            <a:ext cx="997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予約メニュ</a:t>
            </a:r>
            <a:r>
              <a:rPr lang="en-US" sz="1000" dirty="0"/>
              <a:t>ー／</a:t>
            </a:r>
            <a:r>
              <a:rPr lang="en-US" sz="1000" dirty="0" err="1"/>
              <a:t>定休日更新</a:t>
            </a:r>
            <a:endParaRPr lang="en-US" sz="1000" dirty="0"/>
          </a:p>
        </p:txBody>
      </p:sp>
      <p:cxnSp>
        <p:nvCxnSpPr>
          <p:cNvPr id="166" name="Straight Arrow Connector 18">
            <a:extLst>
              <a:ext uri="{FF2B5EF4-FFF2-40B4-BE49-F238E27FC236}">
                <a16:creationId xmlns:a16="http://schemas.microsoft.com/office/drawing/2014/main" id="{6EA9B80E-86F4-6846-9C27-5528100C76F2}"/>
              </a:ext>
            </a:extLst>
          </p:cNvPr>
          <p:cNvCxnSpPr>
            <a:cxnSpLocks/>
            <a:stCxn id="157" idx="1"/>
            <a:endCxn id="41" idx="3"/>
          </p:cNvCxnSpPr>
          <p:nvPr/>
        </p:nvCxnSpPr>
        <p:spPr>
          <a:xfrm flipH="1" flipV="1">
            <a:off x="7785303" y="2754723"/>
            <a:ext cx="1045005" cy="2626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4">
            <a:extLst>
              <a:ext uri="{FF2B5EF4-FFF2-40B4-BE49-F238E27FC236}">
                <a16:creationId xmlns:a16="http://schemas.microsoft.com/office/drawing/2014/main" id="{9E50C303-6B10-9F49-8A1F-F404F2B1762B}"/>
              </a:ext>
            </a:extLst>
          </p:cNvPr>
          <p:cNvSpPr txBox="1"/>
          <p:nvPr/>
        </p:nvSpPr>
        <p:spPr>
          <a:xfrm>
            <a:off x="7930605" y="2791110"/>
            <a:ext cx="997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Webhook</a:t>
            </a:r>
          </a:p>
        </p:txBody>
      </p:sp>
      <p:sp>
        <p:nvSpPr>
          <p:cNvPr id="198" name="TextBox 10">
            <a:extLst>
              <a:ext uri="{FF2B5EF4-FFF2-40B4-BE49-F238E27FC236}">
                <a16:creationId xmlns:a16="http://schemas.microsoft.com/office/drawing/2014/main" id="{A8FC45AD-D716-CC40-94A0-226AF5A2A417}"/>
              </a:ext>
            </a:extLst>
          </p:cNvPr>
          <p:cNvSpPr txBox="1"/>
          <p:nvPr/>
        </p:nvSpPr>
        <p:spPr>
          <a:xfrm>
            <a:off x="1981645" y="2880521"/>
            <a:ext cx="79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Cognito</a:t>
            </a:r>
          </a:p>
          <a:p>
            <a:pPr algn="ctr"/>
            <a:r>
              <a:rPr lang="en-US" sz="1000" dirty="0"/>
              <a:t>（</a:t>
            </a:r>
            <a:r>
              <a:rPr lang="en-US" sz="1000" dirty="0" err="1"/>
              <a:t>認証</a:t>
            </a:r>
            <a:r>
              <a:rPr lang="en-US" sz="1000" dirty="0"/>
              <a:t>）</a:t>
            </a:r>
          </a:p>
        </p:txBody>
      </p:sp>
      <p:pic>
        <p:nvPicPr>
          <p:cNvPr id="200" name="Graphic 23">
            <a:extLst>
              <a:ext uri="{FF2B5EF4-FFF2-40B4-BE49-F238E27FC236}">
                <a16:creationId xmlns:a16="http://schemas.microsoft.com/office/drawing/2014/main" id="{B45B5354-6517-0A4F-BB1C-14BB189029D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477806" y="3286985"/>
            <a:ext cx="330201" cy="330201"/>
          </a:xfrm>
          <a:prstGeom prst="rect">
            <a:avLst/>
          </a:prstGeom>
        </p:spPr>
      </p:pic>
      <p:pic>
        <p:nvPicPr>
          <p:cNvPr id="209" name="Graphic 23">
            <a:extLst>
              <a:ext uri="{FF2B5EF4-FFF2-40B4-BE49-F238E27FC236}">
                <a16:creationId xmlns:a16="http://schemas.microsoft.com/office/drawing/2014/main" id="{6AB2735E-A648-5A4B-B840-7249243CF31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476880" y="2559778"/>
            <a:ext cx="330201" cy="330201"/>
          </a:xfrm>
          <a:prstGeom prst="rect">
            <a:avLst/>
          </a:prstGeom>
        </p:spPr>
      </p:pic>
      <p:sp>
        <p:nvSpPr>
          <p:cNvPr id="216" name="TextBox 14">
            <a:extLst>
              <a:ext uri="{FF2B5EF4-FFF2-40B4-BE49-F238E27FC236}">
                <a16:creationId xmlns:a16="http://schemas.microsoft.com/office/drawing/2014/main" id="{A53AB2B1-2BCD-6440-B544-C55837CB78BD}"/>
              </a:ext>
            </a:extLst>
          </p:cNvPr>
          <p:cNvSpPr txBox="1"/>
          <p:nvPr/>
        </p:nvSpPr>
        <p:spPr>
          <a:xfrm>
            <a:off x="5433821" y="1080355"/>
            <a:ext cx="1212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Event </a:t>
            </a:r>
            <a:br>
              <a:rPr lang="en-US" sz="1000" dirty="0"/>
            </a:br>
            <a:r>
              <a:rPr lang="en-US" sz="1000" dirty="0"/>
              <a:t>(time-based)</a:t>
            </a:r>
          </a:p>
        </p:txBody>
      </p:sp>
      <p:pic>
        <p:nvPicPr>
          <p:cNvPr id="217" name="Graphic 27">
            <a:extLst>
              <a:ext uri="{FF2B5EF4-FFF2-40B4-BE49-F238E27FC236}">
                <a16:creationId xmlns:a16="http://schemas.microsoft.com/office/drawing/2014/main" id="{440498AF-3649-8445-80A0-028AD6C42E5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5291528" y="1161201"/>
            <a:ext cx="325035" cy="325035"/>
          </a:xfrm>
          <a:prstGeom prst="rect">
            <a:avLst/>
          </a:prstGeom>
        </p:spPr>
      </p:pic>
      <p:pic>
        <p:nvPicPr>
          <p:cNvPr id="218" name="Graphic 42">
            <a:extLst>
              <a:ext uri="{FF2B5EF4-FFF2-40B4-BE49-F238E27FC236}">
                <a16:creationId xmlns:a16="http://schemas.microsoft.com/office/drawing/2014/main" id="{A7B2E572-86B9-5A42-80C7-904D87236D5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54671" y="1162508"/>
            <a:ext cx="330201" cy="330201"/>
          </a:xfrm>
          <a:prstGeom prst="rect">
            <a:avLst/>
          </a:prstGeom>
        </p:spPr>
      </p:pic>
      <p:cxnSp>
        <p:nvCxnSpPr>
          <p:cNvPr id="219" name="Straight Arrow Connector 18">
            <a:extLst>
              <a:ext uri="{FF2B5EF4-FFF2-40B4-BE49-F238E27FC236}">
                <a16:creationId xmlns:a16="http://schemas.microsoft.com/office/drawing/2014/main" id="{778247E5-F92C-2C43-832B-BBACDDB296C4}"/>
              </a:ext>
            </a:extLst>
          </p:cNvPr>
          <p:cNvCxnSpPr>
            <a:cxnSpLocks/>
            <a:stCxn id="218" idx="1"/>
            <a:endCxn id="31" idx="3"/>
          </p:cNvCxnSpPr>
          <p:nvPr/>
        </p:nvCxnSpPr>
        <p:spPr>
          <a:xfrm flipH="1">
            <a:off x="2816176" y="1327609"/>
            <a:ext cx="1338495" cy="58351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14">
            <a:extLst>
              <a:ext uri="{FF2B5EF4-FFF2-40B4-BE49-F238E27FC236}">
                <a16:creationId xmlns:a16="http://schemas.microsoft.com/office/drawing/2014/main" id="{89F759EA-A96C-1544-B84E-772BDFE971B0}"/>
              </a:ext>
            </a:extLst>
          </p:cNvPr>
          <p:cNvSpPr txBox="1"/>
          <p:nvPr/>
        </p:nvSpPr>
        <p:spPr>
          <a:xfrm>
            <a:off x="3271885" y="1562042"/>
            <a:ext cx="997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update</a:t>
            </a:r>
          </a:p>
        </p:txBody>
      </p:sp>
      <p:cxnSp>
        <p:nvCxnSpPr>
          <p:cNvPr id="224" name="Straight Arrow Connector 18">
            <a:extLst>
              <a:ext uri="{FF2B5EF4-FFF2-40B4-BE49-F238E27FC236}">
                <a16:creationId xmlns:a16="http://schemas.microsoft.com/office/drawing/2014/main" id="{7E2823F4-D9DB-664B-8912-8683D68A740B}"/>
              </a:ext>
            </a:extLst>
          </p:cNvPr>
          <p:cNvCxnSpPr>
            <a:cxnSpLocks/>
            <a:stCxn id="217" idx="1"/>
            <a:endCxn id="218" idx="3"/>
          </p:cNvCxnSpPr>
          <p:nvPr/>
        </p:nvCxnSpPr>
        <p:spPr>
          <a:xfrm flipH="1">
            <a:off x="4484872" y="1323719"/>
            <a:ext cx="806656" cy="389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14">
            <a:extLst>
              <a:ext uri="{FF2B5EF4-FFF2-40B4-BE49-F238E27FC236}">
                <a16:creationId xmlns:a16="http://schemas.microsoft.com/office/drawing/2014/main" id="{64837E38-0B0E-4749-B36A-21A575F6C34F}"/>
              </a:ext>
            </a:extLst>
          </p:cNvPr>
          <p:cNvSpPr txBox="1"/>
          <p:nvPr/>
        </p:nvSpPr>
        <p:spPr>
          <a:xfrm>
            <a:off x="4420347" y="1058024"/>
            <a:ext cx="997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trigger</a:t>
            </a:r>
          </a:p>
        </p:txBody>
      </p:sp>
      <p:cxnSp>
        <p:nvCxnSpPr>
          <p:cNvPr id="234" name="Straight Arrow Connector 18">
            <a:extLst>
              <a:ext uri="{FF2B5EF4-FFF2-40B4-BE49-F238E27FC236}">
                <a16:creationId xmlns:a16="http://schemas.microsoft.com/office/drawing/2014/main" id="{5CDC4114-1066-2E41-BF85-C56E0291B326}"/>
              </a:ext>
            </a:extLst>
          </p:cNvPr>
          <p:cNvCxnSpPr>
            <a:cxnSpLocks/>
            <a:stCxn id="218" idx="2"/>
            <a:endCxn id="157" idx="1"/>
          </p:cNvCxnSpPr>
          <p:nvPr/>
        </p:nvCxnSpPr>
        <p:spPr>
          <a:xfrm>
            <a:off x="4319772" y="1492709"/>
            <a:ext cx="4510536" cy="128828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14">
            <a:extLst>
              <a:ext uri="{FF2B5EF4-FFF2-40B4-BE49-F238E27FC236}">
                <a16:creationId xmlns:a16="http://schemas.microsoft.com/office/drawing/2014/main" id="{FA3C8DAE-66D5-9F4E-8336-3249352E3462}"/>
              </a:ext>
            </a:extLst>
          </p:cNvPr>
          <p:cNvSpPr txBox="1"/>
          <p:nvPr/>
        </p:nvSpPr>
        <p:spPr>
          <a:xfrm>
            <a:off x="5273706" y="1568486"/>
            <a:ext cx="997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定休日参照</a:t>
            </a:r>
            <a:endParaRPr lang="en-US" sz="1000" dirty="0"/>
          </a:p>
        </p:txBody>
      </p:sp>
      <p:pic>
        <p:nvPicPr>
          <p:cNvPr id="247" name="Graphic 60">
            <a:extLst>
              <a:ext uri="{FF2B5EF4-FFF2-40B4-BE49-F238E27FC236}">
                <a16:creationId xmlns:a16="http://schemas.microsoft.com/office/drawing/2014/main" id="{DA235627-71FF-1A4A-B8EF-5994A00D227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7956367" y="4196146"/>
            <a:ext cx="393966" cy="393966"/>
          </a:xfrm>
          <a:prstGeom prst="rect">
            <a:avLst/>
          </a:prstGeom>
        </p:spPr>
      </p:pic>
      <p:sp>
        <p:nvSpPr>
          <p:cNvPr id="248" name="TextBox 14">
            <a:extLst>
              <a:ext uri="{FF2B5EF4-FFF2-40B4-BE49-F238E27FC236}">
                <a16:creationId xmlns:a16="http://schemas.microsoft.com/office/drawing/2014/main" id="{FA372637-87CE-3F44-88D2-DC52BB086FF3}"/>
              </a:ext>
            </a:extLst>
          </p:cNvPr>
          <p:cNvSpPr txBox="1"/>
          <p:nvPr/>
        </p:nvSpPr>
        <p:spPr>
          <a:xfrm>
            <a:off x="6984474" y="4487385"/>
            <a:ext cx="997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CodeCommit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3553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71</Words>
  <Application>Microsoft Macintosh PowerPoint</Application>
  <PresentationFormat>ワイド画面</PresentationFormat>
  <Paragraphs>41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廣末 丈士/Takeshi Hirosue</dc:creator>
  <cp:lastModifiedBy>廣末 丈士/Takeshi Hirosue</cp:lastModifiedBy>
  <cp:revision>12</cp:revision>
  <dcterms:created xsi:type="dcterms:W3CDTF">2021-01-30T06:00:14Z</dcterms:created>
  <dcterms:modified xsi:type="dcterms:W3CDTF">2021-01-30T06:59:17Z</dcterms:modified>
</cp:coreProperties>
</file>