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hewy"/>
      <p:regular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6" roundtripDataSignature="AMtx7mgjds1T/NZK+T82IT5mgAc1K8kd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font" Target="fonts/Chewy-regular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bad31c4e7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2" name="Google Shape;992;g1bad31c4e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6" name="Google Shape;10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0" name="Google Shape;1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2" name="Google Shape;1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5295575" y="402200"/>
            <a:ext cx="4835225" cy="5378650"/>
          </a:xfrm>
          <a:custGeom>
            <a:rect b="b" l="l" r="r" t="t"/>
            <a:pathLst>
              <a:path extrusionOk="0" h="215146" w="193409">
                <a:moveTo>
                  <a:pt x="152589" y="0"/>
                </a:moveTo>
                <a:cubicBezTo>
                  <a:pt x="139046" y="0"/>
                  <a:pt x="124282" y="4397"/>
                  <a:pt x="113863" y="12766"/>
                </a:cubicBezTo>
                <a:cubicBezTo>
                  <a:pt x="101553" y="22615"/>
                  <a:pt x="93984" y="38116"/>
                  <a:pt x="93771" y="53861"/>
                </a:cubicBezTo>
                <a:cubicBezTo>
                  <a:pt x="93680" y="62098"/>
                  <a:pt x="95382" y="70822"/>
                  <a:pt x="91948" y="78330"/>
                </a:cubicBezTo>
                <a:cubicBezTo>
                  <a:pt x="87267" y="88543"/>
                  <a:pt x="75139" y="92524"/>
                  <a:pt x="64379" y="95746"/>
                </a:cubicBezTo>
                <a:cubicBezTo>
                  <a:pt x="53649" y="98968"/>
                  <a:pt x="41552" y="103862"/>
                  <a:pt x="38087" y="114500"/>
                </a:cubicBezTo>
                <a:cubicBezTo>
                  <a:pt x="34773" y="124592"/>
                  <a:pt x="40397" y="136963"/>
                  <a:pt x="34196" y="145534"/>
                </a:cubicBezTo>
                <a:cubicBezTo>
                  <a:pt x="29515" y="151978"/>
                  <a:pt x="20396" y="152981"/>
                  <a:pt x="13709" y="157328"/>
                </a:cubicBezTo>
                <a:cubicBezTo>
                  <a:pt x="2615" y="164471"/>
                  <a:pt x="1" y="180854"/>
                  <a:pt x="5989" y="192617"/>
                </a:cubicBezTo>
                <a:cubicBezTo>
                  <a:pt x="11977" y="204380"/>
                  <a:pt x="24652" y="211645"/>
                  <a:pt x="37631" y="214015"/>
                </a:cubicBezTo>
                <a:cubicBezTo>
                  <a:pt x="41948" y="214815"/>
                  <a:pt x="46299" y="215145"/>
                  <a:pt x="50662" y="215145"/>
                </a:cubicBezTo>
                <a:cubicBezTo>
                  <a:pt x="60889" y="215145"/>
                  <a:pt x="71189" y="213334"/>
                  <a:pt x="81309" y="211523"/>
                </a:cubicBezTo>
                <a:cubicBezTo>
                  <a:pt x="107206" y="206873"/>
                  <a:pt x="133134" y="202252"/>
                  <a:pt x="159031" y="197632"/>
                </a:cubicBezTo>
                <a:cubicBezTo>
                  <a:pt x="168849" y="195869"/>
                  <a:pt x="179548" y="193620"/>
                  <a:pt x="185810" y="185869"/>
                </a:cubicBezTo>
                <a:cubicBezTo>
                  <a:pt x="191281" y="179091"/>
                  <a:pt x="191980" y="169760"/>
                  <a:pt x="192223" y="161066"/>
                </a:cubicBezTo>
                <a:cubicBezTo>
                  <a:pt x="193409" y="116233"/>
                  <a:pt x="187907" y="71247"/>
                  <a:pt x="175901" y="28025"/>
                </a:cubicBezTo>
                <a:cubicBezTo>
                  <a:pt x="172740" y="16657"/>
                  <a:pt x="169426" y="699"/>
                  <a:pt x="155323" y="61"/>
                </a:cubicBezTo>
                <a:cubicBezTo>
                  <a:pt x="154418" y="21"/>
                  <a:pt x="153506" y="0"/>
                  <a:pt x="152589" y="0"/>
                </a:cubicBezTo>
                <a:close/>
              </a:path>
            </a:pathLst>
          </a:custGeom>
          <a:solidFill>
            <a:srgbClr val="A7AF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7570075" y="349400"/>
            <a:ext cx="424575" cy="380200"/>
            <a:chOff x="3158625" y="1679100"/>
            <a:chExt cx="424575" cy="380200"/>
          </a:xfrm>
        </p:grpSpPr>
        <p:sp>
          <p:nvSpPr>
            <p:cNvPr id="12" name="Google Shape;12;p16"/>
            <p:cNvSpPr/>
            <p:nvPr/>
          </p:nvSpPr>
          <p:spPr>
            <a:xfrm>
              <a:off x="3184575" y="1824750"/>
              <a:ext cx="392925" cy="89250"/>
            </a:xfrm>
            <a:custGeom>
              <a:rect b="b" l="l" r="r" t="t"/>
              <a:pathLst>
                <a:path extrusionOk="0" h="3570" w="15717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3158625" y="1969800"/>
              <a:ext cx="424575" cy="89500"/>
            </a:xfrm>
            <a:custGeom>
              <a:rect b="b" l="l" r="r" t="t"/>
              <a:pathLst>
                <a:path extrusionOk="0" h="3580" w="16983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>
              <a:off x="3158625" y="1679100"/>
              <a:ext cx="424575" cy="89800"/>
            </a:xfrm>
            <a:custGeom>
              <a:rect b="b" l="l" r="r" t="t"/>
              <a:pathLst>
                <a:path extrusionOk="0" h="3592" w="16983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16"/>
          <p:cNvSpPr/>
          <p:nvPr/>
        </p:nvSpPr>
        <p:spPr>
          <a:xfrm>
            <a:off x="-70850" y="4287163"/>
            <a:ext cx="1274175" cy="412375"/>
          </a:xfrm>
          <a:custGeom>
            <a:rect b="b" l="l" r="r" t="t"/>
            <a:pathLst>
              <a:path extrusionOk="0" h="16495" w="50967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6"/>
          <p:cNvGrpSpPr/>
          <p:nvPr/>
        </p:nvGrpSpPr>
        <p:grpSpPr>
          <a:xfrm flipH="1">
            <a:off x="4715313" y="4335700"/>
            <a:ext cx="947175" cy="861950"/>
            <a:chOff x="3575213" y="4145450"/>
            <a:chExt cx="947175" cy="861950"/>
          </a:xfrm>
        </p:grpSpPr>
        <p:sp>
          <p:nvSpPr>
            <p:cNvPr id="17" name="Google Shape;17;p16"/>
            <p:cNvSpPr/>
            <p:nvPr/>
          </p:nvSpPr>
          <p:spPr>
            <a:xfrm>
              <a:off x="3575213" y="4145450"/>
              <a:ext cx="947175" cy="861950"/>
            </a:xfrm>
            <a:custGeom>
              <a:rect b="b" l="l" r="r" t="t"/>
              <a:pathLst>
                <a:path extrusionOk="0" h="34478" w="37887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6"/>
            <p:cNvSpPr/>
            <p:nvPr/>
          </p:nvSpPr>
          <p:spPr>
            <a:xfrm>
              <a:off x="3660888" y="4217200"/>
              <a:ext cx="782500" cy="680825"/>
            </a:xfrm>
            <a:custGeom>
              <a:rect b="b" l="l" r="r" t="t"/>
              <a:pathLst>
                <a:path extrusionOk="0" h="27233" w="3130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6"/>
          <p:cNvGrpSpPr/>
          <p:nvPr/>
        </p:nvGrpSpPr>
        <p:grpSpPr>
          <a:xfrm>
            <a:off x="4591800" y="438350"/>
            <a:ext cx="473900" cy="508875"/>
            <a:chOff x="1566150" y="4150650"/>
            <a:chExt cx="473900" cy="508875"/>
          </a:xfrm>
        </p:grpSpPr>
        <p:sp>
          <p:nvSpPr>
            <p:cNvPr id="20" name="Google Shape;20;p16"/>
            <p:cNvSpPr/>
            <p:nvPr/>
          </p:nvSpPr>
          <p:spPr>
            <a:xfrm>
              <a:off x="1566150" y="4282700"/>
              <a:ext cx="113275" cy="79450"/>
            </a:xfrm>
            <a:custGeom>
              <a:rect b="b" l="l" r="r" t="t"/>
              <a:pathLst>
                <a:path extrusionOk="0" h="3178" w="4531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1644600" y="4464300"/>
              <a:ext cx="72925" cy="58625"/>
            </a:xfrm>
            <a:custGeom>
              <a:rect b="b" l="l" r="r" t="t"/>
              <a:pathLst>
                <a:path extrusionOk="0" h="2345" w="2917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1778100" y="4378350"/>
              <a:ext cx="60125" cy="64200"/>
            </a:xfrm>
            <a:custGeom>
              <a:rect b="b" l="l" r="r" t="t"/>
              <a:pathLst>
                <a:path extrusionOk="0" h="2568" w="2405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1771775" y="4150650"/>
              <a:ext cx="81000" cy="76625"/>
            </a:xfrm>
            <a:custGeom>
              <a:rect b="b" l="l" r="r" t="t"/>
              <a:pathLst>
                <a:path extrusionOk="0" h="3065" w="324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1976325" y="4376600"/>
              <a:ext cx="63725" cy="77325"/>
            </a:xfrm>
            <a:custGeom>
              <a:rect b="b" l="l" r="r" t="t"/>
              <a:pathLst>
                <a:path extrusionOk="0" h="3093" w="2549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1845200" y="4620425"/>
              <a:ext cx="51225" cy="39100"/>
            </a:xfrm>
            <a:custGeom>
              <a:rect b="b" l="l" r="r" t="t"/>
              <a:pathLst>
                <a:path extrusionOk="0" h="1564" w="2049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1971700" y="4242975"/>
              <a:ext cx="44225" cy="33775"/>
            </a:xfrm>
            <a:custGeom>
              <a:rect b="b" l="l" r="r" t="t"/>
              <a:pathLst>
                <a:path extrusionOk="0" h="1351" w="1769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16"/>
          <p:cNvGrpSpPr/>
          <p:nvPr/>
        </p:nvGrpSpPr>
        <p:grpSpPr>
          <a:xfrm>
            <a:off x="1717575" y="4268700"/>
            <a:ext cx="484500" cy="449300"/>
            <a:chOff x="1717575" y="4268700"/>
            <a:chExt cx="484500" cy="449300"/>
          </a:xfrm>
        </p:grpSpPr>
        <p:sp>
          <p:nvSpPr>
            <p:cNvPr id="28" name="Google Shape;28;p16"/>
            <p:cNvSpPr/>
            <p:nvPr/>
          </p:nvSpPr>
          <p:spPr>
            <a:xfrm>
              <a:off x="1857225" y="4549425"/>
              <a:ext cx="189850" cy="168575"/>
            </a:xfrm>
            <a:custGeom>
              <a:rect b="b" l="l" r="r" t="t"/>
              <a:pathLst>
                <a:path extrusionOk="0" h="6743" w="7594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2011525" y="4367950"/>
              <a:ext cx="190550" cy="168450"/>
            </a:xfrm>
            <a:custGeom>
              <a:rect b="b" l="l" r="r" t="t"/>
              <a:pathLst>
                <a:path extrusionOk="0" h="6738" w="7622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1717575" y="4268700"/>
              <a:ext cx="189675" cy="168275"/>
            </a:xfrm>
            <a:custGeom>
              <a:rect b="b" l="l" r="r" t="t"/>
              <a:pathLst>
                <a:path extrusionOk="0" h="6731" w="7587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6"/>
          <p:cNvSpPr/>
          <p:nvPr/>
        </p:nvSpPr>
        <p:spPr>
          <a:xfrm>
            <a:off x="-260800" y="3698050"/>
            <a:ext cx="527700" cy="570650"/>
          </a:xfrm>
          <a:custGeom>
            <a:rect b="b" l="l" r="r" t="t"/>
            <a:pathLst>
              <a:path extrusionOk="0" h="22826" w="21108">
                <a:moveTo>
                  <a:pt x="10511" y="0"/>
                </a:moveTo>
                <a:cubicBezTo>
                  <a:pt x="10149" y="0"/>
                  <a:pt x="9783" y="25"/>
                  <a:pt x="9415" y="76"/>
                </a:cubicBezTo>
                <a:cubicBezTo>
                  <a:pt x="5315" y="633"/>
                  <a:pt x="2911" y="4277"/>
                  <a:pt x="1873" y="7998"/>
                </a:cubicBezTo>
                <a:cubicBezTo>
                  <a:pt x="734" y="12072"/>
                  <a:pt x="0" y="18070"/>
                  <a:pt x="2152" y="21942"/>
                </a:cubicBezTo>
                <a:cubicBezTo>
                  <a:pt x="2492" y="22545"/>
                  <a:pt x="3098" y="22825"/>
                  <a:pt x="3709" y="22825"/>
                </a:cubicBezTo>
                <a:cubicBezTo>
                  <a:pt x="4507" y="22825"/>
                  <a:pt x="5313" y="22347"/>
                  <a:pt x="5543" y="21487"/>
                </a:cubicBezTo>
                <a:cubicBezTo>
                  <a:pt x="5998" y="19842"/>
                  <a:pt x="5897" y="18095"/>
                  <a:pt x="5998" y="16425"/>
                </a:cubicBezTo>
                <a:cubicBezTo>
                  <a:pt x="6100" y="14603"/>
                  <a:pt x="6277" y="12831"/>
                  <a:pt x="6606" y="11035"/>
                </a:cubicBezTo>
                <a:cubicBezTo>
                  <a:pt x="6985" y="9111"/>
                  <a:pt x="7694" y="5796"/>
                  <a:pt x="9997" y="5315"/>
                </a:cubicBezTo>
                <a:cubicBezTo>
                  <a:pt x="10195" y="5277"/>
                  <a:pt x="10389" y="5258"/>
                  <a:pt x="10579" y="5258"/>
                </a:cubicBezTo>
                <a:cubicBezTo>
                  <a:pt x="12761" y="5258"/>
                  <a:pt x="14348" y="7676"/>
                  <a:pt x="14907" y="9516"/>
                </a:cubicBezTo>
                <a:cubicBezTo>
                  <a:pt x="15868" y="12654"/>
                  <a:pt x="15818" y="16147"/>
                  <a:pt x="15793" y="19411"/>
                </a:cubicBezTo>
                <a:cubicBezTo>
                  <a:pt x="15793" y="21120"/>
                  <a:pt x="17109" y="21974"/>
                  <a:pt x="18428" y="21974"/>
                </a:cubicBezTo>
                <a:cubicBezTo>
                  <a:pt x="19747" y="21974"/>
                  <a:pt x="21069" y="21120"/>
                  <a:pt x="21082" y="19411"/>
                </a:cubicBezTo>
                <a:cubicBezTo>
                  <a:pt x="21107" y="14983"/>
                  <a:pt x="21107" y="10073"/>
                  <a:pt x="19184" y="5998"/>
                </a:cubicBezTo>
                <a:cubicBezTo>
                  <a:pt x="17614" y="2652"/>
                  <a:pt x="14256" y="0"/>
                  <a:pt x="105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6"/>
          <p:cNvSpPr txBox="1"/>
          <p:nvPr>
            <p:ph type="ctrTitle"/>
          </p:nvPr>
        </p:nvSpPr>
        <p:spPr>
          <a:xfrm>
            <a:off x="713225" y="843525"/>
            <a:ext cx="44214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16"/>
          <p:cNvSpPr txBox="1"/>
          <p:nvPr>
            <p:ph idx="1" type="subTitle"/>
          </p:nvPr>
        </p:nvSpPr>
        <p:spPr>
          <a:xfrm>
            <a:off x="713225" y="3386100"/>
            <a:ext cx="379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 flipH="1" rot="-410849">
            <a:off x="6644233" y="1512352"/>
            <a:ext cx="3297163" cy="3934879"/>
          </a:xfrm>
          <a:custGeom>
            <a:rect b="b" l="l" r="r" t="t"/>
            <a:pathLst>
              <a:path extrusionOk="0" h="88046" w="73893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25"/>
          <p:cNvGrpSpPr/>
          <p:nvPr/>
        </p:nvGrpSpPr>
        <p:grpSpPr>
          <a:xfrm>
            <a:off x="541725" y="614300"/>
            <a:ext cx="424575" cy="380200"/>
            <a:chOff x="3158625" y="1679100"/>
            <a:chExt cx="424575" cy="380200"/>
          </a:xfrm>
        </p:grpSpPr>
        <p:sp>
          <p:nvSpPr>
            <p:cNvPr id="236" name="Google Shape;236;p25"/>
            <p:cNvSpPr/>
            <p:nvPr/>
          </p:nvSpPr>
          <p:spPr>
            <a:xfrm>
              <a:off x="3184575" y="1824750"/>
              <a:ext cx="392925" cy="89250"/>
            </a:xfrm>
            <a:custGeom>
              <a:rect b="b" l="l" r="r" t="t"/>
              <a:pathLst>
                <a:path extrusionOk="0" h="3570" w="15717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3158625" y="1969800"/>
              <a:ext cx="424575" cy="89500"/>
            </a:xfrm>
            <a:custGeom>
              <a:rect b="b" l="l" r="r" t="t"/>
              <a:pathLst>
                <a:path extrusionOk="0" h="3580" w="16983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3158625" y="1679100"/>
              <a:ext cx="424575" cy="89800"/>
            </a:xfrm>
            <a:custGeom>
              <a:rect b="b" l="l" r="r" t="t"/>
              <a:pathLst>
                <a:path extrusionOk="0" h="3592" w="16983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5"/>
          <p:cNvSpPr/>
          <p:nvPr/>
        </p:nvSpPr>
        <p:spPr>
          <a:xfrm>
            <a:off x="-109075" y="4052388"/>
            <a:ext cx="1274175" cy="412375"/>
          </a:xfrm>
          <a:custGeom>
            <a:rect b="b" l="l" r="r" t="t"/>
            <a:pathLst>
              <a:path extrusionOk="0" h="16495" w="50967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25"/>
          <p:cNvGrpSpPr/>
          <p:nvPr/>
        </p:nvGrpSpPr>
        <p:grpSpPr>
          <a:xfrm>
            <a:off x="7368650" y="780625"/>
            <a:ext cx="484500" cy="449300"/>
            <a:chOff x="1717575" y="4268700"/>
            <a:chExt cx="484500" cy="449300"/>
          </a:xfrm>
        </p:grpSpPr>
        <p:sp>
          <p:nvSpPr>
            <p:cNvPr id="241" name="Google Shape;241;p25"/>
            <p:cNvSpPr/>
            <p:nvPr/>
          </p:nvSpPr>
          <p:spPr>
            <a:xfrm>
              <a:off x="1857225" y="4549425"/>
              <a:ext cx="189850" cy="168575"/>
            </a:xfrm>
            <a:custGeom>
              <a:rect b="b" l="l" r="r" t="t"/>
              <a:pathLst>
                <a:path extrusionOk="0" h="6743" w="7594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2011525" y="4367950"/>
              <a:ext cx="190550" cy="168450"/>
            </a:xfrm>
            <a:custGeom>
              <a:rect b="b" l="l" r="r" t="t"/>
              <a:pathLst>
                <a:path extrusionOk="0" h="6738" w="7622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1717575" y="4268700"/>
              <a:ext cx="189675" cy="168275"/>
            </a:xfrm>
            <a:custGeom>
              <a:rect b="b" l="l" r="r" t="t"/>
              <a:pathLst>
                <a:path extrusionOk="0" h="6731" w="7587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25"/>
          <p:cNvGrpSpPr/>
          <p:nvPr/>
        </p:nvGrpSpPr>
        <p:grpSpPr>
          <a:xfrm flipH="1" rot="10800000">
            <a:off x="4415050" y="473600"/>
            <a:ext cx="948029" cy="756319"/>
            <a:chOff x="6293350" y="261400"/>
            <a:chExt cx="948029" cy="756319"/>
          </a:xfrm>
        </p:grpSpPr>
        <p:sp>
          <p:nvSpPr>
            <p:cNvPr id="245" name="Google Shape;245;p25"/>
            <p:cNvSpPr/>
            <p:nvPr/>
          </p:nvSpPr>
          <p:spPr>
            <a:xfrm>
              <a:off x="6293350" y="261400"/>
              <a:ext cx="948029" cy="756319"/>
            </a:xfrm>
            <a:custGeom>
              <a:rect b="b" l="l" r="r" t="t"/>
              <a:pathLst>
                <a:path extrusionOk="0" h="19982" w="25047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6415911" y="416738"/>
              <a:ext cx="661921" cy="450150"/>
            </a:xfrm>
            <a:custGeom>
              <a:rect b="b" l="l" r="r" t="t"/>
              <a:pathLst>
                <a:path extrusionOk="0" h="11893" w="17488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25"/>
          <p:cNvGrpSpPr/>
          <p:nvPr/>
        </p:nvGrpSpPr>
        <p:grpSpPr>
          <a:xfrm>
            <a:off x="1399050" y="4030450"/>
            <a:ext cx="473900" cy="508875"/>
            <a:chOff x="1566150" y="4150650"/>
            <a:chExt cx="473900" cy="508875"/>
          </a:xfrm>
        </p:grpSpPr>
        <p:sp>
          <p:nvSpPr>
            <p:cNvPr id="248" name="Google Shape;248;p25"/>
            <p:cNvSpPr/>
            <p:nvPr/>
          </p:nvSpPr>
          <p:spPr>
            <a:xfrm>
              <a:off x="1566150" y="4282700"/>
              <a:ext cx="113275" cy="79450"/>
            </a:xfrm>
            <a:custGeom>
              <a:rect b="b" l="l" r="r" t="t"/>
              <a:pathLst>
                <a:path extrusionOk="0" h="3178" w="4531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644600" y="4464300"/>
              <a:ext cx="72925" cy="58625"/>
            </a:xfrm>
            <a:custGeom>
              <a:rect b="b" l="l" r="r" t="t"/>
              <a:pathLst>
                <a:path extrusionOk="0" h="2345" w="2917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778100" y="4378350"/>
              <a:ext cx="60125" cy="64200"/>
            </a:xfrm>
            <a:custGeom>
              <a:rect b="b" l="l" r="r" t="t"/>
              <a:pathLst>
                <a:path extrusionOk="0" h="2568" w="2405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771775" y="4150650"/>
              <a:ext cx="81000" cy="76625"/>
            </a:xfrm>
            <a:custGeom>
              <a:rect b="b" l="l" r="r" t="t"/>
              <a:pathLst>
                <a:path extrusionOk="0" h="3065" w="324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976325" y="4376600"/>
              <a:ext cx="63725" cy="77325"/>
            </a:xfrm>
            <a:custGeom>
              <a:rect b="b" l="l" r="r" t="t"/>
              <a:pathLst>
                <a:path extrusionOk="0" h="3093" w="2549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845200" y="4620425"/>
              <a:ext cx="51225" cy="39100"/>
            </a:xfrm>
            <a:custGeom>
              <a:rect b="b" l="l" r="r" t="t"/>
              <a:pathLst>
                <a:path extrusionOk="0" h="1564" w="2049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971700" y="4242975"/>
              <a:ext cx="44225" cy="33775"/>
            </a:xfrm>
            <a:custGeom>
              <a:rect b="b" l="l" r="r" t="t"/>
              <a:pathLst>
                <a:path extrusionOk="0" h="1351" w="1769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25"/>
          <p:cNvSpPr txBox="1"/>
          <p:nvPr>
            <p:ph type="title"/>
          </p:nvPr>
        </p:nvSpPr>
        <p:spPr>
          <a:xfrm>
            <a:off x="713225" y="1373451"/>
            <a:ext cx="34887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6" name="Google Shape;256;p25"/>
          <p:cNvSpPr txBox="1"/>
          <p:nvPr>
            <p:ph idx="1" type="subTitle"/>
          </p:nvPr>
        </p:nvSpPr>
        <p:spPr>
          <a:xfrm>
            <a:off x="713225" y="2492713"/>
            <a:ext cx="26859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flipH="1" rot="8099862">
            <a:off x="-917057" y="1616985"/>
            <a:ext cx="3260546" cy="3891120"/>
          </a:xfrm>
          <a:custGeom>
            <a:rect b="b" l="l" r="r" t="t"/>
            <a:pathLst>
              <a:path extrusionOk="0" h="88046" w="73893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0" name="Google Shape;260;p26"/>
          <p:cNvGrpSpPr/>
          <p:nvPr/>
        </p:nvGrpSpPr>
        <p:grpSpPr>
          <a:xfrm>
            <a:off x="480825" y="325050"/>
            <a:ext cx="722700" cy="553650"/>
            <a:chOff x="7883375" y="3787050"/>
            <a:chExt cx="722700" cy="553650"/>
          </a:xfrm>
        </p:grpSpPr>
        <p:sp>
          <p:nvSpPr>
            <p:cNvPr id="261" name="Google Shape;261;p26"/>
            <p:cNvSpPr/>
            <p:nvPr/>
          </p:nvSpPr>
          <p:spPr>
            <a:xfrm>
              <a:off x="8065000" y="4023150"/>
              <a:ext cx="338925" cy="317550"/>
            </a:xfrm>
            <a:custGeom>
              <a:rect b="b" l="l" r="r" t="t"/>
              <a:pathLst>
                <a:path extrusionOk="0" h="12702" w="13557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7883375" y="3787050"/>
              <a:ext cx="722700" cy="550200"/>
            </a:xfrm>
            <a:custGeom>
              <a:rect b="b" l="l" r="r" t="t"/>
              <a:pathLst>
                <a:path extrusionOk="0" h="22008" w="28908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26"/>
          <p:cNvGrpSpPr/>
          <p:nvPr/>
        </p:nvGrpSpPr>
        <p:grpSpPr>
          <a:xfrm>
            <a:off x="1496500" y="363900"/>
            <a:ext cx="882900" cy="752850"/>
            <a:chOff x="5897925" y="231425"/>
            <a:chExt cx="882900" cy="752850"/>
          </a:xfrm>
        </p:grpSpPr>
        <p:sp>
          <p:nvSpPr>
            <p:cNvPr id="264" name="Google Shape;264;p26"/>
            <p:cNvSpPr/>
            <p:nvPr/>
          </p:nvSpPr>
          <p:spPr>
            <a:xfrm>
              <a:off x="5897925" y="397450"/>
              <a:ext cx="242250" cy="120650"/>
            </a:xfrm>
            <a:custGeom>
              <a:rect b="b" l="l" r="r" t="t"/>
              <a:pathLst>
                <a:path extrusionOk="0" h="4826" w="969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6078300" y="231425"/>
              <a:ext cx="238975" cy="114375"/>
            </a:xfrm>
            <a:custGeom>
              <a:rect b="b" l="l" r="r" t="t"/>
              <a:pathLst>
                <a:path extrusionOk="0" h="4575" w="9559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5957250" y="865575"/>
              <a:ext cx="211600" cy="118700"/>
            </a:xfrm>
            <a:custGeom>
              <a:rect b="b" l="l" r="r" t="t"/>
              <a:pathLst>
                <a:path extrusionOk="0" h="4748" w="8464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6171150" y="466475"/>
              <a:ext cx="249150" cy="211525"/>
            </a:xfrm>
            <a:custGeom>
              <a:rect b="b" l="l" r="r" t="t"/>
              <a:pathLst>
                <a:path extrusionOk="0" h="8461" w="9966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496425" y="407725"/>
              <a:ext cx="284400" cy="231000"/>
            </a:xfrm>
            <a:custGeom>
              <a:rect b="b" l="l" r="r" t="t"/>
              <a:pathLst>
                <a:path extrusionOk="0" h="9240" w="11376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6"/>
          <p:cNvGrpSpPr/>
          <p:nvPr/>
        </p:nvGrpSpPr>
        <p:grpSpPr>
          <a:xfrm>
            <a:off x="4120275" y="4343788"/>
            <a:ext cx="484500" cy="449300"/>
            <a:chOff x="1303950" y="1037525"/>
            <a:chExt cx="484500" cy="449300"/>
          </a:xfrm>
        </p:grpSpPr>
        <p:sp>
          <p:nvSpPr>
            <p:cNvPr id="270" name="Google Shape;270;p26"/>
            <p:cNvSpPr/>
            <p:nvPr/>
          </p:nvSpPr>
          <p:spPr>
            <a:xfrm>
              <a:off x="1443600" y="1318250"/>
              <a:ext cx="189850" cy="168575"/>
            </a:xfrm>
            <a:custGeom>
              <a:rect b="b" l="l" r="r" t="t"/>
              <a:pathLst>
                <a:path extrusionOk="0" h="6743" w="7594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1597900" y="1136775"/>
              <a:ext cx="190550" cy="168450"/>
            </a:xfrm>
            <a:custGeom>
              <a:rect b="b" l="l" r="r" t="t"/>
              <a:pathLst>
                <a:path extrusionOk="0" h="6738" w="7622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1303950" y="1037525"/>
              <a:ext cx="189675" cy="168275"/>
            </a:xfrm>
            <a:custGeom>
              <a:rect b="b" l="l" r="r" t="t"/>
              <a:pathLst>
                <a:path extrusionOk="0" h="6731" w="7587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26"/>
          <p:cNvSpPr txBox="1"/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4" name="Google Shape;274;p26"/>
          <p:cNvSpPr txBox="1"/>
          <p:nvPr>
            <p:ph idx="1" type="subTitle"/>
          </p:nvPr>
        </p:nvSpPr>
        <p:spPr>
          <a:xfrm>
            <a:off x="4789975" y="1857788"/>
            <a:ext cx="3640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8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8"/>
          <p:cNvGrpSpPr/>
          <p:nvPr/>
        </p:nvGrpSpPr>
        <p:grpSpPr>
          <a:xfrm>
            <a:off x="3615513" y="4119325"/>
            <a:ext cx="947175" cy="861950"/>
            <a:chOff x="3575213" y="4145450"/>
            <a:chExt cx="947175" cy="861950"/>
          </a:xfrm>
        </p:grpSpPr>
        <p:sp>
          <p:nvSpPr>
            <p:cNvPr id="278" name="Google Shape;278;p28"/>
            <p:cNvSpPr/>
            <p:nvPr/>
          </p:nvSpPr>
          <p:spPr>
            <a:xfrm>
              <a:off x="3575213" y="4145450"/>
              <a:ext cx="947175" cy="861950"/>
            </a:xfrm>
            <a:custGeom>
              <a:rect b="b" l="l" r="r" t="t"/>
              <a:pathLst>
                <a:path extrusionOk="0" h="34478" w="37887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660888" y="4217200"/>
              <a:ext cx="782500" cy="680825"/>
            </a:xfrm>
            <a:custGeom>
              <a:rect b="b" l="l" r="r" t="t"/>
              <a:pathLst>
                <a:path extrusionOk="0" h="27233" w="3130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8"/>
          <p:cNvGrpSpPr/>
          <p:nvPr/>
        </p:nvGrpSpPr>
        <p:grpSpPr>
          <a:xfrm>
            <a:off x="7531575" y="362025"/>
            <a:ext cx="1379829" cy="1190198"/>
            <a:chOff x="8235925" y="2275325"/>
            <a:chExt cx="1379829" cy="1190198"/>
          </a:xfrm>
        </p:grpSpPr>
        <p:sp>
          <p:nvSpPr>
            <p:cNvPr id="281" name="Google Shape;281;p28"/>
            <p:cNvSpPr/>
            <p:nvPr/>
          </p:nvSpPr>
          <p:spPr>
            <a:xfrm>
              <a:off x="8454642" y="2275325"/>
              <a:ext cx="1161112" cy="1190198"/>
            </a:xfrm>
            <a:custGeom>
              <a:rect b="b" l="l" r="r" t="t"/>
              <a:pathLst>
                <a:path extrusionOk="0" h="18730" w="18273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235925" y="2553774"/>
              <a:ext cx="968197" cy="874061"/>
            </a:xfrm>
            <a:custGeom>
              <a:rect b="b" l="l" r="r" t="t"/>
              <a:pathLst>
                <a:path extrusionOk="0" h="13755" w="15237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28"/>
          <p:cNvGrpSpPr/>
          <p:nvPr/>
        </p:nvGrpSpPr>
        <p:grpSpPr>
          <a:xfrm>
            <a:off x="8173675" y="1782800"/>
            <a:ext cx="473900" cy="508875"/>
            <a:chOff x="1566150" y="4150650"/>
            <a:chExt cx="473900" cy="508875"/>
          </a:xfrm>
        </p:grpSpPr>
        <p:sp>
          <p:nvSpPr>
            <p:cNvPr id="284" name="Google Shape;284;p28"/>
            <p:cNvSpPr/>
            <p:nvPr/>
          </p:nvSpPr>
          <p:spPr>
            <a:xfrm>
              <a:off x="1566150" y="4282700"/>
              <a:ext cx="113275" cy="79450"/>
            </a:xfrm>
            <a:custGeom>
              <a:rect b="b" l="l" r="r" t="t"/>
              <a:pathLst>
                <a:path extrusionOk="0" h="3178" w="4531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1644600" y="4464300"/>
              <a:ext cx="72925" cy="58625"/>
            </a:xfrm>
            <a:custGeom>
              <a:rect b="b" l="l" r="r" t="t"/>
              <a:pathLst>
                <a:path extrusionOk="0" h="2345" w="2917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1778100" y="4378350"/>
              <a:ext cx="60125" cy="64200"/>
            </a:xfrm>
            <a:custGeom>
              <a:rect b="b" l="l" r="r" t="t"/>
              <a:pathLst>
                <a:path extrusionOk="0" h="2568" w="2405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1771775" y="4150650"/>
              <a:ext cx="81000" cy="76625"/>
            </a:xfrm>
            <a:custGeom>
              <a:rect b="b" l="l" r="r" t="t"/>
              <a:pathLst>
                <a:path extrusionOk="0" h="3065" w="324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1976325" y="4376600"/>
              <a:ext cx="63725" cy="77325"/>
            </a:xfrm>
            <a:custGeom>
              <a:rect b="b" l="l" r="r" t="t"/>
              <a:pathLst>
                <a:path extrusionOk="0" h="3093" w="2549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1845200" y="4620425"/>
              <a:ext cx="51225" cy="39100"/>
            </a:xfrm>
            <a:custGeom>
              <a:rect b="b" l="l" r="r" t="t"/>
              <a:pathLst>
                <a:path extrusionOk="0" h="1564" w="2049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1971700" y="4242975"/>
              <a:ext cx="44225" cy="33775"/>
            </a:xfrm>
            <a:custGeom>
              <a:rect b="b" l="l" r="r" t="t"/>
              <a:pathLst>
                <a:path extrusionOk="0" h="1351" w="1769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28"/>
          <p:cNvSpPr/>
          <p:nvPr/>
        </p:nvSpPr>
        <p:spPr>
          <a:xfrm>
            <a:off x="-87150" y="1727550"/>
            <a:ext cx="1274175" cy="412375"/>
          </a:xfrm>
          <a:custGeom>
            <a:rect b="b" l="l" r="r" t="t"/>
            <a:pathLst>
              <a:path extrusionOk="0" h="16495" w="50967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28"/>
          <p:cNvGrpSpPr/>
          <p:nvPr/>
        </p:nvGrpSpPr>
        <p:grpSpPr>
          <a:xfrm>
            <a:off x="383888" y="2335513"/>
            <a:ext cx="484500" cy="449300"/>
            <a:chOff x="1303950" y="1037525"/>
            <a:chExt cx="484500" cy="449300"/>
          </a:xfrm>
        </p:grpSpPr>
        <p:sp>
          <p:nvSpPr>
            <p:cNvPr id="293" name="Google Shape;293;p28"/>
            <p:cNvSpPr/>
            <p:nvPr/>
          </p:nvSpPr>
          <p:spPr>
            <a:xfrm>
              <a:off x="1443600" y="1318250"/>
              <a:ext cx="189850" cy="168575"/>
            </a:xfrm>
            <a:custGeom>
              <a:rect b="b" l="l" r="r" t="t"/>
              <a:pathLst>
                <a:path extrusionOk="0" h="6743" w="7594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1597900" y="1136775"/>
              <a:ext cx="190550" cy="168450"/>
            </a:xfrm>
            <a:custGeom>
              <a:rect b="b" l="l" r="r" t="t"/>
              <a:pathLst>
                <a:path extrusionOk="0" h="6738" w="7622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1303950" y="1037525"/>
              <a:ext cx="189675" cy="168275"/>
            </a:xfrm>
            <a:custGeom>
              <a:rect b="b" l="l" r="r" t="t"/>
              <a:pathLst>
                <a:path extrusionOk="0" h="6731" w="7587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18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/>
          <p:nvPr/>
        </p:nvSpPr>
        <p:spPr>
          <a:xfrm>
            <a:off x="5050225" y="4123275"/>
            <a:ext cx="1332279" cy="818197"/>
          </a:xfrm>
          <a:custGeom>
            <a:rect b="b" l="l" r="r" t="t"/>
            <a:pathLst>
              <a:path extrusionOk="0" h="17625" w="28699">
                <a:moveTo>
                  <a:pt x="16665" y="1"/>
                </a:moveTo>
                <a:cubicBezTo>
                  <a:pt x="16367" y="1"/>
                  <a:pt x="16077" y="124"/>
                  <a:pt x="15867" y="426"/>
                </a:cubicBezTo>
                <a:cubicBezTo>
                  <a:pt x="14627" y="2172"/>
                  <a:pt x="14222" y="4601"/>
                  <a:pt x="13843" y="6677"/>
                </a:cubicBezTo>
                <a:cubicBezTo>
                  <a:pt x="13792" y="7082"/>
                  <a:pt x="13691" y="7461"/>
                  <a:pt x="13615" y="7866"/>
                </a:cubicBezTo>
                <a:cubicBezTo>
                  <a:pt x="13387" y="7512"/>
                  <a:pt x="13159" y="7132"/>
                  <a:pt x="12957" y="6778"/>
                </a:cubicBezTo>
                <a:cubicBezTo>
                  <a:pt x="11843" y="4905"/>
                  <a:pt x="10907" y="2931"/>
                  <a:pt x="9768" y="1084"/>
                </a:cubicBezTo>
                <a:cubicBezTo>
                  <a:pt x="9504" y="656"/>
                  <a:pt x="9100" y="471"/>
                  <a:pt x="8692" y="471"/>
                </a:cubicBezTo>
                <a:cubicBezTo>
                  <a:pt x="7966" y="471"/>
                  <a:pt x="7230" y="1060"/>
                  <a:pt x="7263" y="1919"/>
                </a:cubicBezTo>
                <a:cubicBezTo>
                  <a:pt x="7313" y="4146"/>
                  <a:pt x="7997" y="6677"/>
                  <a:pt x="8756" y="8777"/>
                </a:cubicBezTo>
                <a:cubicBezTo>
                  <a:pt x="8958" y="9359"/>
                  <a:pt x="9186" y="9941"/>
                  <a:pt x="9439" y="10523"/>
                </a:cubicBezTo>
                <a:cubicBezTo>
                  <a:pt x="6655" y="8524"/>
                  <a:pt x="4681" y="5184"/>
                  <a:pt x="2505" y="2653"/>
                </a:cubicBezTo>
                <a:cubicBezTo>
                  <a:pt x="2275" y="2386"/>
                  <a:pt x="1961" y="2271"/>
                  <a:pt x="1636" y="2271"/>
                </a:cubicBezTo>
                <a:cubicBezTo>
                  <a:pt x="850" y="2271"/>
                  <a:pt x="1" y="2943"/>
                  <a:pt x="126" y="3766"/>
                </a:cubicBezTo>
                <a:cubicBezTo>
                  <a:pt x="1163" y="10675"/>
                  <a:pt x="6706" y="17230"/>
                  <a:pt x="13969" y="17610"/>
                </a:cubicBezTo>
                <a:cubicBezTo>
                  <a:pt x="14163" y="17619"/>
                  <a:pt x="14355" y="17624"/>
                  <a:pt x="14546" y="17624"/>
                </a:cubicBezTo>
                <a:cubicBezTo>
                  <a:pt x="21778" y="17624"/>
                  <a:pt x="26791" y="10708"/>
                  <a:pt x="28369" y="4272"/>
                </a:cubicBezTo>
                <a:cubicBezTo>
                  <a:pt x="28698" y="2830"/>
                  <a:pt x="27711" y="1337"/>
                  <a:pt x="26294" y="1033"/>
                </a:cubicBezTo>
                <a:cubicBezTo>
                  <a:pt x="26084" y="985"/>
                  <a:pt x="25879" y="962"/>
                  <a:pt x="25682" y="962"/>
                </a:cubicBezTo>
                <a:cubicBezTo>
                  <a:pt x="24433" y="962"/>
                  <a:pt x="23470" y="1881"/>
                  <a:pt x="23055" y="3083"/>
                </a:cubicBezTo>
                <a:cubicBezTo>
                  <a:pt x="22169" y="5766"/>
                  <a:pt x="20752" y="9005"/>
                  <a:pt x="18423" y="10802"/>
                </a:cubicBezTo>
                <a:cubicBezTo>
                  <a:pt x="18474" y="9638"/>
                  <a:pt x="18423" y="8448"/>
                  <a:pt x="18474" y="7385"/>
                </a:cubicBezTo>
                <a:cubicBezTo>
                  <a:pt x="18550" y="5335"/>
                  <a:pt x="18778" y="2779"/>
                  <a:pt x="17943" y="856"/>
                </a:cubicBezTo>
                <a:cubicBezTo>
                  <a:pt x="17748" y="387"/>
                  <a:pt x="17193" y="1"/>
                  <a:pt x="166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29"/>
          <p:cNvGrpSpPr/>
          <p:nvPr/>
        </p:nvGrpSpPr>
        <p:grpSpPr>
          <a:xfrm>
            <a:off x="4239900" y="4300425"/>
            <a:ext cx="473900" cy="508875"/>
            <a:chOff x="1566150" y="4150650"/>
            <a:chExt cx="473900" cy="508875"/>
          </a:xfrm>
        </p:grpSpPr>
        <p:sp>
          <p:nvSpPr>
            <p:cNvPr id="299" name="Google Shape;299;p29"/>
            <p:cNvSpPr/>
            <p:nvPr/>
          </p:nvSpPr>
          <p:spPr>
            <a:xfrm>
              <a:off x="1566150" y="4282700"/>
              <a:ext cx="113275" cy="79450"/>
            </a:xfrm>
            <a:custGeom>
              <a:rect b="b" l="l" r="r" t="t"/>
              <a:pathLst>
                <a:path extrusionOk="0" h="3178" w="4531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644600" y="4464300"/>
              <a:ext cx="72925" cy="58625"/>
            </a:xfrm>
            <a:custGeom>
              <a:rect b="b" l="l" r="r" t="t"/>
              <a:pathLst>
                <a:path extrusionOk="0" h="2345" w="2917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778100" y="4378350"/>
              <a:ext cx="60125" cy="64200"/>
            </a:xfrm>
            <a:custGeom>
              <a:rect b="b" l="l" r="r" t="t"/>
              <a:pathLst>
                <a:path extrusionOk="0" h="2568" w="2405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771775" y="4150650"/>
              <a:ext cx="81000" cy="76625"/>
            </a:xfrm>
            <a:custGeom>
              <a:rect b="b" l="l" r="r" t="t"/>
              <a:pathLst>
                <a:path extrusionOk="0" h="3065" w="324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1976325" y="4376600"/>
              <a:ext cx="63725" cy="77325"/>
            </a:xfrm>
            <a:custGeom>
              <a:rect b="b" l="l" r="r" t="t"/>
              <a:pathLst>
                <a:path extrusionOk="0" h="3093" w="2549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1845200" y="4620425"/>
              <a:ext cx="51225" cy="39100"/>
            </a:xfrm>
            <a:custGeom>
              <a:rect b="b" l="l" r="r" t="t"/>
              <a:pathLst>
                <a:path extrusionOk="0" h="1564" w="2049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971700" y="4242975"/>
              <a:ext cx="44225" cy="33775"/>
            </a:xfrm>
            <a:custGeom>
              <a:rect b="b" l="l" r="r" t="t"/>
              <a:pathLst>
                <a:path extrusionOk="0" h="1351" w="1769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29"/>
          <p:cNvSpPr/>
          <p:nvPr/>
        </p:nvSpPr>
        <p:spPr>
          <a:xfrm>
            <a:off x="7958300" y="2011275"/>
            <a:ext cx="861300" cy="294450"/>
          </a:xfrm>
          <a:custGeom>
            <a:rect b="b" l="l" r="r" t="t"/>
            <a:pathLst>
              <a:path extrusionOk="0" h="11778" w="34452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29"/>
          <p:cNvGrpSpPr/>
          <p:nvPr/>
        </p:nvGrpSpPr>
        <p:grpSpPr>
          <a:xfrm>
            <a:off x="612338" y="729325"/>
            <a:ext cx="424575" cy="380200"/>
            <a:chOff x="3158625" y="1679100"/>
            <a:chExt cx="424575" cy="380200"/>
          </a:xfrm>
        </p:grpSpPr>
        <p:sp>
          <p:nvSpPr>
            <p:cNvPr id="308" name="Google Shape;308;p29"/>
            <p:cNvSpPr/>
            <p:nvPr/>
          </p:nvSpPr>
          <p:spPr>
            <a:xfrm>
              <a:off x="3184575" y="1824750"/>
              <a:ext cx="392925" cy="89250"/>
            </a:xfrm>
            <a:custGeom>
              <a:rect b="b" l="l" r="r" t="t"/>
              <a:pathLst>
                <a:path extrusionOk="0" h="3570" w="15717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3158625" y="1969800"/>
              <a:ext cx="424575" cy="89500"/>
            </a:xfrm>
            <a:custGeom>
              <a:rect b="b" l="l" r="r" t="t"/>
              <a:pathLst>
                <a:path extrusionOk="0" h="3580" w="16983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158625" y="1679100"/>
              <a:ext cx="424575" cy="89800"/>
            </a:xfrm>
            <a:custGeom>
              <a:rect b="b" l="l" r="r" t="t"/>
              <a:pathLst>
                <a:path extrusionOk="0" h="3592" w="16983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29"/>
          <p:cNvGrpSpPr/>
          <p:nvPr/>
        </p:nvGrpSpPr>
        <p:grpSpPr>
          <a:xfrm>
            <a:off x="351175" y="1440688"/>
            <a:ext cx="948029" cy="756319"/>
            <a:chOff x="6293350" y="261400"/>
            <a:chExt cx="948029" cy="756319"/>
          </a:xfrm>
        </p:grpSpPr>
        <p:sp>
          <p:nvSpPr>
            <p:cNvPr id="312" name="Google Shape;312;p29"/>
            <p:cNvSpPr/>
            <p:nvPr/>
          </p:nvSpPr>
          <p:spPr>
            <a:xfrm>
              <a:off x="6293350" y="261400"/>
              <a:ext cx="948029" cy="756319"/>
            </a:xfrm>
            <a:custGeom>
              <a:rect b="b" l="l" r="r" t="t"/>
              <a:pathLst>
                <a:path extrusionOk="0" h="19982" w="25047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415911" y="416738"/>
              <a:ext cx="661921" cy="450150"/>
            </a:xfrm>
            <a:custGeom>
              <a:rect b="b" l="l" r="r" t="t"/>
              <a:pathLst>
                <a:path extrusionOk="0" h="11893" w="17488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29"/>
          <p:cNvGrpSpPr/>
          <p:nvPr/>
        </p:nvGrpSpPr>
        <p:grpSpPr>
          <a:xfrm>
            <a:off x="8078613" y="1340038"/>
            <a:ext cx="484500" cy="449300"/>
            <a:chOff x="1303950" y="1037525"/>
            <a:chExt cx="484500" cy="449300"/>
          </a:xfrm>
        </p:grpSpPr>
        <p:sp>
          <p:nvSpPr>
            <p:cNvPr id="315" name="Google Shape;315;p29"/>
            <p:cNvSpPr/>
            <p:nvPr/>
          </p:nvSpPr>
          <p:spPr>
            <a:xfrm>
              <a:off x="1443600" y="1318250"/>
              <a:ext cx="189850" cy="168575"/>
            </a:xfrm>
            <a:custGeom>
              <a:rect b="b" l="l" r="r" t="t"/>
              <a:pathLst>
                <a:path extrusionOk="0" h="6743" w="7594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597900" y="1136775"/>
              <a:ext cx="190550" cy="168450"/>
            </a:xfrm>
            <a:custGeom>
              <a:rect b="b" l="l" r="r" t="t"/>
              <a:pathLst>
                <a:path extrusionOk="0" h="6738" w="7622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303950" y="1037525"/>
              <a:ext cx="189675" cy="168275"/>
            </a:xfrm>
            <a:custGeom>
              <a:rect b="b" l="l" r="r" t="t"/>
              <a:pathLst>
                <a:path extrusionOk="0" h="6731" w="7587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18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0"/>
          <p:cNvGrpSpPr/>
          <p:nvPr/>
        </p:nvGrpSpPr>
        <p:grpSpPr>
          <a:xfrm>
            <a:off x="4406850" y="581050"/>
            <a:ext cx="424575" cy="380200"/>
            <a:chOff x="3158625" y="1679100"/>
            <a:chExt cx="424575" cy="380200"/>
          </a:xfrm>
        </p:grpSpPr>
        <p:sp>
          <p:nvSpPr>
            <p:cNvPr id="320" name="Google Shape;320;p30"/>
            <p:cNvSpPr/>
            <p:nvPr/>
          </p:nvSpPr>
          <p:spPr>
            <a:xfrm>
              <a:off x="3184575" y="1824750"/>
              <a:ext cx="392925" cy="89250"/>
            </a:xfrm>
            <a:custGeom>
              <a:rect b="b" l="l" r="r" t="t"/>
              <a:pathLst>
                <a:path extrusionOk="0" h="3570" w="15717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158625" y="1969800"/>
              <a:ext cx="424575" cy="89500"/>
            </a:xfrm>
            <a:custGeom>
              <a:rect b="b" l="l" r="r" t="t"/>
              <a:pathLst>
                <a:path extrusionOk="0" h="3580" w="16983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3158625" y="1679100"/>
              <a:ext cx="424575" cy="89800"/>
            </a:xfrm>
            <a:custGeom>
              <a:rect b="b" l="l" r="r" t="t"/>
              <a:pathLst>
                <a:path extrusionOk="0" h="3592" w="16983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713225" y="163075"/>
            <a:ext cx="882900" cy="752850"/>
            <a:chOff x="5897925" y="231425"/>
            <a:chExt cx="882900" cy="752850"/>
          </a:xfrm>
        </p:grpSpPr>
        <p:sp>
          <p:nvSpPr>
            <p:cNvPr id="324" name="Google Shape;324;p30"/>
            <p:cNvSpPr/>
            <p:nvPr/>
          </p:nvSpPr>
          <p:spPr>
            <a:xfrm>
              <a:off x="5897925" y="397450"/>
              <a:ext cx="242250" cy="120650"/>
            </a:xfrm>
            <a:custGeom>
              <a:rect b="b" l="l" r="r" t="t"/>
              <a:pathLst>
                <a:path extrusionOk="0" h="4826" w="969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078300" y="231425"/>
              <a:ext cx="238975" cy="114375"/>
            </a:xfrm>
            <a:custGeom>
              <a:rect b="b" l="l" r="r" t="t"/>
              <a:pathLst>
                <a:path extrusionOk="0" h="4575" w="9559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5957250" y="865575"/>
              <a:ext cx="211600" cy="118700"/>
            </a:xfrm>
            <a:custGeom>
              <a:rect b="b" l="l" r="r" t="t"/>
              <a:pathLst>
                <a:path extrusionOk="0" h="4748" w="8464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171150" y="466475"/>
              <a:ext cx="249150" cy="211525"/>
            </a:xfrm>
            <a:custGeom>
              <a:rect b="b" l="l" r="r" t="t"/>
              <a:pathLst>
                <a:path extrusionOk="0" h="8461" w="9966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496425" y="407725"/>
              <a:ext cx="284400" cy="231000"/>
            </a:xfrm>
            <a:custGeom>
              <a:rect b="b" l="l" r="r" t="t"/>
              <a:pathLst>
                <a:path extrusionOk="0" h="9240" w="11376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0"/>
          <p:cNvSpPr/>
          <p:nvPr/>
        </p:nvSpPr>
        <p:spPr>
          <a:xfrm>
            <a:off x="8040875" y="1218100"/>
            <a:ext cx="1274175" cy="412375"/>
          </a:xfrm>
          <a:custGeom>
            <a:rect b="b" l="l" r="r" t="t"/>
            <a:pathLst>
              <a:path extrusionOk="0" h="16495" w="50967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30"/>
          <p:cNvGrpSpPr/>
          <p:nvPr/>
        </p:nvGrpSpPr>
        <p:grpSpPr>
          <a:xfrm>
            <a:off x="663663" y="3367338"/>
            <a:ext cx="1161050" cy="886150"/>
            <a:chOff x="3804263" y="172688"/>
            <a:chExt cx="1161050" cy="886150"/>
          </a:xfrm>
        </p:grpSpPr>
        <p:sp>
          <p:nvSpPr>
            <p:cNvPr id="331" name="Google Shape;331;p30"/>
            <p:cNvSpPr/>
            <p:nvPr/>
          </p:nvSpPr>
          <p:spPr>
            <a:xfrm>
              <a:off x="3804263" y="297413"/>
              <a:ext cx="898975" cy="761425"/>
            </a:xfrm>
            <a:custGeom>
              <a:rect b="b" l="l" r="r" t="t"/>
              <a:pathLst>
                <a:path extrusionOk="0" h="30457" w="35959">
                  <a:moveTo>
                    <a:pt x="19359" y="6180"/>
                  </a:moveTo>
                  <a:cubicBezTo>
                    <a:pt x="23654" y="6180"/>
                    <a:pt x="28178" y="8886"/>
                    <a:pt x="28876" y="13374"/>
                  </a:cubicBezTo>
                  <a:cubicBezTo>
                    <a:pt x="29727" y="18967"/>
                    <a:pt x="24895" y="23313"/>
                    <a:pt x="19788" y="24164"/>
                  </a:cubicBezTo>
                  <a:cubicBezTo>
                    <a:pt x="19093" y="24278"/>
                    <a:pt x="18385" y="24333"/>
                    <a:pt x="17675" y="24333"/>
                  </a:cubicBezTo>
                  <a:cubicBezTo>
                    <a:pt x="15338" y="24333"/>
                    <a:pt x="12971" y="23733"/>
                    <a:pt x="10943" y="22614"/>
                  </a:cubicBezTo>
                  <a:cubicBezTo>
                    <a:pt x="9271" y="21702"/>
                    <a:pt x="8025" y="20456"/>
                    <a:pt x="7052" y="18967"/>
                  </a:cubicBezTo>
                  <a:cubicBezTo>
                    <a:pt x="6931" y="18511"/>
                    <a:pt x="6870" y="18055"/>
                    <a:pt x="6870" y="17568"/>
                  </a:cubicBezTo>
                  <a:cubicBezTo>
                    <a:pt x="6748" y="11854"/>
                    <a:pt x="12493" y="7234"/>
                    <a:pt x="17691" y="6322"/>
                  </a:cubicBezTo>
                  <a:cubicBezTo>
                    <a:pt x="18237" y="6227"/>
                    <a:pt x="18796" y="6180"/>
                    <a:pt x="19359" y="6180"/>
                  </a:cubicBezTo>
                  <a:close/>
                  <a:moveTo>
                    <a:pt x="19485" y="0"/>
                  </a:moveTo>
                  <a:cubicBezTo>
                    <a:pt x="11411" y="0"/>
                    <a:pt x="2995" y="6094"/>
                    <a:pt x="1125" y="14042"/>
                  </a:cubicBezTo>
                  <a:cubicBezTo>
                    <a:pt x="0" y="18784"/>
                    <a:pt x="1338" y="24316"/>
                    <a:pt x="5563" y="27143"/>
                  </a:cubicBezTo>
                  <a:cubicBezTo>
                    <a:pt x="7539" y="28480"/>
                    <a:pt x="10183" y="29453"/>
                    <a:pt x="12858" y="29848"/>
                  </a:cubicBezTo>
                  <a:cubicBezTo>
                    <a:pt x="14499" y="30243"/>
                    <a:pt x="16201" y="30456"/>
                    <a:pt x="17873" y="30456"/>
                  </a:cubicBezTo>
                  <a:cubicBezTo>
                    <a:pt x="26414" y="30395"/>
                    <a:pt x="34074" y="24620"/>
                    <a:pt x="35016" y="15897"/>
                  </a:cubicBezTo>
                  <a:cubicBezTo>
                    <a:pt x="35959" y="7416"/>
                    <a:pt x="28542" y="547"/>
                    <a:pt x="20457" y="30"/>
                  </a:cubicBezTo>
                  <a:cubicBezTo>
                    <a:pt x="20134" y="10"/>
                    <a:pt x="19810" y="0"/>
                    <a:pt x="19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3814913" y="172688"/>
              <a:ext cx="778900" cy="694925"/>
            </a:xfrm>
            <a:custGeom>
              <a:rect b="b" l="l" r="r" t="t"/>
              <a:pathLst>
                <a:path extrusionOk="0" h="27797" w="31156">
                  <a:moveTo>
                    <a:pt x="15940" y="1901"/>
                  </a:moveTo>
                  <a:cubicBezTo>
                    <a:pt x="17827" y="1901"/>
                    <a:pt x="19825" y="2456"/>
                    <a:pt x="21915" y="3742"/>
                  </a:cubicBezTo>
                  <a:cubicBezTo>
                    <a:pt x="28694" y="7876"/>
                    <a:pt x="29058" y="17968"/>
                    <a:pt x="23070" y="22983"/>
                  </a:cubicBezTo>
                  <a:cubicBezTo>
                    <a:pt x="20754" y="24937"/>
                    <a:pt x="17892" y="25862"/>
                    <a:pt x="15039" y="25862"/>
                  </a:cubicBezTo>
                  <a:cubicBezTo>
                    <a:pt x="10704" y="25862"/>
                    <a:pt x="6389" y="23726"/>
                    <a:pt x="4043" y="19822"/>
                  </a:cubicBezTo>
                  <a:cubicBezTo>
                    <a:pt x="2371" y="17056"/>
                    <a:pt x="1945" y="13925"/>
                    <a:pt x="2796" y="10977"/>
                  </a:cubicBezTo>
                  <a:cubicBezTo>
                    <a:pt x="5228" y="7572"/>
                    <a:pt x="8237" y="4320"/>
                    <a:pt x="11763" y="2800"/>
                  </a:cubicBezTo>
                  <a:cubicBezTo>
                    <a:pt x="12219" y="2648"/>
                    <a:pt x="12675" y="2496"/>
                    <a:pt x="13131" y="2314"/>
                  </a:cubicBezTo>
                  <a:cubicBezTo>
                    <a:pt x="14037" y="2046"/>
                    <a:pt x="14974" y="1901"/>
                    <a:pt x="15940" y="1901"/>
                  </a:cubicBezTo>
                  <a:close/>
                  <a:moveTo>
                    <a:pt x="15470" y="1"/>
                  </a:moveTo>
                  <a:cubicBezTo>
                    <a:pt x="14521" y="1"/>
                    <a:pt x="13572" y="101"/>
                    <a:pt x="12645" y="308"/>
                  </a:cubicBezTo>
                  <a:cubicBezTo>
                    <a:pt x="9483" y="976"/>
                    <a:pt x="7021" y="2800"/>
                    <a:pt x="4985" y="5080"/>
                  </a:cubicBezTo>
                  <a:cubicBezTo>
                    <a:pt x="3860" y="5931"/>
                    <a:pt x="2888" y="7025"/>
                    <a:pt x="2128" y="8454"/>
                  </a:cubicBezTo>
                  <a:cubicBezTo>
                    <a:pt x="0" y="12314"/>
                    <a:pt x="274" y="16965"/>
                    <a:pt x="2462" y="20734"/>
                  </a:cubicBezTo>
                  <a:cubicBezTo>
                    <a:pt x="5100" y="25293"/>
                    <a:pt x="10108" y="27797"/>
                    <a:pt x="15141" y="27797"/>
                  </a:cubicBezTo>
                  <a:cubicBezTo>
                    <a:pt x="18229" y="27797"/>
                    <a:pt x="21326" y="26855"/>
                    <a:pt x="23891" y="24867"/>
                  </a:cubicBezTo>
                  <a:cubicBezTo>
                    <a:pt x="30517" y="19731"/>
                    <a:pt x="31156" y="9031"/>
                    <a:pt x="24773" y="3469"/>
                  </a:cubicBezTo>
                  <a:cubicBezTo>
                    <a:pt x="22234" y="1263"/>
                    <a:pt x="18845" y="1"/>
                    <a:pt x="15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4731238" y="539488"/>
              <a:ext cx="234075" cy="194050"/>
            </a:xfrm>
            <a:custGeom>
              <a:rect b="b" l="l" r="r" t="t"/>
              <a:pathLst>
                <a:path extrusionOk="0" h="7762" w="9363">
                  <a:moveTo>
                    <a:pt x="2888" y="1545"/>
                  </a:moveTo>
                  <a:cubicBezTo>
                    <a:pt x="4347" y="1545"/>
                    <a:pt x="6049" y="1606"/>
                    <a:pt x="6900" y="3004"/>
                  </a:cubicBezTo>
                  <a:cubicBezTo>
                    <a:pt x="7812" y="4433"/>
                    <a:pt x="6931" y="5953"/>
                    <a:pt x="5320" y="6135"/>
                  </a:cubicBezTo>
                  <a:cubicBezTo>
                    <a:pt x="5210" y="6146"/>
                    <a:pt x="5099" y="6151"/>
                    <a:pt x="4989" y="6151"/>
                  </a:cubicBezTo>
                  <a:cubicBezTo>
                    <a:pt x="3848" y="6151"/>
                    <a:pt x="2707" y="5588"/>
                    <a:pt x="2098" y="4646"/>
                  </a:cubicBezTo>
                  <a:cubicBezTo>
                    <a:pt x="1277" y="3430"/>
                    <a:pt x="1763" y="2153"/>
                    <a:pt x="2888" y="1545"/>
                  </a:cubicBezTo>
                  <a:close/>
                  <a:moveTo>
                    <a:pt x="3976" y="0"/>
                  </a:moveTo>
                  <a:cubicBezTo>
                    <a:pt x="3528" y="0"/>
                    <a:pt x="3079" y="49"/>
                    <a:pt x="2645" y="147"/>
                  </a:cubicBezTo>
                  <a:cubicBezTo>
                    <a:pt x="2341" y="208"/>
                    <a:pt x="2159" y="421"/>
                    <a:pt x="2128" y="664"/>
                  </a:cubicBezTo>
                  <a:cubicBezTo>
                    <a:pt x="852" y="1150"/>
                    <a:pt x="0" y="2731"/>
                    <a:pt x="244" y="4099"/>
                  </a:cubicBezTo>
                  <a:cubicBezTo>
                    <a:pt x="617" y="6310"/>
                    <a:pt x="2889" y="7761"/>
                    <a:pt x="5036" y="7761"/>
                  </a:cubicBezTo>
                  <a:cubicBezTo>
                    <a:pt x="5161" y="7761"/>
                    <a:pt x="5287" y="7756"/>
                    <a:pt x="5411" y="7746"/>
                  </a:cubicBezTo>
                  <a:cubicBezTo>
                    <a:pt x="7630" y="7564"/>
                    <a:pt x="9362" y="5740"/>
                    <a:pt x="8846" y="3460"/>
                  </a:cubicBezTo>
                  <a:cubicBezTo>
                    <a:pt x="8341" y="1165"/>
                    <a:pt x="6162" y="0"/>
                    <a:pt x="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0"/>
          <p:cNvSpPr/>
          <p:nvPr/>
        </p:nvSpPr>
        <p:spPr>
          <a:xfrm flipH="1" rot="567045">
            <a:off x="6345721" y="2033450"/>
            <a:ext cx="3221639" cy="3553967"/>
          </a:xfrm>
          <a:custGeom>
            <a:rect b="b" l="l" r="r" t="t"/>
            <a:pathLst>
              <a:path extrusionOk="0" h="56369" w="51098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0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7"/>
          <p:cNvGrpSpPr/>
          <p:nvPr/>
        </p:nvGrpSpPr>
        <p:grpSpPr>
          <a:xfrm>
            <a:off x="8141350" y="1411125"/>
            <a:ext cx="484500" cy="449300"/>
            <a:chOff x="1717575" y="4268700"/>
            <a:chExt cx="484500" cy="449300"/>
          </a:xfrm>
        </p:grpSpPr>
        <p:sp>
          <p:nvSpPr>
            <p:cNvPr id="36" name="Google Shape;36;p17"/>
            <p:cNvSpPr/>
            <p:nvPr/>
          </p:nvSpPr>
          <p:spPr>
            <a:xfrm>
              <a:off x="1857225" y="4549425"/>
              <a:ext cx="189850" cy="168575"/>
            </a:xfrm>
            <a:custGeom>
              <a:rect b="b" l="l" r="r" t="t"/>
              <a:pathLst>
                <a:path extrusionOk="0" h="6743" w="7594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>
              <a:off x="2011525" y="4367950"/>
              <a:ext cx="190550" cy="168450"/>
            </a:xfrm>
            <a:custGeom>
              <a:rect b="b" l="l" r="r" t="t"/>
              <a:pathLst>
                <a:path extrusionOk="0" h="6738" w="7622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>
              <a:off x="1717575" y="4268700"/>
              <a:ext cx="189675" cy="168275"/>
            </a:xfrm>
            <a:custGeom>
              <a:rect b="b" l="l" r="r" t="t"/>
              <a:pathLst>
                <a:path extrusionOk="0" h="6731" w="7587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7"/>
          <p:cNvGrpSpPr/>
          <p:nvPr/>
        </p:nvGrpSpPr>
        <p:grpSpPr>
          <a:xfrm>
            <a:off x="8167338" y="541275"/>
            <a:ext cx="424575" cy="380200"/>
            <a:chOff x="3158625" y="1679100"/>
            <a:chExt cx="424575" cy="380200"/>
          </a:xfrm>
        </p:grpSpPr>
        <p:sp>
          <p:nvSpPr>
            <p:cNvPr id="40" name="Google Shape;40;p17"/>
            <p:cNvSpPr/>
            <p:nvPr/>
          </p:nvSpPr>
          <p:spPr>
            <a:xfrm>
              <a:off x="3184575" y="1824750"/>
              <a:ext cx="392925" cy="89250"/>
            </a:xfrm>
            <a:custGeom>
              <a:rect b="b" l="l" r="r" t="t"/>
              <a:pathLst>
                <a:path extrusionOk="0" h="3570" w="15717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>
              <a:off x="3158625" y="1969800"/>
              <a:ext cx="424575" cy="89500"/>
            </a:xfrm>
            <a:custGeom>
              <a:rect b="b" l="l" r="r" t="t"/>
              <a:pathLst>
                <a:path extrusionOk="0" h="3580" w="16983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3158625" y="1679100"/>
              <a:ext cx="424575" cy="89800"/>
            </a:xfrm>
            <a:custGeom>
              <a:rect b="b" l="l" r="r" t="t"/>
              <a:pathLst>
                <a:path extrusionOk="0" h="3592" w="16983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17"/>
          <p:cNvGrpSpPr/>
          <p:nvPr/>
        </p:nvGrpSpPr>
        <p:grpSpPr>
          <a:xfrm>
            <a:off x="508750" y="1668825"/>
            <a:ext cx="473900" cy="508875"/>
            <a:chOff x="1566150" y="4150650"/>
            <a:chExt cx="473900" cy="508875"/>
          </a:xfrm>
        </p:grpSpPr>
        <p:sp>
          <p:nvSpPr>
            <p:cNvPr id="44" name="Google Shape;44;p17"/>
            <p:cNvSpPr/>
            <p:nvPr/>
          </p:nvSpPr>
          <p:spPr>
            <a:xfrm>
              <a:off x="1566150" y="4282700"/>
              <a:ext cx="113275" cy="79450"/>
            </a:xfrm>
            <a:custGeom>
              <a:rect b="b" l="l" r="r" t="t"/>
              <a:pathLst>
                <a:path extrusionOk="0" h="3178" w="4531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1644600" y="4464300"/>
              <a:ext cx="72925" cy="58625"/>
            </a:xfrm>
            <a:custGeom>
              <a:rect b="b" l="l" r="r" t="t"/>
              <a:pathLst>
                <a:path extrusionOk="0" h="2345" w="2917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1778100" y="4378350"/>
              <a:ext cx="60125" cy="64200"/>
            </a:xfrm>
            <a:custGeom>
              <a:rect b="b" l="l" r="r" t="t"/>
              <a:pathLst>
                <a:path extrusionOk="0" h="2568" w="2405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7"/>
            <p:cNvSpPr/>
            <p:nvPr/>
          </p:nvSpPr>
          <p:spPr>
            <a:xfrm>
              <a:off x="1771775" y="4150650"/>
              <a:ext cx="81000" cy="76625"/>
            </a:xfrm>
            <a:custGeom>
              <a:rect b="b" l="l" r="r" t="t"/>
              <a:pathLst>
                <a:path extrusionOk="0" h="3065" w="324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7"/>
            <p:cNvSpPr/>
            <p:nvPr/>
          </p:nvSpPr>
          <p:spPr>
            <a:xfrm>
              <a:off x="1976325" y="4376600"/>
              <a:ext cx="63725" cy="77325"/>
            </a:xfrm>
            <a:custGeom>
              <a:rect b="b" l="l" r="r" t="t"/>
              <a:pathLst>
                <a:path extrusionOk="0" h="3093" w="2549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7"/>
            <p:cNvSpPr/>
            <p:nvPr/>
          </p:nvSpPr>
          <p:spPr>
            <a:xfrm>
              <a:off x="1845200" y="4620425"/>
              <a:ext cx="51225" cy="39100"/>
            </a:xfrm>
            <a:custGeom>
              <a:rect b="b" l="l" r="r" t="t"/>
              <a:pathLst>
                <a:path extrusionOk="0" h="1564" w="2049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7"/>
            <p:cNvSpPr/>
            <p:nvPr/>
          </p:nvSpPr>
          <p:spPr>
            <a:xfrm>
              <a:off x="1971700" y="4242975"/>
              <a:ext cx="44225" cy="33775"/>
            </a:xfrm>
            <a:custGeom>
              <a:rect b="b" l="l" r="r" t="t"/>
              <a:pathLst>
                <a:path extrusionOk="0" h="1351" w="1769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17"/>
          <p:cNvGrpSpPr/>
          <p:nvPr/>
        </p:nvGrpSpPr>
        <p:grpSpPr>
          <a:xfrm flipH="1">
            <a:off x="4120325" y="4100200"/>
            <a:ext cx="947175" cy="861950"/>
            <a:chOff x="3575213" y="4145450"/>
            <a:chExt cx="947175" cy="861950"/>
          </a:xfrm>
        </p:grpSpPr>
        <p:sp>
          <p:nvSpPr>
            <p:cNvPr id="52" name="Google Shape;52;p17"/>
            <p:cNvSpPr/>
            <p:nvPr/>
          </p:nvSpPr>
          <p:spPr>
            <a:xfrm>
              <a:off x="3575213" y="4145450"/>
              <a:ext cx="947175" cy="861950"/>
            </a:xfrm>
            <a:custGeom>
              <a:rect b="b" l="l" r="r" t="t"/>
              <a:pathLst>
                <a:path extrusionOk="0" h="34478" w="37887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7"/>
            <p:cNvSpPr/>
            <p:nvPr/>
          </p:nvSpPr>
          <p:spPr>
            <a:xfrm>
              <a:off x="3660888" y="4217200"/>
              <a:ext cx="782500" cy="680825"/>
            </a:xfrm>
            <a:custGeom>
              <a:rect b="b" l="l" r="r" t="t"/>
              <a:pathLst>
                <a:path extrusionOk="0" h="27233" w="3130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7"/>
          <p:cNvSpPr/>
          <p:nvPr/>
        </p:nvSpPr>
        <p:spPr>
          <a:xfrm>
            <a:off x="-169850" y="4281488"/>
            <a:ext cx="1274175" cy="412375"/>
          </a:xfrm>
          <a:custGeom>
            <a:rect b="b" l="l" r="r" t="t"/>
            <a:pathLst>
              <a:path extrusionOk="0" h="16495" w="50967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7"/>
          <p:cNvGrpSpPr/>
          <p:nvPr/>
        </p:nvGrpSpPr>
        <p:grpSpPr>
          <a:xfrm rot="3234608">
            <a:off x="228673" y="286906"/>
            <a:ext cx="1264924" cy="1091084"/>
            <a:chOff x="8235925" y="2275325"/>
            <a:chExt cx="1379829" cy="1190198"/>
          </a:xfrm>
        </p:grpSpPr>
        <p:sp>
          <p:nvSpPr>
            <p:cNvPr id="56" name="Google Shape;56;p17"/>
            <p:cNvSpPr/>
            <p:nvPr/>
          </p:nvSpPr>
          <p:spPr>
            <a:xfrm>
              <a:off x="8454642" y="2275325"/>
              <a:ext cx="1161112" cy="1190198"/>
            </a:xfrm>
            <a:custGeom>
              <a:rect b="b" l="l" r="r" t="t"/>
              <a:pathLst>
                <a:path extrusionOk="0" h="18730" w="18273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8235925" y="2553774"/>
              <a:ext cx="968197" cy="874061"/>
            </a:xfrm>
            <a:custGeom>
              <a:rect b="b" l="l" r="r" t="t"/>
              <a:pathLst>
                <a:path extrusionOk="0" h="13755" w="15237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subTitle"/>
          </p:nvPr>
        </p:nvSpPr>
        <p:spPr>
          <a:xfrm>
            <a:off x="1104320" y="2963550"/>
            <a:ext cx="3194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2" type="subTitle"/>
          </p:nvPr>
        </p:nvSpPr>
        <p:spPr>
          <a:xfrm>
            <a:off x="1104320" y="3440825"/>
            <a:ext cx="3194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3" type="subTitle"/>
          </p:nvPr>
        </p:nvSpPr>
        <p:spPr>
          <a:xfrm>
            <a:off x="4844851" y="2963550"/>
            <a:ext cx="3194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4" type="subTitle"/>
          </p:nvPr>
        </p:nvSpPr>
        <p:spPr>
          <a:xfrm>
            <a:off x="4844851" y="3440825"/>
            <a:ext cx="3194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/>
        </p:nvSpPr>
        <p:spPr>
          <a:xfrm flipH="1" rot="10800000">
            <a:off x="6551950" y="3199189"/>
            <a:ext cx="3299009" cy="2470938"/>
          </a:xfrm>
          <a:custGeom>
            <a:rect b="b" l="l" r="r" t="t"/>
            <a:pathLst>
              <a:path extrusionOk="0" h="59369" w="79265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 rot="-567027">
            <a:off x="-950394" y="2885168"/>
            <a:ext cx="2633565" cy="2905230"/>
          </a:xfrm>
          <a:custGeom>
            <a:rect b="b" l="l" r="r" t="t"/>
            <a:pathLst>
              <a:path extrusionOk="0" h="56369" w="51098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/>
          <p:nvPr/>
        </p:nvSpPr>
        <p:spPr>
          <a:xfrm>
            <a:off x="4220650" y="4325300"/>
            <a:ext cx="1332279" cy="818197"/>
          </a:xfrm>
          <a:custGeom>
            <a:rect b="b" l="l" r="r" t="t"/>
            <a:pathLst>
              <a:path extrusionOk="0" h="17625" w="28699">
                <a:moveTo>
                  <a:pt x="16665" y="1"/>
                </a:moveTo>
                <a:cubicBezTo>
                  <a:pt x="16367" y="1"/>
                  <a:pt x="16077" y="124"/>
                  <a:pt x="15867" y="426"/>
                </a:cubicBezTo>
                <a:cubicBezTo>
                  <a:pt x="14627" y="2172"/>
                  <a:pt x="14222" y="4601"/>
                  <a:pt x="13843" y="6677"/>
                </a:cubicBezTo>
                <a:cubicBezTo>
                  <a:pt x="13792" y="7082"/>
                  <a:pt x="13691" y="7461"/>
                  <a:pt x="13615" y="7866"/>
                </a:cubicBezTo>
                <a:cubicBezTo>
                  <a:pt x="13387" y="7512"/>
                  <a:pt x="13159" y="7132"/>
                  <a:pt x="12957" y="6778"/>
                </a:cubicBezTo>
                <a:cubicBezTo>
                  <a:pt x="11843" y="4905"/>
                  <a:pt x="10907" y="2931"/>
                  <a:pt x="9768" y="1084"/>
                </a:cubicBezTo>
                <a:cubicBezTo>
                  <a:pt x="9504" y="656"/>
                  <a:pt x="9100" y="471"/>
                  <a:pt x="8692" y="471"/>
                </a:cubicBezTo>
                <a:cubicBezTo>
                  <a:pt x="7966" y="471"/>
                  <a:pt x="7230" y="1060"/>
                  <a:pt x="7263" y="1919"/>
                </a:cubicBezTo>
                <a:cubicBezTo>
                  <a:pt x="7313" y="4146"/>
                  <a:pt x="7997" y="6677"/>
                  <a:pt x="8756" y="8777"/>
                </a:cubicBezTo>
                <a:cubicBezTo>
                  <a:pt x="8958" y="9359"/>
                  <a:pt x="9186" y="9941"/>
                  <a:pt x="9439" y="10523"/>
                </a:cubicBezTo>
                <a:cubicBezTo>
                  <a:pt x="6655" y="8524"/>
                  <a:pt x="4681" y="5184"/>
                  <a:pt x="2505" y="2653"/>
                </a:cubicBezTo>
                <a:cubicBezTo>
                  <a:pt x="2275" y="2386"/>
                  <a:pt x="1961" y="2271"/>
                  <a:pt x="1636" y="2271"/>
                </a:cubicBezTo>
                <a:cubicBezTo>
                  <a:pt x="850" y="2271"/>
                  <a:pt x="1" y="2943"/>
                  <a:pt x="126" y="3766"/>
                </a:cubicBezTo>
                <a:cubicBezTo>
                  <a:pt x="1163" y="10675"/>
                  <a:pt x="6706" y="17230"/>
                  <a:pt x="13969" y="17610"/>
                </a:cubicBezTo>
                <a:cubicBezTo>
                  <a:pt x="14163" y="17619"/>
                  <a:pt x="14355" y="17624"/>
                  <a:pt x="14546" y="17624"/>
                </a:cubicBezTo>
                <a:cubicBezTo>
                  <a:pt x="21778" y="17624"/>
                  <a:pt x="26791" y="10708"/>
                  <a:pt x="28369" y="4272"/>
                </a:cubicBezTo>
                <a:cubicBezTo>
                  <a:pt x="28698" y="2830"/>
                  <a:pt x="27711" y="1337"/>
                  <a:pt x="26294" y="1033"/>
                </a:cubicBezTo>
                <a:cubicBezTo>
                  <a:pt x="26084" y="985"/>
                  <a:pt x="25879" y="962"/>
                  <a:pt x="25682" y="962"/>
                </a:cubicBezTo>
                <a:cubicBezTo>
                  <a:pt x="24433" y="962"/>
                  <a:pt x="23470" y="1881"/>
                  <a:pt x="23055" y="3083"/>
                </a:cubicBezTo>
                <a:cubicBezTo>
                  <a:pt x="22169" y="5766"/>
                  <a:pt x="20752" y="9005"/>
                  <a:pt x="18423" y="10802"/>
                </a:cubicBezTo>
                <a:cubicBezTo>
                  <a:pt x="18474" y="9638"/>
                  <a:pt x="18423" y="8448"/>
                  <a:pt x="18474" y="7385"/>
                </a:cubicBezTo>
                <a:cubicBezTo>
                  <a:pt x="18550" y="5335"/>
                  <a:pt x="18778" y="2779"/>
                  <a:pt x="17943" y="856"/>
                </a:cubicBezTo>
                <a:cubicBezTo>
                  <a:pt x="17748" y="387"/>
                  <a:pt x="17193" y="1"/>
                  <a:pt x="166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8"/>
          <p:cNvGrpSpPr/>
          <p:nvPr/>
        </p:nvGrpSpPr>
        <p:grpSpPr>
          <a:xfrm>
            <a:off x="8235925" y="2275325"/>
            <a:ext cx="1379829" cy="1190198"/>
            <a:chOff x="8235925" y="2275325"/>
            <a:chExt cx="1379829" cy="1190198"/>
          </a:xfrm>
        </p:grpSpPr>
        <p:sp>
          <p:nvSpPr>
            <p:cNvPr id="68" name="Google Shape;68;p18"/>
            <p:cNvSpPr/>
            <p:nvPr/>
          </p:nvSpPr>
          <p:spPr>
            <a:xfrm>
              <a:off x="8454642" y="2275325"/>
              <a:ext cx="1161112" cy="1190198"/>
            </a:xfrm>
            <a:custGeom>
              <a:rect b="b" l="l" r="r" t="t"/>
              <a:pathLst>
                <a:path extrusionOk="0" h="18730" w="18273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>
              <a:off x="8235925" y="2553774"/>
              <a:ext cx="968197" cy="874061"/>
            </a:xfrm>
            <a:custGeom>
              <a:rect b="b" l="l" r="r" t="t"/>
              <a:pathLst>
                <a:path extrusionOk="0" h="13755" w="15237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8"/>
          <p:cNvGrpSpPr/>
          <p:nvPr/>
        </p:nvGrpSpPr>
        <p:grpSpPr>
          <a:xfrm>
            <a:off x="5897925" y="231425"/>
            <a:ext cx="882900" cy="752850"/>
            <a:chOff x="5897925" y="231425"/>
            <a:chExt cx="882900" cy="752850"/>
          </a:xfrm>
        </p:grpSpPr>
        <p:sp>
          <p:nvSpPr>
            <p:cNvPr id="71" name="Google Shape;71;p18"/>
            <p:cNvSpPr/>
            <p:nvPr/>
          </p:nvSpPr>
          <p:spPr>
            <a:xfrm>
              <a:off x="5897925" y="397450"/>
              <a:ext cx="242250" cy="120650"/>
            </a:xfrm>
            <a:custGeom>
              <a:rect b="b" l="l" r="r" t="t"/>
              <a:pathLst>
                <a:path extrusionOk="0" h="4826" w="969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>
              <a:off x="6078300" y="231425"/>
              <a:ext cx="238975" cy="114375"/>
            </a:xfrm>
            <a:custGeom>
              <a:rect b="b" l="l" r="r" t="t"/>
              <a:pathLst>
                <a:path extrusionOk="0" h="4575" w="9559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>
              <a:off x="5957250" y="865575"/>
              <a:ext cx="211600" cy="118700"/>
            </a:xfrm>
            <a:custGeom>
              <a:rect b="b" l="l" r="r" t="t"/>
              <a:pathLst>
                <a:path extrusionOk="0" h="4748" w="8464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>
              <a:off x="6171150" y="466475"/>
              <a:ext cx="249150" cy="211525"/>
            </a:xfrm>
            <a:custGeom>
              <a:rect b="b" l="l" r="r" t="t"/>
              <a:pathLst>
                <a:path extrusionOk="0" h="8461" w="9966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>
              <a:off x="6496425" y="407725"/>
              <a:ext cx="284400" cy="231000"/>
            </a:xfrm>
            <a:custGeom>
              <a:rect b="b" l="l" r="r" t="t"/>
              <a:pathLst>
                <a:path extrusionOk="0" h="9240" w="11376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8"/>
          <p:cNvSpPr/>
          <p:nvPr/>
        </p:nvSpPr>
        <p:spPr>
          <a:xfrm>
            <a:off x="-216425" y="1243600"/>
            <a:ext cx="949025" cy="309850"/>
          </a:xfrm>
          <a:custGeom>
            <a:rect b="b" l="l" r="r" t="t"/>
            <a:pathLst>
              <a:path extrusionOk="0" h="12394" w="37961">
                <a:moveTo>
                  <a:pt x="35344" y="1"/>
                </a:moveTo>
                <a:cubicBezTo>
                  <a:pt x="34826" y="1"/>
                  <a:pt x="34308" y="452"/>
                  <a:pt x="34465" y="1082"/>
                </a:cubicBezTo>
                <a:cubicBezTo>
                  <a:pt x="35104" y="3362"/>
                  <a:pt x="34708" y="6493"/>
                  <a:pt x="32854" y="8134"/>
                </a:cubicBezTo>
                <a:cubicBezTo>
                  <a:pt x="32524" y="8441"/>
                  <a:pt x="32177" y="8578"/>
                  <a:pt x="31842" y="8578"/>
                </a:cubicBezTo>
                <a:cubicBezTo>
                  <a:pt x="31282" y="8578"/>
                  <a:pt x="30754" y="8196"/>
                  <a:pt x="30392" y="7587"/>
                </a:cubicBezTo>
                <a:cubicBezTo>
                  <a:pt x="29693" y="6402"/>
                  <a:pt x="29845" y="4821"/>
                  <a:pt x="29906" y="3514"/>
                </a:cubicBezTo>
                <a:cubicBezTo>
                  <a:pt x="29937" y="2313"/>
                  <a:pt x="29024" y="1705"/>
                  <a:pt x="28100" y="1705"/>
                </a:cubicBezTo>
                <a:cubicBezTo>
                  <a:pt x="27200" y="1705"/>
                  <a:pt x="26288" y="2283"/>
                  <a:pt x="26228" y="3453"/>
                </a:cubicBezTo>
                <a:cubicBezTo>
                  <a:pt x="26167" y="4578"/>
                  <a:pt x="25894" y="5642"/>
                  <a:pt x="25316" y="6614"/>
                </a:cubicBezTo>
                <a:cubicBezTo>
                  <a:pt x="24921" y="7253"/>
                  <a:pt x="24252" y="8347"/>
                  <a:pt x="23462" y="8529"/>
                </a:cubicBezTo>
                <a:cubicBezTo>
                  <a:pt x="23387" y="8550"/>
                  <a:pt x="23317" y="8559"/>
                  <a:pt x="23253" y="8559"/>
                </a:cubicBezTo>
                <a:cubicBezTo>
                  <a:pt x="22642" y="8559"/>
                  <a:pt x="22494" y="7703"/>
                  <a:pt x="22246" y="7070"/>
                </a:cubicBezTo>
                <a:cubicBezTo>
                  <a:pt x="21821" y="5855"/>
                  <a:pt x="21577" y="4578"/>
                  <a:pt x="21547" y="3271"/>
                </a:cubicBezTo>
                <a:cubicBezTo>
                  <a:pt x="21501" y="2021"/>
                  <a:pt x="20577" y="1390"/>
                  <a:pt x="19646" y="1390"/>
                </a:cubicBezTo>
                <a:cubicBezTo>
                  <a:pt x="18745" y="1390"/>
                  <a:pt x="17837" y="1983"/>
                  <a:pt x="17717" y="3180"/>
                </a:cubicBezTo>
                <a:cubicBezTo>
                  <a:pt x="17599" y="4304"/>
                  <a:pt x="17365" y="7473"/>
                  <a:pt x="15643" y="7473"/>
                </a:cubicBezTo>
                <a:cubicBezTo>
                  <a:pt x="15596" y="7473"/>
                  <a:pt x="15548" y="7470"/>
                  <a:pt x="15498" y="7466"/>
                </a:cubicBezTo>
                <a:cubicBezTo>
                  <a:pt x="13614" y="7253"/>
                  <a:pt x="13431" y="4183"/>
                  <a:pt x="13340" y="2815"/>
                </a:cubicBezTo>
                <a:cubicBezTo>
                  <a:pt x="13235" y="1635"/>
                  <a:pt x="12139" y="853"/>
                  <a:pt x="11136" y="853"/>
                </a:cubicBezTo>
                <a:cubicBezTo>
                  <a:pt x="10408" y="853"/>
                  <a:pt x="9728" y="1266"/>
                  <a:pt x="9510" y="2237"/>
                </a:cubicBezTo>
                <a:cubicBezTo>
                  <a:pt x="9176" y="3696"/>
                  <a:pt x="8629" y="6888"/>
                  <a:pt x="6592" y="6918"/>
                </a:cubicBezTo>
                <a:cubicBezTo>
                  <a:pt x="5680" y="6918"/>
                  <a:pt x="5559" y="5946"/>
                  <a:pt x="5346" y="5247"/>
                </a:cubicBezTo>
                <a:cubicBezTo>
                  <a:pt x="4921" y="3940"/>
                  <a:pt x="4556" y="2633"/>
                  <a:pt x="3918" y="1417"/>
                </a:cubicBezTo>
                <a:cubicBezTo>
                  <a:pt x="3529" y="693"/>
                  <a:pt x="2927" y="389"/>
                  <a:pt x="2321" y="389"/>
                </a:cubicBezTo>
                <a:cubicBezTo>
                  <a:pt x="1170" y="389"/>
                  <a:pt x="1" y="1483"/>
                  <a:pt x="240" y="2876"/>
                </a:cubicBezTo>
                <a:cubicBezTo>
                  <a:pt x="452" y="4061"/>
                  <a:pt x="908" y="5155"/>
                  <a:pt x="1303" y="6250"/>
                </a:cubicBezTo>
                <a:cubicBezTo>
                  <a:pt x="1638" y="7131"/>
                  <a:pt x="1911" y="8043"/>
                  <a:pt x="2428" y="8833"/>
                </a:cubicBezTo>
                <a:cubicBezTo>
                  <a:pt x="3333" y="10205"/>
                  <a:pt x="4832" y="10957"/>
                  <a:pt x="6434" y="10957"/>
                </a:cubicBezTo>
                <a:cubicBezTo>
                  <a:pt x="6607" y="10957"/>
                  <a:pt x="6782" y="10948"/>
                  <a:pt x="6957" y="10931"/>
                </a:cubicBezTo>
                <a:cubicBezTo>
                  <a:pt x="8781" y="10748"/>
                  <a:pt x="10088" y="9867"/>
                  <a:pt x="11030" y="8651"/>
                </a:cubicBezTo>
                <a:cubicBezTo>
                  <a:pt x="11942" y="10140"/>
                  <a:pt x="13310" y="11235"/>
                  <a:pt x="15407" y="11326"/>
                </a:cubicBezTo>
                <a:cubicBezTo>
                  <a:pt x="15511" y="11331"/>
                  <a:pt x="15613" y="11334"/>
                  <a:pt x="15714" y="11334"/>
                </a:cubicBezTo>
                <a:cubicBezTo>
                  <a:pt x="17260" y="11334"/>
                  <a:pt x="18411" y="10687"/>
                  <a:pt x="19267" y="9745"/>
                </a:cubicBezTo>
                <a:cubicBezTo>
                  <a:pt x="20070" y="11269"/>
                  <a:pt x="21272" y="12394"/>
                  <a:pt x="23039" y="12394"/>
                </a:cubicBezTo>
                <a:cubicBezTo>
                  <a:pt x="23281" y="12394"/>
                  <a:pt x="23533" y="12373"/>
                  <a:pt x="23796" y="12329"/>
                </a:cubicBezTo>
                <a:cubicBezTo>
                  <a:pt x="25377" y="12055"/>
                  <a:pt x="26654" y="11113"/>
                  <a:pt x="27657" y="9867"/>
                </a:cubicBezTo>
                <a:cubicBezTo>
                  <a:pt x="27778" y="10019"/>
                  <a:pt x="27900" y="10171"/>
                  <a:pt x="28021" y="10323"/>
                </a:cubicBezTo>
                <a:cubicBezTo>
                  <a:pt x="28997" y="11339"/>
                  <a:pt x="30341" y="11989"/>
                  <a:pt x="31706" y="11989"/>
                </a:cubicBezTo>
                <a:cubicBezTo>
                  <a:pt x="32381" y="11989"/>
                  <a:pt x="33061" y="11830"/>
                  <a:pt x="33705" y="11478"/>
                </a:cubicBezTo>
                <a:cubicBezTo>
                  <a:pt x="37505" y="9380"/>
                  <a:pt x="37961" y="3879"/>
                  <a:pt x="36076" y="444"/>
                </a:cubicBezTo>
                <a:cubicBezTo>
                  <a:pt x="35905" y="134"/>
                  <a:pt x="35625" y="1"/>
                  <a:pt x="353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6809975" y="-396887"/>
            <a:ext cx="2805783" cy="2101514"/>
          </a:xfrm>
          <a:custGeom>
            <a:rect b="b" l="l" r="r" t="t"/>
            <a:pathLst>
              <a:path extrusionOk="0" h="59369" w="79265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8"/>
          <p:cNvGrpSpPr/>
          <p:nvPr/>
        </p:nvGrpSpPr>
        <p:grpSpPr>
          <a:xfrm>
            <a:off x="5801575" y="4294900"/>
            <a:ext cx="467000" cy="431100"/>
            <a:chOff x="1849650" y="1202325"/>
            <a:chExt cx="467000" cy="431100"/>
          </a:xfrm>
        </p:grpSpPr>
        <p:sp>
          <p:nvSpPr>
            <p:cNvPr id="79" name="Google Shape;79;p18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793963" y="1453225"/>
            <a:ext cx="277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subTitle"/>
          </p:nvPr>
        </p:nvSpPr>
        <p:spPr>
          <a:xfrm>
            <a:off x="5603663" y="1453225"/>
            <a:ext cx="277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3" type="subTitle"/>
          </p:nvPr>
        </p:nvSpPr>
        <p:spPr>
          <a:xfrm>
            <a:off x="1793963" y="2934828"/>
            <a:ext cx="277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4" type="subTitle"/>
          </p:nvPr>
        </p:nvSpPr>
        <p:spPr>
          <a:xfrm>
            <a:off x="5603663" y="2934828"/>
            <a:ext cx="277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5" type="subTitle"/>
          </p:nvPr>
        </p:nvSpPr>
        <p:spPr>
          <a:xfrm>
            <a:off x="1793963" y="1930500"/>
            <a:ext cx="2773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6" type="subTitle"/>
          </p:nvPr>
        </p:nvSpPr>
        <p:spPr>
          <a:xfrm>
            <a:off x="5603663" y="1930500"/>
            <a:ext cx="2773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7" type="subTitle"/>
          </p:nvPr>
        </p:nvSpPr>
        <p:spPr>
          <a:xfrm>
            <a:off x="1793963" y="3409275"/>
            <a:ext cx="2773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8" type="subTitle"/>
          </p:nvPr>
        </p:nvSpPr>
        <p:spPr>
          <a:xfrm>
            <a:off x="5603663" y="3409275"/>
            <a:ext cx="2773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9" type="title"/>
          </p:nvPr>
        </p:nvSpPr>
        <p:spPr>
          <a:xfrm>
            <a:off x="754163" y="1377574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rgbClr val="7A844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13" type="title"/>
          </p:nvPr>
        </p:nvSpPr>
        <p:spPr>
          <a:xfrm>
            <a:off x="4563862" y="1377574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rgbClr val="7A844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4" type="title"/>
          </p:nvPr>
        </p:nvSpPr>
        <p:spPr>
          <a:xfrm>
            <a:off x="754163" y="2855586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rgbClr val="7A844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5" type="title"/>
          </p:nvPr>
        </p:nvSpPr>
        <p:spPr>
          <a:xfrm>
            <a:off x="4563863" y="2855586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rgbClr val="7A844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 flipH="1" rot="8099862">
            <a:off x="-1416607" y="981885"/>
            <a:ext cx="3260546" cy="3891120"/>
          </a:xfrm>
          <a:custGeom>
            <a:rect b="b" l="l" r="r" t="t"/>
            <a:pathLst>
              <a:path extrusionOk="0" h="88046" w="73893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7220725" y="344300"/>
            <a:ext cx="861300" cy="294450"/>
          </a:xfrm>
          <a:custGeom>
            <a:rect b="b" l="l" r="r" t="t"/>
            <a:pathLst>
              <a:path extrusionOk="0" h="11778" w="34452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9"/>
          <p:cNvGrpSpPr/>
          <p:nvPr/>
        </p:nvGrpSpPr>
        <p:grpSpPr>
          <a:xfrm>
            <a:off x="4609938" y="3977350"/>
            <a:ext cx="947175" cy="861950"/>
            <a:chOff x="3575213" y="4145450"/>
            <a:chExt cx="947175" cy="861950"/>
          </a:xfrm>
        </p:grpSpPr>
        <p:sp>
          <p:nvSpPr>
            <p:cNvPr id="110" name="Google Shape;110;p19"/>
            <p:cNvSpPr/>
            <p:nvPr/>
          </p:nvSpPr>
          <p:spPr>
            <a:xfrm>
              <a:off x="3575213" y="4145450"/>
              <a:ext cx="947175" cy="861950"/>
            </a:xfrm>
            <a:custGeom>
              <a:rect b="b" l="l" r="r" t="t"/>
              <a:pathLst>
                <a:path extrusionOk="0" h="34478" w="37887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3660888" y="4217200"/>
              <a:ext cx="782500" cy="680825"/>
            </a:xfrm>
            <a:custGeom>
              <a:rect b="b" l="l" r="r" t="t"/>
              <a:pathLst>
                <a:path extrusionOk="0" h="27233" w="3130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9"/>
          <p:cNvGrpSpPr/>
          <p:nvPr/>
        </p:nvGrpSpPr>
        <p:grpSpPr>
          <a:xfrm>
            <a:off x="3804263" y="172688"/>
            <a:ext cx="1161050" cy="886150"/>
            <a:chOff x="3804263" y="172688"/>
            <a:chExt cx="1161050" cy="886150"/>
          </a:xfrm>
        </p:grpSpPr>
        <p:sp>
          <p:nvSpPr>
            <p:cNvPr id="113" name="Google Shape;113;p19"/>
            <p:cNvSpPr/>
            <p:nvPr/>
          </p:nvSpPr>
          <p:spPr>
            <a:xfrm>
              <a:off x="3804263" y="297413"/>
              <a:ext cx="898975" cy="761425"/>
            </a:xfrm>
            <a:custGeom>
              <a:rect b="b" l="l" r="r" t="t"/>
              <a:pathLst>
                <a:path extrusionOk="0" h="30457" w="35959">
                  <a:moveTo>
                    <a:pt x="19359" y="6180"/>
                  </a:moveTo>
                  <a:cubicBezTo>
                    <a:pt x="23654" y="6180"/>
                    <a:pt x="28178" y="8886"/>
                    <a:pt x="28876" y="13374"/>
                  </a:cubicBezTo>
                  <a:cubicBezTo>
                    <a:pt x="29727" y="18967"/>
                    <a:pt x="24895" y="23313"/>
                    <a:pt x="19788" y="24164"/>
                  </a:cubicBezTo>
                  <a:cubicBezTo>
                    <a:pt x="19093" y="24278"/>
                    <a:pt x="18385" y="24333"/>
                    <a:pt x="17675" y="24333"/>
                  </a:cubicBezTo>
                  <a:cubicBezTo>
                    <a:pt x="15338" y="24333"/>
                    <a:pt x="12971" y="23733"/>
                    <a:pt x="10943" y="22614"/>
                  </a:cubicBezTo>
                  <a:cubicBezTo>
                    <a:pt x="9271" y="21702"/>
                    <a:pt x="8025" y="20456"/>
                    <a:pt x="7052" y="18967"/>
                  </a:cubicBezTo>
                  <a:cubicBezTo>
                    <a:pt x="6931" y="18511"/>
                    <a:pt x="6870" y="18055"/>
                    <a:pt x="6870" y="17568"/>
                  </a:cubicBezTo>
                  <a:cubicBezTo>
                    <a:pt x="6748" y="11854"/>
                    <a:pt x="12493" y="7234"/>
                    <a:pt x="17691" y="6322"/>
                  </a:cubicBezTo>
                  <a:cubicBezTo>
                    <a:pt x="18237" y="6227"/>
                    <a:pt x="18796" y="6180"/>
                    <a:pt x="19359" y="6180"/>
                  </a:cubicBezTo>
                  <a:close/>
                  <a:moveTo>
                    <a:pt x="19485" y="0"/>
                  </a:moveTo>
                  <a:cubicBezTo>
                    <a:pt x="11411" y="0"/>
                    <a:pt x="2995" y="6094"/>
                    <a:pt x="1125" y="14042"/>
                  </a:cubicBezTo>
                  <a:cubicBezTo>
                    <a:pt x="0" y="18784"/>
                    <a:pt x="1338" y="24316"/>
                    <a:pt x="5563" y="27143"/>
                  </a:cubicBezTo>
                  <a:cubicBezTo>
                    <a:pt x="7539" y="28480"/>
                    <a:pt x="10183" y="29453"/>
                    <a:pt x="12858" y="29848"/>
                  </a:cubicBezTo>
                  <a:cubicBezTo>
                    <a:pt x="14499" y="30243"/>
                    <a:pt x="16201" y="30456"/>
                    <a:pt x="17873" y="30456"/>
                  </a:cubicBezTo>
                  <a:cubicBezTo>
                    <a:pt x="26414" y="30395"/>
                    <a:pt x="34074" y="24620"/>
                    <a:pt x="35016" y="15897"/>
                  </a:cubicBezTo>
                  <a:cubicBezTo>
                    <a:pt x="35959" y="7416"/>
                    <a:pt x="28542" y="547"/>
                    <a:pt x="20457" y="30"/>
                  </a:cubicBezTo>
                  <a:cubicBezTo>
                    <a:pt x="20134" y="10"/>
                    <a:pt x="19810" y="0"/>
                    <a:pt x="19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3814913" y="172688"/>
              <a:ext cx="778900" cy="694925"/>
            </a:xfrm>
            <a:custGeom>
              <a:rect b="b" l="l" r="r" t="t"/>
              <a:pathLst>
                <a:path extrusionOk="0" h="27797" w="31156">
                  <a:moveTo>
                    <a:pt x="15940" y="1901"/>
                  </a:moveTo>
                  <a:cubicBezTo>
                    <a:pt x="17827" y="1901"/>
                    <a:pt x="19825" y="2456"/>
                    <a:pt x="21915" y="3742"/>
                  </a:cubicBezTo>
                  <a:cubicBezTo>
                    <a:pt x="28694" y="7876"/>
                    <a:pt x="29058" y="17968"/>
                    <a:pt x="23070" y="22983"/>
                  </a:cubicBezTo>
                  <a:cubicBezTo>
                    <a:pt x="20754" y="24937"/>
                    <a:pt x="17892" y="25862"/>
                    <a:pt x="15039" y="25862"/>
                  </a:cubicBezTo>
                  <a:cubicBezTo>
                    <a:pt x="10704" y="25862"/>
                    <a:pt x="6389" y="23726"/>
                    <a:pt x="4043" y="19822"/>
                  </a:cubicBezTo>
                  <a:cubicBezTo>
                    <a:pt x="2371" y="17056"/>
                    <a:pt x="1945" y="13925"/>
                    <a:pt x="2796" y="10977"/>
                  </a:cubicBezTo>
                  <a:cubicBezTo>
                    <a:pt x="5228" y="7572"/>
                    <a:pt x="8237" y="4320"/>
                    <a:pt x="11763" y="2800"/>
                  </a:cubicBezTo>
                  <a:cubicBezTo>
                    <a:pt x="12219" y="2648"/>
                    <a:pt x="12675" y="2496"/>
                    <a:pt x="13131" y="2314"/>
                  </a:cubicBezTo>
                  <a:cubicBezTo>
                    <a:pt x="14037" y="2046"/>
                    <a:pt x="14974" y="1901"/>
                    <a:pt x="15940" y="1901"/>
                  </a:cubicBezTo>
                  <a:close/>
                  <a:moveTo>
                    <a:pt x="15470" y="1"/>
                  </a:moveTo>
                  <a:cubicBezTo>
                    <a:pt x="14521" y="1"/>
                    <a:pt x="13572" y="101"/>
                    <a:pt x="12645" y="308"/>
                  </a:cubicBezTo>
                  <a:cubicBezTo>
                    <a:pt x="9483" y="976"/>
                    <a:pt x="7021" y="2800"/>
                    <a:pt x="4985" y="5080"/>
                  </a:cubicBezTo>
                  <a:cubicBezTo>
                    <a:pt x="3860" y="5931"/>
                    <a:pt x="2888" y="7025"/>
                    <a:pt x="2128" y="8454"/>
                  </a:cubicBezTo>
                  <a:cubicBezTo>
                    <a:pt x="0" y="12314"/>
                    <a:pt x="274" y="16965"/>
                    <a:pt x="2462" y="20734"/>
                  </a:cubicBezTo>
                  <a:cubicBezTo>
                    <a:pt x="5100" y="25293"/>
                    <a:pt x="10108" y="27797"/>
                    <a:pt x="15141" y="27797"/>
                  </a:cubicBezTo>
                  <a:cubicBezTo>
                    <a:pt x="18229" y="27797"/>
                    <a:pt x="21326" y="26855"/>
                    <a:pt x="23891" y="24867"/>
                  </a:cubicBezTo>
                  <a:cubicBezTo>
                    <a:pt x="30517" y="19731"/>
                    <a:pt x="31156" y="9031"/>
                    <a:pt x="24773" y="3469"/>
                  </a:cubicBezTo>
                  <a:cubicBezTo>
                    <a:pt x="22234" y="1263"/>
                    <a:pt x="18845" y="1"/>
                    <a:pt x="15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4731238" y="539488"/>
              <a:ext cx="234075" cy="194050"/>
            </a:xfrm>
            <a:custGeom>
              <a:rect b="b" l="l" r="r" t="t"/>
              <a:pathLst>
                <a:path extrusionOk="0" h="7762" w="9363">
                  <a:moveTo>
                    <a:pt x="2888" y="1545"/>
                  </a:moveTo>
                  <a:cubicBezTo>
                    <a:pt x="4347" y="1545"/>
                    <a:pt x="6049" y="1606"/>
                    <a:pt x="6900" y="3004"/>
                  </a:cubicBezTo>
                  <a:cubicBezTo>
                    <a:pt x="7812" y="4433"/>
                    <a:pt x="6931" y="5953"/>
                    <a:pt x="5320" y="6135"/>
                  </a:cubicBezTo>
                  <a:cubicBezTo>
                    <a:pt x="5210" y="6146"/>
                    <a:pt x="5099" y="6151"/>
                    <a:pt x="4989" y="6151"/>
                  </a:cubicBezTo>
                  <a:cubicBezTo>
                    <a:pt x="3848" y="6151"/>
                    <a:pt x="2707" y="5588"/>
                    <a:pt x="2098" y="4646"/>
                  </a:cubicBezTo>
                  <a:cubicBezTo>
                    <a:pt x="1277" y="3430"/>
                    <a:pt x="1763" y="2153"/>
                    <a:pt x="2888" y="1545"/>
                  </a:cubicBezTo>
                  <a:close/>
                  <a:moveTo>
                    <a:pt x="3976" y="0"/>
                  </a:moveTo>
                  <a:cubicBezTo>
                    <a:pt x="3528" y="0"/>
                    <a:pt x="3079" y="49"/>
                    <a:pt x="2645" y="147"/>
                  </a:cubicBezTo>
                  <a:cubicBezTo>
                    <a:pt x="2341" y="208"/>
                    <a:pt x="2159" y="421"/>
                    <a:pt x="2128" y="664"/>
                  </a:cubicBezTo>
                  <a:cubicBezTo>
                    <a:pt x="852" y="1150"/>
                    <a:pt x="0" y="2731"/>
                    <a:pt x="244" y="4099"/>
                  </a:cubicBezTo>
                  <a:cubicBezTo>
                    <a:pt x="617" y="6310"/>
                    <a:pt x="2889" y="7761"/>
                    <a:pt x="5036" y="7761"/>
                  </a:cubicBezTo>
                  <a:cubicBezTo>
                    <a:pt x="5161" y="7761"/>
                    <a:pt x="5287" y="7756"/>
                    <a:pt x="5411" y="7746"/>
                  </a:cubicBezTo>
                  <a:cubicBezTo>
                    <a:pt x="7630" y="7564"/>
                    <a:pt x="9362" y="5740"/>
                    <a:pt x="8846" y="3460"/>
                  </a:cubicBezTo>
                  <a:cubicBezTo>
                    <a:pt x="8341" y="1165"/>
                    <a:pt x="6162" y="0"/>
                    <a:pt x="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9"/>
          <p:cNvGrpSpPr/>
          <p:nvPr/>
        </p:nvGrpSpPr>
        <p:grpSpPr>
          <a:xfrm>
            <a:off x="997650" y="444975"/>
            <a:ext cx="882900" cy="752850"/>
            <a:chOff x="5897925" y="231425"/>
            <a:chExt cx="882900" cy="752850"/>
          </a:xfrm>
        </p:grpSpPr>
        <p:sp>
          <p:nvSpPr>
            <p:cNvPr id="117" name="Google Shape;117;p19"/>
            <p:cNvSpPr/>
            <p:nvPr/>
          </p:nvSpPr>
          <p:spPr>
            <a:xfrm>
              <a:off x="5897925" y="397450"/>
              <a:ext cx="242250" cy="120650"/>
            </a:xfrm>
            <a:custGeom>
              <a:rect b="b" l="l" r="r" t="t"/>
              <a:pathLst>
                <a:path extrusionOk="0" h="4826" w="969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078300" y="231425"/>
              <a:ext cx="238975" cy="114375"/>
            </a:xfrm>
            <a:custGeom>
              <a:rect b="b" l="l" r="r" t="t"/>
              <a:pathLst>
                <a:path extrusionOk="0" h="4575" w="9559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5957250" y="865575"/>
              <a:ext cx="211600" cy="118700"/>
            </a:xfrm>
            <a:custGeom>
              <a:rect b="b" l="l" r="r" t="t"/>
              <a:pathLst>
                <a:path extrusionOk="0" h="4748" w="8464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171150" y="466475"/>
              <a:ext cx="249150" cy="211525"/>
            </a:xfrm>
            <a:custGeom>
              <a:rect b="b" l="l" r="r" t="t"/>
              <a:pathLst>
                <a:path extrusionOk="0" h="8461" w="9966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6496425" y="407725"/>
              <a:ext cx="284400" cy="231000"/>
            </a:xfrm>
            <a:custGeom>
              <a:rect b="b" l="l" r="r" t="t"/>
              <a:pathLst>
                <a:path extrusionOk="0" h="9240" w="11376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9"/>
          <p:cNvSpPr txBox="1"/>
          <p:nvPr>
            <p:ph type="title"/>
          </p:nvPr>
        </p:nvSpPr>
        <p:spPr>
          <a:xfrm flipH="1">
            <a:off x="4501966" y="2307590"/>
            <a:ext cx="392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 flipH="1">
            <a:off x="5266675" y="3219700"/>
            <a:ext cx="316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2" type="title"/>
          </p:nvPr>
        </p:nvSpPr>
        <p:spPr>
          <a:xfrm flipH="1">
            <a:off x="5746366" y="1197813"/>
            <a:ext cx="2684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0"/>
          <p:cNvGrpSpPr/>
          <p:nvPr/>
        </p:nvGrpSpPr>
        <p:grpSpPr>
          <a:xfrm>
            <a:off x="7883375" y="3787050"/>
            <a:ext cx="722700" cy="553650"/>
            <a:chOff x="7883375" y="3787050"/>
            <a:chExt cx="722700" cy="553650"/>
          </a:xfrm>
        </p:grpSpPr>
        <p:sp>
          <p:nvSpPr>
            <p:cNvPr id="127" name="Google Shape;127;p20"/>
            <p:cNvSpPr/>
            <p:nvPr/>
          </p:nvSpPr>
          <p:spPr>
            <a:xfrm>
              <a:off x="8065000" y="4023150"/>
              <a:ext cx="338925" cy="317550"/>
            </a:xfrm>
            <a:custGeom>
              <a:rect b="b" l="l" r="r" t="t"/>
              <a:pathLst>
                <a:path extrusionOk="0" h="12702" w="13557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7883375" y="3787050"/>
              <a:ext cx="722700" cy="550200"/>
            </a:xfrm>
            <a:custGeom>
              <a:rect b="b" l="l" r="r" t="t"/>
              <a:pathLst>
                <a:path extrusionOk="0" h="22008" w="28908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20"/>
          <p:cNvGrpSpPr/>
          <p:nvPr/>
        </p:nvGrpSpPr>
        <p:grpSpPr>
          <a:xfrm>
            <a:off x="520900" y="844650"/>
            <a:ext cx="484500" cy="449300"/>
            <a:chOff x="1303950" y="1037525"/>
            <a:chExt cx="484500" cy="449300"/>
          </a:xfrm>
        </p:grpSpPr>
        <p:sp>
          <p:nvSpPr>
            <p:cNvPr id="130" name="Google Shape;130;p20"/>
            <p:cNvSpPr/>
            <p:nvPr/>
          </p:nvSpPr>
          <p:spPr>
            <a:xfrm>
              <a:off x="1443600" y="1318250"/>
              <a:ext cx="189850" cy="168575"/>
            </a:xfrm>
            <a:custGeom>
              <a:rect b="b" l="l" r="r" t="t"/>
              <a:pathLst>
                <a:path extrusionOk="0" h="6743" w="7594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1597900" y="1136775"/>
              <a:ext cx="190550" cy="168450"/>
            </a:xfrm>
            <a:custGeom>
              <a:rect b="b" l="l" r="r" t="t"/>
              <a:pathLst>
                <a:path extrusionOk="0" h="6738" w="7622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1303950" y="1037525"/>
              <a:ext cx="189675" cy="168275"/>
            </a:xfrm>
            <a:custGeom>
              <a:rect b="b" l="l" r="r" t="t"/>
              <a:pathLst>
                <a:path extrusionOk="0" h="6731" w="7587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0"/>
          <p:cNvSpPr/>
          <p:nvPr/>
        </p:nvSpPr>
        <p:spPr>
          <a:xfrm>
            <a:off x="7597375" y="439350"/>
            <a:ext cx="1274175" cy="412375"/>
          </a:xfrm>
          <a:custGeom>
            <a:rect b="b" l="l" r="r" t="t"/>
            <a:pathLst>
              <a:path extrusionOk="0" h="16495" w="50967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 rot="410875">
            <a:off x="-716244" y="1701865"/>
            <a:ext cx="2530042" cy="3019490"/>
          </a:xfrm>
          <a:custGeom>
            <a:rect b="b" l="l" r="r" t="t"/>
            <a:pathLst>
              <a:path extrusionOk="0" h="88046" w="73893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3673050" y="2668813"/>
            <a:ext cx="4678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3378675" y="1355375"/>
            <a:ext cx="49728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7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 flipH="1" rot="567045">
            <a:off x="6412146" y="2019787"/>
            <a:ext cx="3221639" cy="3553967"/>
          </a:xfrm>
          <a:custGeom>
            <a:rect b="b" l="l" r="r" t="t"/>
            <a:pathLst>
              <a:path extrusionOk="0" h="56369" w="51098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1"/>
          <p:cNvGrpSpPr/>
          <p:nvPr/>
        </p:nvGrpSpPr>
        <p:grpSpPr>
          <a:xfrm>
            <a:off x="7474463" y="474613"/>
            <a:ext cx="1161050" cy="886150"/>
            <a:chOff x="3804263" y="172688"/>
            <a:chExt cx="1161050" cy="886150"/>
          </a:xfrm>
        </p:grpSpPr>
        <p:sp>
          <p:nvSpPr>
            <p:cNvPr id="140" name="Google Shape;140;p21"/>
            <p:cNvSpPr/>
            <p:nvPr/>
          </p:nvSpPr>
          <p:spPr>
            <a:xfrm>
              <a:off x="3804263" y="297413"/>
              <a:ext cx="898975" cy="761425"/>
            </a:xfrm>
            <a:custGeom>
              <a:rect b="b" l="l" r="r" t="t"/>
              <a:pathLst>
                <a:path extrusionOk="0" h="30457" w="35959">
                  <a:moveTo>
                    <a:pt x="19359" y="6180"/>
                  </a:moveTo>
                  <a:cubicBezTo>
                    <a:pt x="23654" y="6180"/>
                    <a:pt x="28178" y="8886"/>
                    <a:pt x="28876" y="13374"/>
                  </a:cubicBezTo>
                  <a:cubicBezTo>
                    <a:pt x="29727" y="18967"/>
                    <a:pt x="24895" y="23313"/>
                    <a:pt x="19788" y="24164"/>
                  </a:cubicBezTo>
                  <a:cubicBezTo>
                    <a:pt x="19093" y="24278"/>
                    <a:pt x="18385" y="24333"/>
                    <a:pt x="17675" y="24333"/>
                  </a:cubicBezTo>
                  <a:cubicBezTo>
                    <a:pt x="15338" y="24333"/>
                    <a:pt x="12971" y="23733"/>
                    <a:pt x="10943" y="22614"/>
                  </a:cubicBezTo>
                  <a:cubicBezTo>
                    <a:pt x="9271" y="21702"/>
                    <a:pt x="8025" y="20456"/>
                    <a:pt x="7052" y="18967"/>
                  </a:cubicBezTo>
                  <a:cubicBezTo>
                    <a:pt x="6931" y="18511"/>
                    <a:pt x="6870" y="18055"/>
                    <a:pt x="6870" y="17568"/>
                  </a:cubicBezTo>
                  <a:cubicBezTo>
                    <a:pt x="6748" y="11854"/>
                    <a:pt x="12493" y="7234"/>
                    <a:pt x="17691" y="6322"/>
                  </a:cubicBezTo>
                  <a:cubicBezTo>
                    <a:pt x="18237" y="6227"/>
                    <a:pt x="18796" y="6180"/>
                    <a:pt x="19359" y="6180"/>
                  </a:cubicBezTo>
                  <a:close/>
                  <a:moveTo>
                    <a:pt x="19485" y="0"/>
                  </a:moveTo>
                  <a:cubicBezTo>
                    <a:pt x="11411" y="0"/>
                    <a:pt x="2995" y="6094"/>
                    <a:pt x="1125" y="14042"/>
                  </a:cubicBezTo>
                  <a:cubicBezTo>
                    <a:pt x="0" y="18784"/>
                    <a:pt x="1338" y="24316"/>
                    <a:pt x="5563" y="27143"/>
                  </a:cubicBezTo>
                  <a:cubicBezTo>
                    <a:pt x="7539" y="28480"/>
                    <a:pt x="10183" y="29453"/>
                    <a:pt x="12858" y="29848"/>
                  </a:cubicBezTo>
                  <a:cubicBezTo>
                    <a:pt x="14499" y="30243"/>
                    <a:pt x="16201" y="30456"/>
                    <a:pt x="17873" y="30456"/>
                  </a:cubicBezTo>
                  <a:cubicBezTo>
                    <a:pt x="26414" y="30395"/>
                    <a:pt x="34074" y="24620"/>
                    <a:pt x="35016" y="15897"/>
                  </a:cubicBezTo>
                  <a:cubicBezTo>
                    <a:pt x="35959" y="7416"/>
                    <a:pt x="28542" y="547"/>
                    <a:pt x="20457" y="30"/>
                  </a:cubicBezTo>
                  <a:cubicBezTo>
                    <a:pt x="20134" y="10"/>
                    <a:pt x="19810" y="0"/>
                    <a:pt x="19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3814913" y="172688"/>
              <a:ext cx="778900" cy="694925"/>
            </a:xfrm>
            <a:custGeom>
              <a:rect b="b" l="l" r="r" t="t"/>
              <a:pathLst>
                <a:path extrusionOk="0" h="27797" w="31156">
                  <a:moveTo>
                    <a:pt x="15940" y="1901"/>
                  </a:moveTo>
                  <a:cubicBezTo>
                    <a:pt x="17827" y="1901"/>
                    <a:pt x="19825" y="2456"/>
                    <a:pt x="21915" y="3742"/>
                  </a:cubicBezTo>
                  <a:cubicBezTo>
                    <a:pt x="28694" y="7876"/>
                    <a:pt x="29058" y="17968"/>
                    <a:pt x="23070" y="22983"/>
                  </a:cubicBezTo>
                  <a:cubicBezTo>
                    <a:pt x="20754" y="24937"/>
                    <a:pt x="17892" y="25862"/>
                    <a:pt x="15039" y="25862"/>
                  </a:cubicBezTo>
                  <a:cubicBezTo>
                    <a:pt x="10704" y="25862"/>
                    <a:pt x="6389" y="23726"/>
                    <a:pt x="4043" y="19822"/>
                  </a:cubicBezTo>
                  <a:cubicBezTo>
                    <a:pt x="2371" y="17056"/>
                    <a:pt x="1945" y="13925"/>
                    <a:pt x="2796" y="10977"/>
                  </a:cubicBezTo>
                  <a:cubicBezTo>
                    <a:pt x="5228" y="7572"/>
                    <a:pt x="8237" y="4320"/>
                    <a:pt x="11763" y="2800"/>
                  </a:cubicBezTo>
                  <a:cubicBezTo>
                    <a:pt x="12219" y="2648"/>
                    <a:pt x="12675" y="2496"/>
                    <a:pt x="13131" y="2314"/>
                  </a:cubicBezTo>
                  <a:cubicBezTo>
                    <a:pt x="14037" y="2046"/>
                    <a:pt x="14974" y="1901"/>
                    <a:pt x="15940" y="1901"/>
                  </a:cubicBezTo>
                  <a:close/>
                  <a:moveTo>
                    <a:pt x="15470" y="1"/>
                  </a:moveTo>
                  <a:cubicBezTo>
                    <a:pt x="14521" y="1"/>
                    <a:pt x="13572" y="101"/>
                    <a:pt x="12645" y="308"/>
                  </a:cubicBezTo>
                  <a:cubicBezTo>
                    <a:pt x="9483" y="976"/>
                    <a:pt x="7021" y="2800"/>
                    <a:pt x="4985" y="5080"/>
                  </a:cubicBezTo>
                  <a:cubicBezTo>
                    <a:pt x="3860" y="5931"/>
                    <a:pt x="2888" y="7025"/>
                    <a:pt x="2128" y="8454"/>
                  </a:cubicBezTo>
                  <a:cubicBezTo>
                    <a:pt x="0" y="12314"/>
                    <a:pt x="274" y="16965"/>
                    <a:pt x="2462" y="20734"/>
                  </a:cubicBezTo>
                  <a:cubicBezTo>
                    <a:pt x="5100" y="25293"/>
                    <a:pt x="10108" y="27797"/>
                    <a:pt x="15141" y="27797"/>
                  </a:cubicBezTo>
                  <a:cubicBezTo>
                    <a:pt x="18229" y="27797"/>
                    <a:pt x="21326" y="26855"/>
                    <a:pt x="23891" y="24867"/>
                  </a:cubicBezTo>
                  <a:cubicBezTo>
                    <a:pt x="30517" y="19731"/>
                    <a:pt x="31156" y="9031"/>
                    <a:pt x="24773" y="3469"/>
                  </a:cubicBezTo>
                  <a:cubicBezTo>
                    <a:pt x="22234" y="1263"/>
                    <a:pt x="18845" y="1"/>
                    <a:pt x="15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731238" y="539488"/>
              <a:ext cx="234075" cy="194050"/>
            </a:xfrm>
            <a:custGeom>
              <a:rect b="b" l="l" r="r" t="t"/>
              <a:pathLst>
                <a:path extrusionOk="0" h="7762" w="9363">
                  <a:moveTo>
                    <a:pt x="2888" y="1545"/>
                  </a:moveTo>
                  <a:cubicBezTo>
                    <a:pt x="4347" y="1545"/>
                    <a:pt x="6049" y="1606"/>
                    <a:pt x="6900" y="3004"/>
                  </a:cubicBezTo>
                  <a:cubicBezTo>
                    <a:pt x="7812" y="4433"/>
                    <a:pt x="6931" y="5953"/>
                    <a:pt x="5320" y="6135"/>
                  </a:cubicBezTo>
                  <a:cubicBezTo>
                    <a:pt x="5210" y="6146"/>
                    <a:pt x="5099" y="6151"/>
                    <a:pt x="4989" y="6151"/>
                  </a:cubicBezTo>
                  <a:cubicBezTo>
                    <a:pt x="3848" y="6151"/>
                    <a:pt x="2707" y="5588"/>
                    <a:pt x="2098" y="4646"/>
                  </a:cubicBezTo>
                  <a:cubicBezTo>
                    <a:pt x="1277" y="3430"/>
                    <a:pt x="1763" y="2153"/>
                    <a:pt x="2888" y="1545"/>
                  </a:cubicBezTo>
                  <a:close/>
                  <a:moveTo>
                    <a:pt x="3976" y="0"/>
                  </a:moveTo>
                  <a:cubicBezTo>
                    <a:pt x="3528" y="0"/>
                    <a:pt x="3079" y="49"/>
                    <a:pt x="2645" y="147"/>
                  </a:cubicBezTo>
                  <a:cubicBezTo>
                    <a:pt x="2341" y="208"/>
                    <a:pt x="2159" y="421"/>
                    <a:pt x="2128" y="664"/>
                  </a:cubicBezTo>
                  <a:cubicBezTo>
                    <a:pt x="852" y="1150"/>
                    <a:pt x="0" y="2731"/>
                    <a:pt x="244" y="4099"/>
                  </a:cubicBezTo>
                  <a:cubicBezTo>
                    <a:pt x="617" y="6310"/>
                    <a:pt x="2889" y="7761"/>
                    <a:pt x="5036" y="7761"/>
                  </a:cubicBezTo>
                  <a:cubicBezTo>
                    <a:pt x="5161" y="7761"/>
                    <a:pt x="5287" y="7756"/>
                    <a:pt x="5411" y="7746"/>
                  </a:cubicBezTo>
                  <a:cubicBezTo>
                    <a:pt x="7630" y="7564"/>
                    <a:pt x="9362" y="5740"/>
                    <a:pt x="8846" y="3460"/>
                  </a:cubicBezTo>
                  <a:cubicBezTo>
                    <a:pt x="8341" y="1165"/>
                    <a:pt x="6162" y="0"/>
                    <a:pt x="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3673913" y="434375"/>
            <a:ext cx="424575" cy="380200"/>
            <a:chOff x="3158625" y="1679100"/>
            <a:chExt cx="424575" cy="380200"/>
          </a:xfrm>
        </p:grpSpPr>
        <p:sp>
          <p:nvSpPr>
            <p:cNvPr id="144" name="Google Shape;144;p21"/>
            <p:cNvSpPr/>
            <p:nvPr/>
          </p:nvSpPr>
          <p:spPr>
            <a:xfrm>
              <a:off x="3184575" y="1824750"/>
              <a:ext cx="392925" cy="89250"/>
            </a:xfrm>
            <a:custGeom>
              <a:rect b="b" l="l" r="r" t="t"/>
              <a:pathLst>
                <a:path extrusionOk="0" h="3570" w="15717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3158625" y="1969800"/>
              <a:ext cx="424575" cy="89500"/>
            </a:xfrm>
            <a:custGeom>
              <a:rect b="b" l="l" r="r" t="t"/>
              <a:pathLst>
                <a:path extrusionOk="0" h="3580" w="16983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158625" y="1679100"/>
              <a:ext cx="424575" cy="89800"/>
            </a:xfrm>
            <a:custGeom>
              <a:rect b="b" l="l" r="r" t="t"/>
              <a:pathLst>
                <a:path extrusionOk="0" h="3592" w="16983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2501275" y="4138050"/>
            <a:ext cx="948029" cy="756319"/>
            <a:chOff x="6293350" y="261400"/>
            <a:chExt cx="948029" cy="756319"/>
          </a:xfrm>
        </p:grpSpPr>
        <p:sp>
          <p:nvSpPr>
            <p:cNvPr id="148" name="Google Shape;148;p21"/>
            <p:cNvSpPr/>
            <p:nvPr/>
          </p:nvSpPr>
          <p:spPr>
            <a:xfrm>
              <a:off x="6293350" y="261400"/>
              <a:ext cx="948029" cy="756319"/>
            </a:xfrm>
            <a:custGeom>
              <a:rect b="b" l="l" r="r" t="t"/>
              <a:pathLst>
                <a:path extrusionOk="0" h="19982" w="25047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415911" y="416738"/>
              <a:ext cx="661921" cy="450150"/>
            </a:xfrm>
            <a:custGeom>
              <a:rect b="b" l="l" r="r" t="t"/>
              <a:pathLst>
                <a:path extrusionOk="0" h="11893" w="17488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>
            <a:off x="6833775" y="323613"/>
            <a:ext cx="484500" cy="449300"/>
            <a:chOff x="1303950" y="1037525"/>
            <a:chExt cx="484500" cy="449300"/>
          </a:xfrm>
        </p:grpSpPr>
        <p:sp>
          <p:nvSpPr>
            <p:cNvPr id="151" name="Google Shape;151;p21"/>
            <p:cNvSpPr/>
            <p:nvPr/>
          </p:nvSpPr>
          <p:spPr>
            <a:xfrm>
              <a:off x="1443600" y="1318250"/>
              <a:ext cx="189850" cy="168575"/>
            </a:xfrm>
            <a:custGeom>
              <a:rect b="b" l="l" r="r" t="t"/>
              <a:pathLst>
                <a:path extrusionOk="0" h="6743" w="7594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597900" y="1136775"/>
              <a:ext cx="190550" cy="168450"/>
            </a:xfrm>
            <a:custGeom>
              <a:rect b="b" l="l" r="r" t="t"/>
              <a:pathLst>
                <a:path extrusionOk="0" h="6738" w="7622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303950" y="1037525"/>
              <a:ext cx="189675" cy="168275"/>
            </a:xfrm>
            <a:custGeom>
              <a:rect b="b" l="l" r="r" t="t"/>
              <a:pathLst>
                <a:path extrusionOk="0" h="6731" w="7587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21"/>
          <p:cNvGrpSpPr/>
          <p:nvPr/>
        </p:nvGrpSpPr>
        <p:grpSpPr>
          <a:xfrm>
            <a:off x="1843650" y="4277925"/>
            <a:ext cx="473900" cy="508875"/>
            <a:chOff x="1566150" y="4150650"/>
            <a:chExt cx="473900" cy="508875"/>
          </a:xfrm>
        </p:grpSpPr>
        <p:sp>
          <p:nvSpPr>
            <p:cNvPr id="155" name="Google Shape;155;p21"/>
            <p:cNvSpPr/>
            <p:nvPr/>
          </p:nvSpPr>
          <p:spPr>
            <a:xfrm>
              <a:off x="1566150" y="4282700"/>
              <a:ext cx="113275" cy="79450"/>
            </a:xfrm>
            <a:custGeom>
              <a:rect b="b" l="l" r="r" t="t"/>
              <a:pathLst>
                <a:path extrusionOk="0" h="3178" w="4531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644600" y="4464300"/>
              <a:ext cx="72925" cy="58625"/>
            </a:xfrm>
            <a:custGeom>
              <a:rect b="b" l="l" r="r" t="t"/>
              <a:pathLst>
                <a:path extrusionOk="0" h="2345" w="2917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1778100" y="4378350"/>
              <a:ext cx="60125" cy="64200"/>
            </a:xfrm>
            <a:custGeom>
              <a:rect b="b" l="l" r="r" t="t"/>
              <a:pathLst>
                <a:path extrusionOk="0" h="2568" w="2405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1771775" y="4150650"/>
              <a:ext cx="81000" cy="76625"/>
            </a:xfrm>
            <a:custGeom>
              <a:rect b="b" l="l" r="r" t="t"/>
              <a:pathLst>
                <a:path extrusionOk="0" h="3065" w="324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76325" y="4376600"/>
              <a:ext cx="63725" cy="77325"/>
            </a:xfrm>
            <a:custGeom>
              <a:rect b="b" l="l" r="r" t="t"/>
              <a:pathLst>
                <a:path extrusionOk="0" h="3093" w="2549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1845200" y="4620425"/>
              <a:ext cx="51225" cy="39100"/>
            </a:xfrm>
            <a:custGeom>
              <a:rect b="b" l="l" r="r" t="t"/>
              <a:pathLst>
                <a:path extrusionOk="0" h="1564" w="2049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1971700" y="4242975"/>
              <a:ext cx="44225" cy="33775"/>
            </a:xfrm>
            <a:custGeom>
              <a:rect b="b" l="l" r="r" t="t"/>
              <a:pathLst>
                <a:path extrusionOk="0" h="1351" w="1769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21"/>
          <p:cNvSpPr/>
          <p:nvPr/>
        </p:nvSpPr>
        <p:spPr>
          <a:xfrm>
            <a:off x="-136375" y="463288"/>
            <a:ext cx="1274175" cy="412375"/>
          </a:xfrm>
          <a:custGeom>
            <a:rect b="b" l="l" r="r" t="t"/>
            <a:pathLst>
              <a:path extrusionOk="0" h="16495" w="50967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713230" y="2278000"/>
            <a:ext cx="310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713223" y="3219700"/>
            <a:ext cx="3101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2" type="title"/>
          </p:nvPr>
        </p:nvSpPr>
        <p:spPr>
          <a:xfrm>
            <a:off x="713225" y="1197813"/>
            <a:ext cx="2684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rgbClr val="7A84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 flipH="1" rot="8099862">
            <a:off x="6986618" y="1113723"/>
            <a:ext cx="3260546" cy="3891120"/>
          </a:xfrm>
          <a:custGeom>
            <a:rect b="b" l="l" r="r" t="t"/>
            <a:pathLst>
              <a:path extrusionOk="0" h="88046" w="73893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22"/>
          <p:cNvGrpSpPr/>
          <p:nvPr/>
        </p:nvGrpSpPr>
        <p:grpSpPr>
          <a:xfrm>
            <a:off x="8161975" y="398163"/>
            <a:ext cx="473900" cy="508875"/>
            <a:chOff x="1566150" y="4150650"/>
            <a:chExt cx="473900" cy="508875"/>
          </a:xfrm>
        </p:grpSpPr>
        <p:sp>
          <p:nvSpPr>
            <p:cNvPr id="169" name="Google Shape;169;p22"/>
            <p:cNvSpPr/>
            <p:nvPr/>
          </p:nvSpPr>
          <p:spPr>
            <a:xfrm>
              <a:off x="1566150" y="4282700"/>
              <a:ext cx="113275" cy="79450"/>
            </a:xfrm>
            <a:custGeom>
              <a:rect b="b" l="l" r="r" t="t"/>
              <a:pathLst>
                <a:path extrusionOk="0" h="3178" w="4531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644600" y="4464300"/>
              <a:ext cx="72925" cy="58625"/>
            </a:xfrm>
            <a:custGeom>
              <a:rect b="b" l="l" r="r" t="t"/>
              <a:pathLst>
                <a:path extrusionOk="0" h="2345" w="2917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778100" y="4378350"/>
              <a:ext cx="60125" cy="64200"/>
            </a:xfrm>
            <a:custGeom>
              <a:rect b="b" l="l" r="r" t="t"/>
              <a:pathLst>
                <a:path extrusionOk="0" h="2568" w="2405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771775" y="4150650"/>
              <a:ext cx="81000" cy="76625"/>
            </a:xfrm>
            <a:custGeom>
              <a:rect b="b" l="l" r="r" t="t"/>
              <a:pathLst>
                <a:path extrusionOk="0" h="3065" w="324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976325" y="4376600"/>
              <a:ext cx="63725" cy="77325"/>
            </a:xfrm>
            <a:custGeom>
              <a:rect b="b" l="l" r="r" t="t"/>
              <a:pathLst>
                <a:path extrusionOk="0" h="3093" w="2549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845200" y="4620425"/>
              <a:ext cx="51225" cy="39100"/>
            </a:xfrm>
            <a:custGeom>
              <a:rect b="b" l="l" r="r" t="t"/>
              <a:pathLst>
                <a:path extrusionOk="0" h="1564" w="2049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971700" y="4242975"/>
              <a:ext cx="44225" cy="33775"/>
            </a:xfrm>
            <a:custGeom>
              <a:rect b="b" l="l" r="r" t="t"/>
              <a:pathLst>
                <a:path extrusionOk="0" h="1351" w="1769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2"/>
          <p:cNvSpPr/>
          <p:nvPr/>
        </p:nvSpPr>
        <p:spPr>
          <a:xfrm>
            <a:off x="297100" y="4395950"/>
            <a:ext cx="1274175" cy="412375"/>
          </a:xfrm>
          <a:custGeom>
            <a:rect b="b" l="l" r="r" t="t"/>
            <a:pathLst>
              <a:path extrusionOk="0" h="16495" w="50967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838550" y="1592400"/>
            <a:ext cx="3101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2" type="subTitle"/>
          </p:nvPr>
        </p:nvSpPr>
        <p:spPr>
          <a:xfrm>
            <a:off x="838550" y="2929375"/>
            <a:ext cx="3101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3" type="subTitle"/>
          </p:nvPr>
        </p:nvSpPr>
        <p:spPr>
          <a:xfrm>
            <a:off x="838550" y="2056525"/>
            <a:ext cx="3101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2"/>
          <p:cNvSpPr txBox="1"/>
          <p:nvPr>
            <p:ph idx="4" type="subTitle"/>
          </p:nvPr>
        </p:nvSpPr>
        <p:spPr>
          <a:xfrm>
            <a:off x="838550" y="3393500"/>
            <a:ext cx="3101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 flipH="1" rot="8099862">
            <a:off x="-1264207" y="981885"/>
            <a:ext cx="3260546" cy="3891120"/>
          </a:xfrm>
          <a:custGeom>
            <a:rect b="b" l="l" r="r" t="t"/>
            <a:pathLst>
              <a:path extrusionOk="0" h="88046" w="73893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23"/>
          <p:cNvGrpSpPr/>
          <p:nvPr/>
        </p:nvGrpSpPr>
        <p:grpSpPr>
          <a:xfrm>
            <a:off x="8218475" y="727925"/>
            <a:ext cx="424575" cy="380200"/>
            <a:chOff x="3158625" y="1679100"/>
            <a:chExt cx="424575" cy="380200"/>
          </a:xfrm>
        </p:grpSpPr>
        <p:sp>
          <p:nvSpPr>
            <p:cNvPr id="185" name="Google Shape;185;p23"/>
            <p:cNvSpPr/>
            <p:nvPr/>
          </p:nvSpPr>
          <p:spPr>
            <a:xfrm>
              <a:off x="3184575" y="1824750"/>
              <a:ext cx="392925" cy="89250"/>
            </a:xfrm>
            <a:custGeom>
              <a:rect b="b" l="l" r="r" t="t"/>
              <a:pathLst>
                <a:path extrusionOk="0" h="3570" w="15717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3158625" y="1969800"/>
              <a:ext cx="424575" cy="89500"/>
            </a:xfrm>
            <a:custGeom>
              <a:rect b="b" l="l" r="r" t="t"/>
              <a:pathLst>
                <a:path extrusionOk="0" h="3580" w="16983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3158625" y="1679100"/>
              <a:ext cx="424575" cy="89800"/>
            </a:xfrm>
            <a:custGeom>
              <a:rect b="b" l="l" r="r" t="t"/>
              <a:pathLst>
                <a:path extrusionOk="0" h="3592" w="16983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713225" y="163075"/>
            <a:ext cx="882900" cy="752850"/>
            <a:chOff x="5897925" y="231425"/>
            <a:chExt cx="882900" cy="752850"/>
          </a:xfrm>
        </p:grpSpPr>
        <p:sp>
          <p:nvSpPr>
            <p:cNvPr id="189" name="Google Shape;189;p23"/>
            <p:cNvSpPr/>
            <p:nvPr/>
          </p:nvSpPr>
          <p:spPr>
            <a:xfrm>
              <a:off x="5897925" y="397450"/>
              <a:ext cx="242250" cy="120650"/>
            </a:xfrm>
            <a:custGeom>
              <a:rect b="b" l="l" r="r" t="t"/>
              <a:pathLst>
                <a:path extrusionOk="0" h="4826" w="969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078300" y="231425"/>
              <a:ext cx="238975" cy="114375"/>
            </a:xfrm>
            <a:custGeom>
              <a:rect b="b" l="l" r="r" t="t"/>
              <a:pathLst>
                <a:path extrusionOk="0" h="4575" w="9559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957250" y="865575"/>
              <a:ext cx="211600" cy="118700"/>
            </a:xfrm>
            <a:custGeom>
              <a:rect b="b" l="l" r="r" t="t"/>
              <a:pathLst>
                <a:path extrusionOk="0" h="4748" w="8464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6171150" y="466475"/>
              <a:ext cx="249150" cy="211525"/>
            </a:xfrm>
            <a:custGeom>
              <a:rect b="b" l="l" r="r" t="t"/>
              <a:pathLst>
                <a:path extrusionOk="0" h="8461" w="9966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496425" y="407725"/>
              <a:ext cx="284400" cy="231000"/>
            </a:xfrm>
            <a:custGeom>
              <a:rect b="b" l="l" r="r" t="t"/>
              <a:pathLst>
                <a:path extrusionOk="0" h="9240" w="11376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6040800" y="4314213"/>
            <a:ext cx="1274175" cy="412375"/>
          </a:xfrm>
          <a:custGeom>
            <a:rect b="b" l="l" r="r" t="t"/>
            <a:pathLst>
              <a:path extrusionOk="0" h="16495" w="50967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5329680" y="2278000"/>
            <a:ext cx="310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6" name="Google Shape;196;p23"/>
          <p:cNvSpPr txBox="1"/>
          <p:nvPr>
            <p:ph idx="1" type="subTitle"/>
          </p:nvPr>
        </p:nvSpPr>
        <p:spPr>
          <a:xfrm>
            <a:off x="5329673" y="3219700"/>
            <a:ext cx="3101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2" type="title"/>
          </p:nvPr>
        </p:nvSpPr>
        <p:spPr>
          <a:xfrm>
            <a:off x="5329675" y="1197813"/>
            <a:ext cx="2684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rgbClr val="7A84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 flipH="1">
            <a:off x="-598856" y="-908713"/>
            <a:ext cx="3695731" cy="2768080"/>
          </a:xfrm>
          <a:custGeom>
            <a:rect b="b" l="l" r="r" t="t"/>
            <a:pathLst>
              <a:path extrusionOk="0" h="59369" w="79265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24"/>
          <p:cNvGrpSpPr/>
          <p:nvPr/>
        </p:nvGrpSpPr>
        <p:grpSpPr>
          <a:xfrm>
            <a:off x="4359713" y="4532575"/>
            <a:ext cx="424575" cy="380200"/>
            <a:chOff x="3158625" y="1679100"/>
            <a:chExt cx="424575" cy="380200"/>
          </a:xfrm>
        </p:grpSpPr>
        <p:sp>
          <p:nvSpPr>
            <p:cNvPr id="201" name="Google Shape;201;p24"/>
            <p:cNvSpPr/>
            <p:nvPr/>
          </p:nvSpPr>
          <p:spPr>
            <a:xfrm>
              <a:off x="3184575" y="1824750"/>
              <a:ext cx="392925" cy="89250"/>
            </a:xfrm>
            <a:custGeom>
              <a:rect b="b" l="l" r="r" t="t"/>
              <a:pathLst>
                <a:path extrusionOk="0" h="3570" w="15717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3158625" y="1969800"/>
              <a:ext cx="424575" cy="89500"/>
            </a:xfrm>
            <a:custGeom>
              <a:rect b="b" l="l" r="r" t="t"/>
              <a:pathLst>
                <a:path extrusionOk="0" h="3580" w="16983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158625" y="1679100"/>
              <a:ext cx="424575" cy="89800"/>
            </a:xfrm>
            <a:custGeom>
              <a:rect b="b" l="l" r="r" t="t"/>
              <a:pathLst>
                <a:path extrusionOk="0" h="3592" w="16983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24"/>
          <p:cNvGrpSpPr/>
          <p:nvPr/>
        </p:nvGrpSpPr>
        <p:grpSpPr>
          <a:xfrm flipH="1">
            <a:off x="8209288" y="751325"/>
            <a:ext cx="467000" cy="431100"/>
            <a:chOff x="1849650" y="1202325"/>
            <a:chExt cx="467000" cy="431100"/>
          </a:xfrm>
        </p:grpSpPr>
        <p:sp>
          <p:nvSpPr>
            <p:cNvPr id="205" name="Google Shape;205;p24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24"/>
          <p:cNvSpPr/>
          <p:nvPr/>
        </p:nvSpPr>
        <p:spPr>
          <a:xfrm>
            <a:off x="363800" y="4501000"/>
            <a:ext cx="861300" cy="294450"/>
          </a:xfrm>
          <a:custGeom>
            <a:rect b="b" l="l" r="r" t="t"/>
            <a:pathLst>
              <a:path extrusionOk="0" h="11778" w="34452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24"/>
          <p:cNvGrpSpPr/>
          <p:nvPr/>
        </p:nvGrpSpPr>
        <p:grpSpPr>
          <a:xfrm>
            <a:off x="171475" y="3790100"/>
            <a:ext cx="473900" cy="508875"/>
            <a:chOff x="1566150" y="4150650"/>
            <a:chExt cx="473900" cy="508875"/>
          </a:xfrm>
        </p:grpSpPr>
        <p:sp>
          <p:nvSpPr>
            <p:cNvPr id="221" name="Google Shape;221;p24"/>
            <p:cNvSpPr/>
            <p:nvPr/>
          </p:nvSpPr>
          <p:spPr>
            <a:xfrm>
              <a:off x="1566150" y="4282700"/>
              <a:ext cx="113275" cy="79450"/>
            </a:xfrm>
            <a:custGeom>
              <a:rect b="b" l="l" r="r" t="t"/>
              <a:pathLst>
                <a:path extrusionOk="0" h="3178" w="4531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1644600" y="4464300"/>
              <a:ext cx="72925" cy="58625"/>
            </a:xfrm>
            <a:custGeom>
              <a:rect b="b" l="l" r="r" t="t"/>
              <a:pathLst>
                <a:path extrusionOk="0" h="2345" w="2917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1778100" y="4378350"/>
              <a:ext cx="60125" cy="64200"/>
            </a:xfrm>
            <a:custGeom>
              <a:rect b="b" l="l" r="r" t="t"/>
              <a:pathLst>
                <a:path extrusionOk="0" h="2568" w="2405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1771775" y="4150650"/>
              <a:ext cx="81000" cy="76625"/>
            </a:xfrm>
            <a:custGeom>
              <a:rect b="b" l="l" r="r" t="t"/>
              <a:pathLst>
                <a:path extrusionOk="0" h="3065" w="324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976325" y="4376600"/>
              <a:ext cx="63725" cy="77325"/>
            </a:xfrm>
            <a:custGeom>
              <a:rect b="b" l="l" r="r" t="t"/>
              <a:pathLst>
                <a:path extrusionOk="0" h="3093" w="2549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845200" y="4620425"/>
              <a:ext cx="51225" cy="39100"/>
            </a:xfrm>
            <a:custGeom>
              <a:rect b="b" l="l" r="r" t="t"/>
              <a:pathLst>
                <a:path extrusionOk="0" h="1564" w="2049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971700" y="4242975"/>
              <a:ext cx="44225" cy="33775"/>
            </a:xfrm>
            <a:custGeom>
              <a:rect b="b" l="l" r="r" t="t"/>
              <a:pathLst>
                <a:path extrusionOk="0" h="1351" w="1769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24"/>
          <p:cNvGrpSpPr/>
          <p:nvPr/>
        </p:nvGrpSpPr>
        <p:grpSpPr>
          <a:xfrm>
            <a:off x="7354150" y="615700"/>
            <a:ext cx="484500" cy="449300"/>
            <a:chOff x="1717575" y="4268700"/>
            <a:chExt cx="484500" cy="449300"/>
          </a:xfrm>
        </p:grpSpPr>
        <p:sp>
          <p:nvSpPr>
            <p:cNvPr id="229" name="Google Shape;229;p24"/>
            <p:cNvSpPr/>
            <p:nvPr/>
          </p:nvSpPr>
          <p:spPr>
            <a:xfrm>
              <a:off x="1857225" y="4549425"/>
              <a:ext cx="189850" cy="168575"/>
            </a:xfrm>
            <a:custGeom>
              <a:rect b="b" l="l" r="r" t="t"/>
              <a:pathLst>
                <a:path extrusionOk="0" h="6743" w="7594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2011525" y="4367950"/>
              <a:ext cx="190550" cy="168450"/>
            </a:xfrm>
            <a:custGeom>
              <a:rect b="b" l="l" r="r" t="t"/>
              <a:pathLst>
                <a:path extrusionOk="0" h="6738" w="7622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717575" y="4268700"/>
              <a:ext cx="189675" cy="168275"/>
            </a:xfrm>
            <a:custGeom>
              <a:rect b="b" l="l" r="r" t="t"/>
              <a:pathLst>
                <a:path extrusionOk="0" h="6731" w="7587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b="0" i="0" sz="30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b="0" i="0" sz="30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b="0" i="0" sz="30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b="0" i="0" sz="30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b="0" i="0" sz="30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b="0" i="0" sz="30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b="0" i="0" sz="30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b="0" i="0" sz="30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b="0" i="0" sz="30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ardikasatria/datasettanamanpadisumatera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docs.google.com/spreadsheets/d/1uPUvlgZLWa6LoVa2P0XTzA620vmwVdy-1oFMu5b1ZP4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"/>
          <p:cNvSpPr/>
          <p:nvPr/>
        </p:nvSpPr>
        <p:spPr>
          <a:xfrm>
            <a:off x="477875" y="1954159"/>
            <a:ext cx="3796800" cy="763903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"/>
          <p:cNvSpPr txBox="1"/>
          <p:nvPr>
            <p:ph type="ctrTitle"/>
          </p:nvPr>
        </p:nvSpPr>
        <p:spPr>
          <a:xfrm>
            <a:off x="713225" y="1894433"/>
            <a:ext cx="4421400" cy="926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Final Project </a:t>
            </a:r>
            <a:endParaRPr/>
          </a:p>
        </p:txBody>
      </p:sp>
      <p:sp>
        <p:nvSpPr>
          <p:cNvPr id="341" name="Google Shape;341;p1"/>
          <p:cNvSpPr/>
          <p:nvPr/>
        </p:nvSpPr>
        <p:spPr>
          <a:xfrm>
            <a:off x="7099923" y="4295092"/>
            <a:ext cx="248484" cy="794515"/>
          </a:xfrm>
          <a:custGeom>
            <a:rect b="b" l="l" r="r" t="t"/>
            <a:pathLst>
              <a:path extrusionOk="0" h="17068" w="5338">
                <a:moveTo>
                  <a:pt x="2386" y="1"/>
                </a:moveTo>
                <a:cubicBezTo>
                  <a:pt x="2281" y="1"/>
                  <a:pt x="2174" y="18"/>
                  <a:pt x="2069" y="56"/>
                </a:cubicBezTo>
                <a:lnTo>
                  <a:pt x="668" y="523"/>
                </a:lnTo>
                <a:cubicBezTo>
                  <a:pt x="267" y="690"/>
                  <a:pt x="0" y="1123"/>
                  <a:pt x="67" y="1557"/>
                </a:cubicBezTo>
                <a:lnTo>
                  <a:pt x="2302" y="16468"/>
                </a:lnTo>
                <a:cubicBezTo>
                  <a:pt x="2335" y="16801"/>
                  <a:pt x="2669" y="17068"/>
                  <a:pt x="3003" y="17068"/>
                </a:cubicBezTo>
                <a:lnTo>
                  <a:pt x="4337" y="17068"/>
                </a:lnTo>
                <a:cubicBezTo>
                  <a:pt x="4904" y="17068"/>
                  <a:pt x="5338" y="16601"/>
                  <a:pt x="5271" y="16034"/>
                </a:cubicBezTo>
                <a:lnTo>
                  <a:pt x="3303" y="823"/>
                </a:lnTo>
                <a:cubicBezTo>
                  <a:pt x="3249" y="335"/>
                  <a:pt x="2841" y="1"/>
                  <a:pt x="23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"/>
          <p:cNvSpPr/>
          <p:nvPr/>
        </p:nvSpPr>
        <p:spPr>
          <a:xfrm>
            <a:off x="7820426" y="4185884"/>
            <a:ext cx="194113" cy="903722"/>
          </a:xfrm>
          <a:custGeom>
            <a:rect b="b" l="l" r="r" t="t"/>
            <a:pathLst>
              <a:path extrusionOk="0" h="19414" w="4170">
                <a:moveTo>
                  <a:pt x="1901" y="0"/>
                </a:moveTo>
                <a:cubicBezTo>
                  <a:pt x="1401" y="0"/>
                  <a:pt x="1001" y="400"/>
                  <a:pt x="967" y="901"/>
                </a:cubicBezTo>
                <a:lnTo>
                  <a:pt x="33" y="18447"/>
                </a:lnTo>
                <a:cubicBezTo>
                  <a:pt x="0" y="18980"/>
                  <a:pt x="434" y="19414"/>
                  <a:pt x="967" y="19414"/>
                </a:cubicBezTo>
                <a:lnTo>
                  <a:pt x="2102" y="19414"/>
                </a:lnTo>
                <a:cubicBezTo>
                  <a:pt x="2569" y="19414"/>
                  <a:pt x="3002" y="19047"/>
                  <a:pt x="3036" y="18547"/>
                </a:cubicBezTo>
                <a:lnTo>
                  <a:pt x="4136" y="1001"/>
                </a:lnTo>
                <a:cubicBezTo>
                  <a:pt x="4170" y="467"/>
                  <a:pt x="3736" y="0"/>
                  <a:pt x="32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"/>
          <p:cNvSpPr/>
          <p:nvPr/>
        </p:nvSpPr>
        <p:spPr>
          <a:xfrm>
            <a:off x="7011431" y="4396898"/>
            <a:ext cx="1470515" cy="261052"/>
          </a:xfrm>
          <a:custGeom>
            <a:rect b="b" l="l" r="r" t="t"/>
            <a:pathLst>
              <a:path extrusionOk="0" h="5608" w="31590">
                <a:moveTo>
                  <a:pt x="31073" y="1"/>
                </a:moveTo>
                <a:cubicBezTo>
                  <a:pt x="31056" y="1"/>
                  <a:pt x="31039" y="2"/>
                  <a:pt x="31022" y="4"/>
                </a:cubicBezTo>
                <a:lnTo>
                  <a:pt x="534" y="2539"/>
                </a:lnTo>
                <a:cubicBezTo>
                  <a:pt x="234" y="2572"/>
                  <a:pt x="0" y="2839"/>
                  <a:pt x="33" y="3106"/>
                </a:cubicBezTo>
                <a:lnTo>
                  <a:pt x="300" y="5141"/>
                </a:lnTo>
                <a:cubicBezTo>
                  <a:pt x="334" y="5408"/>
                  <a:pt x="567" y="5608"/>
                  <a:pt x="867" y="5608"/>
                </a:cubicBezTo>
                <a:lnTo>
                  <a:pt x="31089" y="3640"/>
                </a:lnTo>
                <a:cubicBezTo>
                  <a:pt x="31356" y="3606"/>
                  <a:pt x="31589" y="3406"/>
                  <a:pt x="31589" y="3106"/>
                </a:cubicBezTo>
                <a:lnTo>
                  <a:pt x="31589" y="537"/>
                </a:lnTo>
                <a:cubicBezTo>
                  <a:pt x="31589" y="254"/>
                  <a:pt x="31352" y="1"/>
                  <a:pt x="310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"/>
          <p:cNvSpPr/>
          <p:nvPr/>
        </p:nvSpPr>
        <p:spPr>
          <a:xfrm>
            <a:off x="8121652" y="3977430"/>
            <a:ext cx="301272" cy="1113755"/>
          </a:xfrm>
          <a:custGeom>
            <a:rect b="b" l="l" r="r" t="t"/>
            <a:pathLst>
              <a:path extrusionOk="0" h="23926" w="6472">
                <a:moveTo>
                  <a:pt x="3045" y="0"/>
                </a:moveTo>
                <a:cubicBezTo>
                  <a:pt x="2570" y="0"/>
                  <a:pt x="2197" y="351"/>
                  <a:pt x="2135" y="842"/>
                </a:cubicBezTo>
                <a:lnTo>
                  <a:pt x="34" y="22891"/>
                </a:lnTo>
                <a:cubicBezTo>
                  <a:pt x="0" y="23425"/>
                  <a:pt x="401" y="23892"/>
                  <a:pt x="968" y="23925"/>
                </a:cubicBezTo>
                <a:lnTo>
                  <a:pt x="2102" y="23925"/>
                </a:lnTo>
                <a:cubicBezTo>
                  <a:pt x="2569" y="23925"/>
                  <a:pt x="2969" y="23558"/>
                  <a:pt x="3036" y="23125"/>
                </a:cubicBezTo>
                <a:lnTo>
                  <a:pt x="6405" y="1309"/>
                </a:lnTo>
                <a:cubicBezTo>
                  <a:pt x="6472" y="775"/>
                  <a:pt x="6105" y="275"/>
                  <a:pt x="5571" y="242"/>
                </a:cubicBezTo>
                <a:lnTo>
                  <a:pt x="3169" y="8"/>
                </a:lnTo>
                <a:cubicBezTo>
                  <a:pt x="3127" y="3"/>
                  <a:pt x="3086" y="0"/>
                  <a:pt x="30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"/>
          <p:cNvSpPr/>
          <p:nvPr/>
        </p:nvSpPr>
        <p:spPr>
          <a:xfrm>
            <a:off x="7441508" y="4039901"/>
            <a:ext cx="239174" cy="1049703"/>
          </a:xfrm>
          <a:custGeom>
            <a:rect b="b" l="l" r="r" t="t"/>
            <a:pathLst>
              <a:path extrusionOk="0" h="22550" w="5138">
                <a:moveTo>
                  <a:pt x="968" y="1"/>
                </a:moveTo>
                <a:cubicBezTo>
                  <a:pt x="435" y="1"/>
                  <a:pt x="1" y="468"/>
                  <a:pt x="34" y="1001"/>
                </a:cubicBezTo>
                <a:lnTo>
                  <a:pt x="1202" y="21683"/>
                </a:lnTo>
                <a:cubicBezTo>
                  <a:pt x="1235" y="22183"/>
                  <a:pt x="1635" y="22550"/>
                  <a:pt x="2136" y="22550"/>
                </a:cubicBezTo>
                <a:lnTo>
                  <a:pt x="4171" y="22550"/>
                </a:lnTo>
                <a:cubicBezTo>
                  <a:pt x="4704" y="22550"/>
                  <a:pt x="5138" y="22116"/>
                  <a:pt x="5105" y="21583"/>
                </a:cubicBezTo>
                <a:lnTo>
                  <a:pt x="3770" y="868"/>
                </a:lnTo>
                <a:cubicBezTo>
                  <a:pt x="3737" y="401"/>
                  <a:pt x="3337" y="1"/>
                  <a:pt x="28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"/>
          <p:cNvSpPr/>
          <p:nvPr/>
        </p:nvSpPr>
        <p:spPr>
          <a:xfrm>
            <a:off x="8239657" y="4470030"/>
            <a:ext cx="45060" cy="46643"/>
          </a:xfrm>
          <a:custGeom>
            <a:rect b="b" l="l" r="r" t="t"/>
            <a:pathLst>
              <a:path extrusionOk="0" h="1002" w="968">
                <a:moveTo>
                  <a:pt x="501" y="0"/>
                </a:moveTo>
                <a:cubicBezTo>
                  <a:pt x="234" y="0"/>
                  <a:pt x="1" y="234"/>
                  <a:pt x="1" y="501"/>
                </a:cubicBezTo>
                <a:cubicBezTo>
                  <a:pt x="1" y="768"/>
                  <a:pt x="234" y="1001"/>
                  <a:pt x="501" y="1001"/>
                </a:cubicBezTo>
                <a:cubicBezTo>
                  <a:pt x="768" y="1001"/>
                  <a:pt x="968" y="768"/>
                  <a:pt x="968" y="501"/>
                </a:cubicBezTo>
                <a:cubicBezTo>
                  <a:pt x="968" y="234"/>
                  <a:pt x="768" y="0"/>
                  <a:pt x="5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"/>
          <p:cNvSpPr/>
          <p:nvPr/>
        </p:nvSpPr>
        <p:spPr>
          <a:xfrm>
            <a:off x="7894953" y="4504198"/>
            <a:ext cx="45060" cy="45060"/>
          </a:xfrm>
          <a:custGeom>
            <a:rect b="b" l="l" r="r" t="t"/>
            <a:pathLst>
              <a:path extrusionOk="0" h="968" w="968">
                <a:moveTo>
                  <a:pt x="501" y="0"/>
                </a:moveTo>
                <a:cubicBezTo>
                  <a:pt x="234" y="0"/>
                  <a:pt x="0" y="234"/>
                  <a:pt x="0" y="501"/>
                </a:cubicBezTo>
                <a:cubicBezTo>
                  <a:pt x="0" y="768"/>
                  <a:pt x="234" y="968"/>
                  <a:pt x="501" y="968"/>
                </a:cubicBezTo>
                <a:cubicBezTo>
                  <a:pt x="767" y="968"/>
                  <a:pt x="968" y="768"/>
                  <a:pt x="968" y="501"/>
                </a:cubicBezTo>
                <a:cubicBezTo>
                  <a:pt x="968" y="234"/>
                  <a:pt x="767" y="0"/>
                  <a:pt x="5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"/>
          <p:cNvSpPr/>
          <p:nvPr/>
        </p:nvSpPr>
        <p:spPr>
          <a:xfrm>
            <a:off x="7539356" y="4527473"/>
            <a:ext cx="45060" cy="45107"/>
          </a:xfrm>
          <a:custGeom>
            <a:rect b="b" l="l" r="r" t="t"/>
            <a:pathLst>
              <a:path extrusionOk="0" h="969" w="968">
                <a:moveTo>
                  <a:pt x="467" y="1"/>
                </a:moveTo>
                <a:cubicBezTo>
                  <a:pt x="201" y="1"/>
                  <a:pt x="0" y="201"/>
                  <a:pt x="0" y="468"/>
                </a:cubicBezTo>
                <a:cubicBezTo>
                  <a:pt x="0" y="735"/>
                  <a:pt x="201" y="968"/>
                  <a:pt x="467" y="968"/>
                </a:cubicBezTo>
                <a:cubicBezTo>
                  <a:pt x="734" y="968"/>
                  <a:pt x="968" y="735"/>
                  <a:pt x="968" y="468"/>
                </a:cubicBezTo>
                <a:cubicBezTo>
                  <a:pt x="968" y="201"/>
                  <a:pt x="734" y="1"/>
                  <a:pt x="467" y="1"/>
                </a:cubicBezTo>
                <a:close/>
              </a:path>
            </a:pathLst>
          </a:custGeom>
          <a:solidFill>
            <a:srgbClr val="EAB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"/>
          <p:cNvSpPr/>
          <p:nvPr/>
        </p:nvSpPr>
        <p:spPr>
          <a:xfrm>
            <a:off x="7179104" y="4553868"/>
            <a:ext cx="45060" cy="45107"/>
          </a:xfrm>
          <a:custGeom>
            <a:rect b="b" l="l" r="r" t="t"/>
            <a:pathLst>
              <a:path extrusionOk="0" h="969" w="968">
                <a:moveTo>
                  <a:pt x="468" y="1"/>
                </a:moveTo>
                <a:cubicBezTo>
                  <a:pt x="201" y="1"/>
                  <a:pt x="1" y="234"/>
                  <a:pt x="1" y="501"/>
                </a:cubicBezTo>
                <a:cubicBezTo>
                  <a:pt x="1" y="768"/>
                  <a:pt x="201" y="968"/>
                  <a:pt x="468" y="968"/>
                </a:cubicBezTo>
                <a:cubicBezTo>
                  <a:pt x="734" y="968"/>
                  <a:pt x="968" y="768"/>
                  <a:pt x="968" y="501"/>
                </a:cubicBezTo>
                <a:cubicBezTo>
                  <a:pt x="968" y="234"/>
                  <a:pt x="734" y="1"/>
                  <a:pt x="4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"/>
          <p:cNvSpPr/>
          <p:nvPr/>
        </p:nvSpPr>
        <p:spPr>
          <a:xfrm>
            <a:off x="7351480" y="4764835"/>
            <a:ext cx="209661" cy="161761"/>
          </a:xfrm>
          <a:custGeom>
            <a:rect b="b" l="l" r="r" t="t"/>
            <a:pathLst>
              <a:path extrusionOk="0" h="3475" w="4504">
                <a:moveTo>
                  <a:pt x="1729" y="0"/>
                </a:moveTo>
                <a:cubicBezTo>
                  <a:pt x="1675" y="0"/>
                  <a:pt x="1621" y="2"/>
                  <a:pt x="1568" y="5"/>
                </a:cubicBezTo>
                <a:cubicBezTo>
                  <a:pt x="1001" y="72"/>
                  <a:pt x="467" y="272"/>
                  <a:pt x="0" y="739"/>
                </a:cubicBezTo>
                <a:cubicBezTo>
                  <a:pt x="467" y="1240"/>
                  <a:pt x="801" y="1540"/>
                  <a:pt x="1134" y="1773"/>
                </a:cubicBezTo>
                <a:cubicBezTo>
                  <a:pt x="1435" y="2040"/>
                  <a:pt x="1701" y="2240"/>
                  <a:pt x="1968" y="2407"/>
                </a:cubicBezTo>
                <a:cubicBezTo>
                  <a:pt x="2235" y="2540"/>
                  <a:pt x="2502" y="2674"/>
                  <a:pt x="2836" y="2841"/>
                </a:cubicBezTo>
                <a:cubicBezTo>
                  <a:pt x="3169" y="2974"/>
                  <a:pt x="3536" y="3208"/>
                  <a:pt x="4137" y="3474"/>
                </a:cubicBezTo>
                <a:cubicBezTo>
                  <a:pt x="4470" y="2941"/>
                  <a:pt x="4503" y="2307"/>
                  <a:pt x="4270" y="1740"/>
                </a:cubicBezTo>
                <a:cubicBezTo>
                  <a:pt x="4070" y="1206"/>
                  <a:pt x="3670" y="706"/>
                  <a:pt x="3169" y="406"/>
                </a:cubicBezTo>
                <a:cubicBezTo>
                  <a:pt x="2719" y="135"/>
                  <a:pt x="2215" y="0"/>
                  <a:pt x="1729" y="0"/>
                </a:cubicBezTo>
                <a:close/>
              </a:path>
            </a:pathLst>
          </a:custGeom>
          <a:solidFill>
            <a:srgbClr val="8289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"/>
          <p:cNvSpPr/>
          <p:nvPr/>
        </p:nvSpPr>
        <p:spPr>
          <a:xfrm>
            <a:off x="7735006" y="4693706"/>
            <a:ext cx="135135" cy="145934"/>
          </a:xfrm>
          <a:custGeom>
            <a:rect b="b" l="l" r="r" t="t"/>
            <a:pathLst>
              <a:path extrusionOk="0" h="3135" w="2903">
                <a:moveTo>
                  <a:pt x="2153" y="0"/>
                </a:moveTo>
                <a:cubicBezTo>
                  <a:pt x="1883" y="0"/>
                  <a:pt x="1648" y="55"/>
                  <a:pt x="1435" y="132"/>
                </a:cubicBezTo>
                <a:cubicBezTo>
                  <a:pt x="1068" y="266"/>
                  <a:pt x="768" y="499"/>
                  <a:pt x="534" y="766"/>
                </a:cubicBezTo>
                <a:cubicBezTo>
                  <a:pt x="301" y="1066"/>
                  <a:pt x="134" y="1400"/>
                  <a:pt x="67" y="1767"/>
                </a:cubicBezTo>
                <a:cubicBezTo>
                  <a:pt x="0" y="2167"/>
                  <a:pt x="0" y="2601"/>
                  <a:pt x="234" y="3134"/>
                </a:cubicBezTo>
                <a:cubicBezTo>
                  <a:pt x="801" y="3101"/>
                  <a:pt x="1201" y="3001"/>
                  <a:pt x="1535" y="2834"/>
                </a:cubicBezTo>
                <a:cubicBezTo>
                  <a:pt x="1835" y="2701"/>
                  <a:pt x="2102" y="2501"/>
                  <a:pt x="2302" y="2267"/>
                </a:cubicBezTo>
                <a:cubicBezTo>
                  <a:pt x="2502" y="2034"/>
                  <a:pt x="2636" y="1767"/>
                  <a:pt x="2736" y="1400"/>
                </a:cubicBezTo>
                <a:cubicBezTo>
                  <a:pt x="2836" y="1066"/>
                  <a:pt x="2903" y="666"/>
                  <a:pt x="2802" y="99"/>
                </a:cubicBezTo>
                <a:cubicBezTo>
                  <a:pt x="2564" y="29"/>
                  <a:pt x="2349" y="0"/>
                  <a:pt x="21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"/>
          <p:cNvSpPr/>
          <p:nvPr/>
        </p:nvSpPr>
        <p:spPr>
          <a:xfrm>
            <a:off x="7820426" y="4853328"/>
            <a:ext cx="277997" cy="115211"/>
          </a:xfrm>
          <a:custGeom>
            <a:rect b="b" l="l" r="r" t="t"/>
            <a:pathLst>
              <a:path extrusionOk="0" h="2475" w="5972">
                <a:moveTo>
                  <a:pt x="3193" y="1"/>
                </a:moveTo>
                <a:cubicBezTo>
                  <a:pt x="3028" y="1"/>
                  <a:pt x="2864" y="13"/>
                  <a:pt x="2702" y="39"/>
                </a:cubicBezTo>
                <a:cubicBezTo>
                  <a:pt x="2068" y="106"/>
                  <a:pt x="1468" y="373"/>
                  <a:pt x="967" y="773"/>
                </a:cubicBezTo>
                <a:cubicBezTo>
                  <a:pt x="467" y="1207"/>
                  <a:pt x="67" y="1774"/>
                  <a:pt x="0" y="2474"/>
                </a:cubicBezTo>
                <a:cubicBezTo>
                  <a:pt x="701" y="2474"/>
                  <a:pt x="1201" y="2474"/>
                  <a:pt x="1701" y="2441"/>
                </a:cubicBezTo>
                <a:cubicBezTo>
                  <a:pt x="2168" y="2407"/>
                  <a:pt x="2569" y="2407"/>
                  <a:pt x="3002" y="2341"/>
                </a:cubicBezTo>
                <a:cubicBezTo>
                  <a:pt x="3436" y="2274"/>
                  <a:pt x="3836" y="2207"/>
                  <a:pt x="4303" y="2107"/>
                </a:cubicBezTo>
                <a:cubicBezTo>
                  <a:pt x="4770" y="2007"/>
                  <a:pt x="5271" y="1907"/>
                  <a:pt x="5971" y="1707"/>
                </a:cubicBezTo>
                <a:cubicBezTo>
                  <a:pt x="5704" y="1040"/>
                  <a:pt x="5170" y="606"/>
                  <a:pt x="4603" y="306"/>
                </a:cubicBezTo>
                <a:cubicBezTo>
                  <a:pt x="4156" y="107"/>
                  <a:pt x="3672" y="1"/>
                  <a:pt x="31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"/>
          <p:cNvSpPr/>
          <p:nvPr/>
        </p:nvSpPr>
        <p:spPr>
          <a:xfrm>
            <a:off x="7606109" y="4693752"/>
            <a:ext cx="146027" cy="204913"/>
          </a:xfrm>
          <a:custGeom>
            <a:rect b="b" l="l" r="r" t="t"/>
            <a:pathLst>
              <a:path extrusionOk="0" h="4402" w="3137">
                <a:moveTo>
                  <a:pt x="682" y="0"/>
                </a:moveTo>
                <a:cubicBezTo>
                  <a:pt x="461" y="0"/>
                  <a:pt x="234" y="41"/>
                  <a:pt x="1" y="131"/>
                </a:cubicBezTo>
                <a:cubicBezTo>
                  <a:pt x="134" y="765"/>
                  <a:pt x="234" y="1165"/>
                  <a:pt x="368" y="1532"/>
                </a:cubicBezTo>
                <a:cubicBezTo>
                  <a:pt x="468" y="1899"/>
                  <a:pt x="601" y="2199"/>
                  <a:pt x="735" y="2466"/>
                </a:cubicBezTo>
                <a:cubicBezTo>
                  <a:pt x="901" y="2733"/>
                  <a:pt x="1068" y="3000"/>
                  <a:pt x="1302" y="3300"/>
                </a:cubicBezTo>
                <a:cubicBezTo>
                  <a:pt x="1535" y="3600"/>
                  <a:pt x="1835" y="3934"/>
                  <a:pt x="2236" y="4401"/>
                </a:cubicBezTo>
                <a:cubicBezTo>
                  <a:pt x="2769" y="4034"/>
                  <a:pt x="3003" y="3500"/>
                  <a:pt x="3070" y="2967"/>
                </a:cubicBezTo>
                <a:cubicBezTo>
                  <a:pt x="3136" y="2433"/>
                  <a:pt x="3036" y="1866"/>
                  <a:pt x="2803" y="1399"/>
                </a:cubicBezTo>
                <a:cubicBezTo>
                  <a:pt x="2536" y="899"/>
                  <a:pt x="2136" y="498"/>
                  <a:pt x="1669" y="265"/>
                </a:cubicBezTo>
                <a:cubicBezTo>
                  <a:pt x="1362" y="101"/>
                  <a:pt x="1031" y="0"/>
                  <a:pt x="6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"/>
          <p:cNvSpPr/>
          <p:nvPr/>
        </p:nvSpPr>
        <p:spPr>
          <a:xfrm>
            <a:off x="7500533" y="4698966"/>
            <a:ext cx="172421" cy="177961"/>
          </a:xfrm>
          <a:custGeom>
            <a:rect b="b" l="l" r="r" t="t"/>
            <a:pathLst>
              <a:path extrusionOk="0" h="3823" w="3704">
                <a:moveTo>
                  <a:pt x="1291" y="0"/>
                </a:moveTo>
                <a:cubicBezTo>
                  <a:pt x="830" y="0"/>
                  <a:pt x="382" y="132"/>
                  <a:pt x="1" y="486"/>
                </a:cubicBezTo>
                <a:lnTo>
                  <a:pt x="768" y="1654"/>
                </a:lnTo>
                <a:cubicBezTo>
                  <a:pt x="968" y="1921"/>
                  <a:pt x="1135" y="2154"/>
                  <a:pt x="1335" y="2354"/>
                </a:cubicBezTo>
                <a:cubicBezTo>
                  <a:pt x="1502" y="2554"/>
                  <a:pt x="1735" y="2721"/>
                  <a:pt x="2002" y="2955"/>
                </a:cubicBezTo>
                <a:cubicBezTo>
                  <a:pt x="2269" y="3188"/>
                  <a:pt x="2602" y="3422"/>
                  <a:pt x="3103" y="3822"/>
                </a:cubicBezTo>
                <a:cubicBezTo>
                  <a:pt x="3570" y="3388"/>
                  <a:pt x="3703" y="2821"/>
                  <a:pt x="3670" y="2288"/>
                </a:cubicBezTo>
                <a:cubicBezTo>
                  <a:pt x="3636" y="1721"/>
                  <a:pt x="3403" y="1187"/>
                  <a:pt x="3036" y="787"/>
                </a:cubicBezTo>
                <a:cubicBezTo>
                  <a:pt x="2636" y="353"/>
                  <a:pt x="2135" y="86"/>
                  <a:pt x="1602" y="19"/>
                </a:cubicBezTo>
                <a:cubicBezTo>
                  <a:pt x="1498" y="7"/>
                  <a:pt x="1394" y="0"/>
                  <a:pt x="1291" y="0"/>
                </a:cubicBezTo>
                <a:close/>
              </a:path>
            </a:pathLst>
          </a:custGeom>
          <a:solidFill>
            <a:srgbClr val="8289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"/>
          <p:cNvSpPr/>
          <p:nvPr/>
        </p:nvSpPr>
        <p:spPr>
          <a:xfrm>
            <a:off x="7727233" y="4783409"/>
            <a:ext cx="161529" cy="136997"/>
          </a:xfrm>
          <a:custGeom>
            <a:rect b="b" l="l" r="r" t="t"/>
            <a:pathLst>
              <a:path extrusionOk="0" h="2943" w="3470">
                <a:moveTo>
                  <a:pt x="2256" y="1"/>
                </a:moveTo>
                <a:cubicBezTo>
                  <a:pt x="2204" y="1"/>
                  <a:pt x="2153" y="3"/>
                  <a:pt x="2102" y="7"/>
                </a:cubicBezTo>
                <a:cubicBezTo>
                  <a:pt x="1669" y="7"/>
                  <a:pt x="1235" y="173"/>
                  <a:pt x="901" y="440"/>
                </a:cubicBezTo>
                <a:cubicBezTo>
                  <a:pt x="568" y="707"/>
                  <a:pt x="301" y="1074"/>
                  <a:pt x="167" y="1508"/>
                </a:cubicBezTo>
                <a:cubicBezTo>
                  <a:pt x="34" y="1941"/>
                  <a:pt x="1" y="2408"/>
                  <a:pt x="268" y="2942"/>
                </a:cubicBezTo>
                <a:cubicBezTo>
                  <a:pt x="868" y="2875"/>
                  <a:pt x="1235" y="2775"/>
                  <a:pt x="1535" y="2675"/>
                </a:cubicBezTo>
                <a:cubicBezTo>
                  <a:pt x="1869" y="2575"/>
                  <a:pt x="2102" y="2442"/>
                  <a:pt x="2302" y="2275"/>
                </a:cubicBezTo>
                <a:cubicBezTo>
                  <a:pt x="2536" y="2108"/>
                  <a:pt x="2703" y="1908"/>
                  <a:pt x="2869" y="1641"/>
                </a:cubicBezTo>
                <a:cubicBezTo>
                  <a:pt x="3070" y="1374"/>
                  <a:pt x="3236" y="1041"/>
                  <a:pt x="3470" y="474"/>
                </a:cubicBezTo>
                <a:cubicBezTo>
                  <a:pt x="3087" y="120"/>
                  <a:pt x="2652" y="1"/>
                  <a:pt x="22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"/>
          <p:cNvSpPr/>
          <p:nvPr/>
        </p:nvSpPr>
        <p:spPr>
          <a:xfrm>
            <a:off x="7798687" y="4796536"/>
            <a:ext cx="212780" cy="136252"/>
          </a:xfrm>
          <a:custGeom>
            <a:rect b="b" l="l" r="r" t="t"/>
            <a:pathLst>
              <a:path extrusionOk="0" h="2927" w="4571">
                <a:moveTo>
                  <a:pt x="2748" y="0"/>
                </a:moveTo>
                <a:cubicBezTo>
                  <a:pt x="2347" y="0"/>
                  <a:pt x="1955" y="81"/>
                  <a:pt x="1601" y="258"/>
                </a:cubicBezTo>
                <a:cubicBezTo>
                  <a:pt x="1134" y="458"/>
                  <a:pt x="701" y="825"/>
                  <a:pt x="434" y="1292"/>
                </a:cubicBezTo>
                <a:cubicBezTo>
                  <a:pt x="167" y="1726"/>
                  <a:pt x="0" y="2293"/>
                  <a:pt x="167" y="2927"/>
                </a:cubicBezTo>
                <a:cubicBezTo>
                  <a:pt x="801" y="2827"/>
                  <a:pt x="1201" y="2760"/>
                  <a:pt x="1601" y="2693"/>
                </a:cubicBezTo>
                <a:cubicBezTo>
                  <a:pt x="1968" y="2593"/>
                  <a:pt x="2268" y="2493"/>
                  <a:pt x="2569" y="2360"/>
                </a:cubicBezTo>
                <a:cubicBezTo>
                  <a:pt x="2869" y="2226"/>
                  <a:pt x="3136" y="2060"/>
                  <a:pt x="3436" y="1826"/>
                </a:cubicBezTo>
                <a:cubicBezTo>
                  <a:pt x="3769" y="1593"/>
                  <a:pt x="4103" y="1326"/>
                  <a:pt x="4570" y="892"/>
                </a:cubicBezTo>
                <a:cubicBezTo>
                  <a:pt x="4170" y="358"/>
                  <a:pt x="3669" y="125"/>
                  <a:pt x="3136" y="25"/>
                </a:cubicBezTo>
                <a:cubicBezTo>
                  <a:pt x="3006" y="9"/>
                  <a:pt x="2877" y="0"/>
                  <a:pt x="27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"/>
          <p:cNvSpPr/>
          <p:nvPr/>
        </p:nvSpPr>
        <p:spPr>
          <a:xfrm>
            <a:off x="7682219" y="4637752"/>
            <a:ext cx="107158" cy="181685"/>
          </a:xfrm>
          <a:custGeom>
            <a:rect b="b" l="l" r="r" t="t"/>
            <a:pathLst>
              <a:path extrusionOk="0" h="3903" w="2302">
                <a:moveTo>
                  <a:pt x="901" y="0"/>
                </a:moveTo>
                <a:cubicBezTo>
                  <a:pt x="534" y="467"/>
                  <a:pt x="334" y="767"/>
                  <a:pt x="200" y="1067"/>
                </a:cubicBezTo>
                <a:cubicBezTo>
                  <a:pt x="67" y="1368"/>
                  <a:pt x="0" y="1668"/>
                  <a:pt x="0" y="1968"/>
                </a:cubicBezTo>
                <a:cubicBezTo>
                  <a:pt x="0" y="2235"/>
                  <a:pt x="67" y="2535"/>
                  <a:pt x="200" y="2835"/>
                </a:cubicBezTo>
                <a:cubicBezTo>
                  <a:pt x="367" y="3136"/>
                  <a:pt x="567" y="3436"/>
                  <a:pt x="934" y="3903"/>
                </a:cubicBezTo>
                <a:cubicBezTo>
                  <a:pt x="1501" y="3703"/>
                  <a:pt x="1802" y="3336"/>
                  <a:pt x="2035" y="3002"/>
                </a:cubicBezTo>
                <a:cubicBezTo>
                  <a:pt x="2235" y="2669"/>
                  <a:pt x="2302" y="2302"/>
                  <a:pt x="2302" y="1935"/>
                </a:cubicBezTo>
                <a:cubicBezTo>
                  <a:pt x="2302" y="1568"/>
                  <a:pt x="2202" y="1201"/>
                  <a:pt x="2002" y="867"/>
                </a:cubicBezTo>
                <a:cubicBezTo>
                  <a:pt x="1802" y="534"/>
                  <a:pt x="1468" y="200"/>
                  <a:pt x="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"/>
          <p:cNvSpPr/>
          <p:nvPr/>
        </p:nvSpPr>
        <p:spPr>
          <a:xfrm>
            <a:off x="7474139" y="4755665"/>
            <a:ext cx="141326" cy="139883"/>
          </a:xfrm>
          <a:custGeom>
            <a:rect b="b" l="l" r="r" t="t"/>
            <a:pathLst>
              <a:path extrusionOk="0" h="3005" w="3036">
                <a:moveTo>
                  <a:pt x="1005" y="1"/>
                </a:moveTo>
                <a:cubicBezTo>
                  <a:pt x="692" y="1"/>
                  <a:pt x="346" y="72"/>
                  <a:pt x="0" y="302"/>
                </a:cubicBezTo>
                <a:cubicBezTo>
                  <a:pt x="134" y="869"/>
                  <a:pt x="201" y="1203"/>
                  <a:pt x="334" y="1503"/>
                </a:cubicBezTo>
                <a:cubicBezTo>
                  <a:pt x="434" y="1803"/>
                  <a:pt x="568" y="2037"/>
                  <a:pt x="768" y="2237"/>
                </a:cubicBezTo>
                <a:cubicBezTo>
                  <a:pt x="934" y="2437"/>
                  <a:pt x="1201" y="2604"/>
                  <a:pt x="1502" y="2737"/>
                </a:cubicBezTo>
                <a:cubicBezTo>
                  <a:pt x="1868" y="2871"/>
                  <a:pt x="2235" y="3004"/>
                  <a:pt x="2836" y="3004"/>
                </a:cubicBezTo>
                <a:cubicBezTo>
                  <a:pt x="3036" y="2471"/>
                  <a:pt x="3036" y="2037"/>
                  <a:pt x="2969" y="1637"/>
                </a:cubicBezTo>
                <a:cubicBezTo>
                  <a:pt x="2869" y="1270"/>
                  <a:pt x="2702" y="936"/>
                  <a:pt x="2436" y="636"/>
                </a:cubicBezTo>
                <a:cubicBezTo>
                  <a:pt x="2169" y="369"/>
                  <a:pt x="1835" y="136"/>
                  <a:pt x="1401" y="36"/>
                </a:cubicBezTo>
                <a:cubicBezTo>
                  <a:pt x="1278" y="15"/>
                  <a:pt x="1145" y="1"/>
                  <a:pt x="1005" y="1"/>
                </a:cubicBezTo>
                <a:close/>
              </a:path>
            </a:pathLst>
          </a:custGeom>
          <a:solidFill>
            <a:srgbClr val="A7AF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"/>
          <p:cNvSpPr/>
          <p:nvPr/>
        </p:nvSpPr>
        <p:spPr>
          <a:xfrm>
            <a:off x="7384065" y="4843925"/>
            <a:ext cx="705000" cy="214642"/>
          </a:xfrm>
          <a:custGeom>
            <a:rect b="b" l="l" r="r" t="t"/>
            <a:pathLst>
              <a:path extrusionOk="0" h="4611" w="15145">
                <a:moveTo>
                  <a:pt x="5876" y="1"/>
                </a:moveTo>
                <a:cubicBezTo>
                  <a:pt x="3468" y="1"/>
                  <a:pt x="3437" y="1775"/>
                  <a:pt x="3437" y="1775"/>
                </a:cubicBezTo>
                <a:cubicBezTo>
                  <a:pt x="3437" y="1775"/>
                  <a:pt x="3135" y="1225"/>
                  <a:pt x="2415" y="1225"/>
                </a:cubicBezTo>
                <a:cubicBezTo>
                  <a:pt x="2148" y="1225"/>
                  <a:pt x="1823" y="1301"/>
                  <a:pt x="1435" y="1509"/>
                </a:cubicBezTo>
                <a:cubicBezTo>
                  <a:pt x="1" y="2276"/>
                  <a:pt x="534" y="4611"/>
                  <a:pt x="534" y="4611"/>
                </a:cubicBezTo>
                <a:lnTo>
                  <a:pt x="15145" y="4611"/>
                </a:lnTo>
                <a:cubicBezTo>
                  <a:pt x="14592" y="2651"/>
                  <a:pt x="13459" y="2163"/>
                  <a:pt x="12468" y="2163"/>
                </a:cubicBezTo>
                <a:cubicBezTo>
                  <a:pt x="11485" y="2163"/>
                  <a:pt x="10642" y="2643"/>
                  <a:pt x="10642" y="2643"/>
                </a:cubicBezTo>
                <a:cubicBezTo>
                  <a:pt x="10642" y="2643"/>
                  <a:pt x="8774" y="141"/>
                  <a:pt x="6138" y="8"/>
                </a:cubicBezTo>
                <a:cubicBezTo>
                  <a:pt x="6048" y="3"/>
                  <a:pt x="5961" y="1"/>
                  <a:pt x="58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"/>
          <p:cNvSpPr/>
          <p:nvPr/>
        </p:nvSpPr>
        <p:spPr>
          <a:xfrm>
            <a:off x="7407386" y="4913705"/>
            <a:ext cx="616462" cy="144864"/>
          </a:xfrm>
          <a:custGeom>
            <a:rect b="b" l="l" r="r" t="t"/>
            <a:pathLst>
              <a:path extrusionOk="0" h="3112" w="13243">
                <a:moveTo>
                  <a:pt x="5338" y="1"/>
                </a:moveTo>
                <a:cubicBezTo>
                  <a:pt x="3832" y="1"/>
                  <a:pt x="3289" y="711"/>
                  <a:pt x="3069" y="1244"/>
                </a:cubicBezTo>
                <a:cubicBezTo>
                  <a:pt x="3000" y="1382"/>
                  <a:pt x="2867" y="1457"/>
                  <a:pt x="2726" y="1457"/>
                </a:cubicBezTo>
                <a:cubicBezTo>
                  <a:pt x="2662" y="1457"/>
                  <a:pt x="2597" y="1442"/>
                  <a:pt x="2535" y="1411"/>
                </a:cubicBezTo>
                <a:cubicBezTo>
                  <a:pt x="2385" y="1311"/>
                  <a:pt x="2177" y="1236"/>
                  <a:pt x="1910" y="1236"/>
                </a:cubicBezTo>
                <a:cubicBezTo>
                  <a:pt x="1643" y="1236"/>
                  <a:pt x="1318" y="1311"/>
                  <a:pt x="934" y="1511"/>
                </a:cubicBezTo>
                <a:cubicBezTo>
                  <a:pt x="367" y="1811"/>
                  <a:pt x="100" y="2378"/>
                  <a:pt x="0" y="2945"/>
                </a:cubicBezTo>
                <a:cubicBezTo>
                  <a:pt x="33" y="3045"/>
                  <a:pt x="33" y="3112"/>
                  <a:pt x="33" y="3112"/>
                </a:cubicBezTo>
                <a:lnTo>
                  <a:pt x="12676" y="3112"/>
                </a:lnTo>
                <a:cubicBezTo>
                  <a:pt x="13143" y="3112"/>
                  <a:pt x="13243" y="2445"/>
                  <a:pt x="12809" y="2311"/>
                </a:cubicBezTo>
                <a:cubicBezTo>
                  <a:pt x="12514" y="2213"/>
                  <a:pt x="12226" y="2174"/>
                  <a:pt x="11950" y="2174"/>
                </a:cubicBezTo>
                <a:cubicBezTo>
                  <a:pt x="11571" y="2174"/>
                  <a:pt x="11217" y="2248"/>
                  <a:pt x="10908" y="2345"/>
                </a:cubicBezTo>
                <a:cubicBezTo>
                  <a:pt x="10789" y="2379"/>
                  <a:pt x="10666" y="2395"/>
                  <a:pt x="10543" y="2395"/>
                </a:cubicBezTo>
                <a:cubicBezTo>
                  <a:pt x="10183" y="2395"/>
                  <a:pt x="9822" y="2251"/>
                  <a:pt x="9574" y="1978"/>
                </a:cubicBezTo>
                <a:cubicBezTo>
                  <a:pt x="8806" y="1244"/>
                  <a:pt x="7405" y="110"/>
                  <a:pt x="5637" y="10"/>
                </a:cubicBezTo>
                <a:cubicBezTo>
                  <a:pt x="5534" y="4"/>
                  <a:pt x="5434" y="1"/>
                  <a:pt x="5338" y="1"/>
                </a:cubicBezTo>
                <a:close/>
              </a:path>
            </a:pathLst>
          </a:custGeom>
          <a:solidFill>
            <a:srgbClr val="8289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"/>
          <p:cNvSpPr/>
          <p:nvPr/>
        </p:nvSpPr>
        <p:spPr>
          <a:xfrm>
            <a:off x="6851484" y="5029057"/>
            <a:ext cx="2040380" cy="144445"/>
          </a:xfrm>
          <a:custGeom>
            <a:rect b="b" l="l" r="r" t="t"/>
            <a:pathLst>
              <a:path extrusionOk="0" h="3103" w="43832">
                <a:moveTo>
                  <a:pt x="21916" y="0"/>
                </a:moveTo>
                <a:cubicBezTo>
                  <a:pt x="9807" y="0"/>
                  <a:pt x="0" y="701"/>
                  <a:pt x="0" y="1534"/>
                </a:cubicBezTo>
                <a:cubicBezTo>
                  <a:pt x="0" y="2402"/>
                  <a:pt x="9807" y="3102"/>
                  <a:pt x="21916" y="3102"/>
                </a:cubicBezTo>
                <a:cubicBezTo>
                  <a:pt x="34025" y="3102"/>
                  <a:pt x="43832" y="2402"/>
                  <a:pt x="43832" y="1534"/>
                </a:cubicBezTo>
                <a:cubicBezTo>
                  <a:pt x="43832" y="701"/>
                  <a:pt x="34025" y="0"/>
                  <a:pt x="219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1"/>
          <p:cNvGrpSpPr/>
          <p:nvPr/>
        </p:nvGrpSpPr>
        <p:grpSpPr>
          <a:xfrm>
            <a:off x="5195500" y="3175550"/>
            <a:ext cx="467000" cy="431100"/>
            <a:chOff x="1849650" y="1202325"/>
            <a:chExt cx="467000" cy="431100"/>
          </a:xfrm>
        </p:grpSpPr>
        <p:sp>
          <p:nvSpPr>
            <p:cNvPr id="363" name="Google Shape;363;p1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1"/>
          <p:cNvGrpSpPr/>
          <p:nvPr/>
        </p:nvGrpSpPr>
        <p:grpSpPr>
          <a:xfrm>
            <a:off x="5611262" y="872525"/>
            <a:ext cx="2802033" cy="4226308"/>
            <a:chOff x="5154062" y="872525"/>
            <a:chExt cx="2802033" cy="4226308"/>
          </a:xfrm>
        </p:grpSpPr>
        <p:grpSp>
          <p:nvGrpSpPr>
            <p:cNvPr id="378" name="Google Shape;378;p1"/>
            <p:cNvGrpSpPr/>
            <p:nvPr/>
          </p:nvGrpSpPr>
          <p:grpSpPr>
            <a:xfrm>
              <a:off x="5154062" y="872525"/>
              <a:ext cx="2802033" cy="4226308"/>
              <a:chOff x="5535062" y="872525"/>
              <a:chExt cx="2802033" cy="4226308"/>
            </a:xfrm>
          </p:grpSpPr>
          <p:sp>
            <p:nvSpPr>
              <p:cNvPr id="379" name="Google Shape;379;p1"/>
              <p:cNvSpPr/>
              <p:nvPr/>
            </p:nvSpPr>
            <p:spPr>
              <a:xfrm>
                <a:off x="6623618" y="2764814"/>
                <a:ext cx="523585" cy="1695858"/>
              </a:xfrm>
              <a:custGeom>
                <a:rect b="b" l="l" r="r" t="t"/>
                <a:pathLst>
                  <a:path extrusionOk="0" h="34038" w="10509">
                    <a:moveTo>
                      <a:pt x="4034" y="1"/>
                    </a:moveTo>
                    <a:cubicBezTo>
                      <a:pt x="2621" y="1"/>
                      <a:pt x="1432" y="653"/>
                      <a:pt x="1335" y="1514"/>
                    </a:cubicBezTo>
                    <a:cubicBezTo>
                      <a:pt x="1" y="14323"/>
                      <a:pt x="1335" y="34037"/>
                      <a:pt x="1335" y="34037"/>
                    </a:cubicBezTo>
                    <a:lnTo>
                      <a:pt x="9207" y="34037"/>
                    </a:lnTo>
                    <a:cubicBezTo>
                      <a:pt x="9207" y="34037"/>
                      <a:pt x="10508" y="17459"/>
                      <a:pt x="8907" y="5083"/>
                    </a:cubicBezTo>
                    <a:cubicBezTo>
                      <a:pt x="8440" y="1285"/>
                      <a:pt x="6016" y="1"/>
                      <a:pt x="40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6420893" y="4379096"/>
                <a:ext cx="679778" cy="719736"/>
              </a:xfrm>
              <a:custGeom>
                <a:rect b="b" l="l" r="r" t="t"/>
                <a:pathLst>
                  <a:path extrusionOk="0" h="14446" w="13644">
                    <a:moveTo>
                      <a:pt x="9308" y="0"/>
                    </a:moveTo>
                    <a:cubicBezTo>
                      <a:pt x="7745" y="0"/>
                      <a:pt x="6256" y="154"/>
                      <a:pt x="4804" y="402"/>
                    </a:cubicBezTo>
                    <a:lnTo>
                      <a:pt x="5170" y="10042"/>
                    </a:lnTo>
                    <a:cubicBezTo>
                      <a:pt x="5204" y="10376"/>
                      <a:pt x="5004" y="10709"/>
                      <a:pt x="4703" y="10843"/>
                    </a:cubicBezTo>
                    <a:lnTo>
                      <a:pt x="434" y="12911"/>
                    </a:lnTo>
                    <a:cubicBezTo>
                      <a:pt x="167" y="13044"/>
                      <a:pt x="0" y="13311"/>
                      <a:pt x="0" y="13645"/>
                    </a:cubicBezTo>
                    <a:cubicBezTo>
                      <a:pt x="0" y="14078"/>
                      <a:pt x="367" y="14445"/>
                      <a:pt x="801" y="14445"/>
                    </a:cubicBezTo>
                    <a:lnTo>
                      <a:pt x="11975" y="14445"/>
                    </a:lnTo>
                    <a:lnTo>
                      <a:pt x="13643" y="402"/>
                    </a:lnTo>
                    <a:cubicBezTo>
                      <a:pt x="12125" y="120"/>
                      <a:pt x="10688" y="0"/>
                      <a:pt x="93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6420893" y="5050547"/>
                <a:ext cx="601657" cy="48278"/>
              </a:xfrm>
              <a:custGeom>
                <a:rect b="b" l="l" r="r" t="t"/>
                <a:pathLst>
                  <a:path extrusionOk="0" h="969" w="12076">
                    <a:moveTo>
                      <a:pt x="0" y="1"/>
                    </a:moveTo>
                    <a:cubicBezTo>
                      <a:pt x="0" y="34"/>
                      <a:pt x="0" y="101"/>
                      <a:pt x="0" y="168"/>
                    </a:cubicBezTo>
                    <a:cubicBezTo>
                      <a:pt x="0" y="601"/>
                      <a:pt x="367" y="968"/>
                      <a:pt x="801" y="968"/>
                    </a:cubicBezTo>
                    <a:lnTo>
                      <a:pt x="11975" y="968"/>
                    </a:lnTo>
                    <a:lnTo>
                      <a:pt x="120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"/>
              <p:cNvSpPr/>
              <p:nvPr/>
            </p:nvSpPr>
            <p:spPr>
              <a:xfrm>
                <a:off x="6897687" y="2588594"/>
                <a:ext cx="656661" cy="1872080"/>
              </a:xfrm>
              <a:custGeom>
                <a:rect b="b" l="l" r="r" t="t"/>
                <a:pathLst>
                  <a:path extrusionOk="0" h="37575" w="13180">
                    <a:moveTo>
                      <a:pt x="5253" y="0"/>
                    </a:moveTo>
                    <a:cubicBezTo>
                      <a:pt x="2585" y="0"/>
                      <a:pt x="0" y="3498"/>
                      <a:pt x="571" y="7019"/>
                    </a:cubicBezTo>
                    <a:cubicBezTo>
                      <a:pt x="1938" y="15692"/>
                      <a:pt x="4574" y="30336"/>
                      <a:pt x="5874" y="37574"/>
                    </a:cubicBezTo>
                    <a:lnTo>
                      <a:pt x="13180" y="37574"/>
                    </a:lnTo>
                    <a:cubicBezTo>
                      <a:pt x="12713" y="30402"/>
                      <a:pt x="11579" y="14658"/>
                      <a:pt x="9911" y="6252"/>
                    </a:cubicBezTo>
                    <a:cubicBezTo>
                      <a:pt x="9007" y="1694"/>
                      <a:pt x="7110" y="0"/>
                      <a:pt x="52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7155415" y="4370079"/>
                <a:ext cx="726362" cy="728754"/>
              </a:xfrm>
              <a:custGeom>
                <a:rect b="b" l="l" r="r" t="t"/>
                <a:pathLst>
                  <a:path extrusionOk="0" h="14627" w="14579">
                    <a:moveTo>
                      <a:pt x="4788" y="1"/>
                    </a:moveTo>
                    <a:cubicBezTo>
                      <a:pt x="3519" y="1"/>
                      <a:pt x="1914" y="190"/>
                      <a:pt x="1" y="783"/>
                    </a:cubicBezTo>
                    <a:lnTo>
                      <a:pt x="2503" y="14626"/>
                    </a:lnTo>
                    <a:lnTo>
                      <a:pt x="13777" y="14626"/>
                    </a:lnTo>
                    <a:cubicBezTo>
                      <a:pt x="14211" y="14626"/>
                      <a:pt x="14578" y="14259"/>
                      <a:pt x="14578" y="13826"/>
                    </a:cubicBezTo>
                    <a:cubicBezTo>
                      <a:pt x="14578" y="13526"/>
                      <a:pt x="14378" y="13259"/>
                      <a:pt x="14111" y="13125"/>
                    </a:cubicBezTo>
                    <a:lnTo>
                      <a:pt x="9775" y="10990"/>
                    </a:lnTo>
                    <a:cubicBezTo>
                      <a:pt x="9574" y="10890"/>
                      <a:pt x="9408" y="10657"/>
                      <a:pt x="9408" y="10423"/>
                    </a:cubicBezTo>
                    <a:lnTo>
                      <a:pt x="8207" y="583"/>
                    </a:lnTo>
                    <a:cubicBezTo>
                      <a:pt x="8207" y="583"/>
                      <a:pt x="7016" y="1"/>
                      <a:pt x="4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7270105" y="5050547"/>
                <a:ext cx="609977" cy="48278"/>
              </a:xfrm>
              <a:custGeom>
                <a:rect b="b" l="l" r="r" t="t"/>
                <a:pathLst>
                  <a:path extrusionOk="0" h="969" w="12243">
                    <a:moveTo>
                      <a:pt x="1" y="1"/>
                    </a:moveTo>
                    <a:lnTo>
                      <a:pt x="201" y="968"/>
                    </a:lnTo>
                    <a:lnTo>
                      <a:pt x="11442" y="968"/>
                    </a:lnTo>
                    <a:cubicBezTo>
                      <a:pt x="11909" y="968"/>
                      <a:pt x="12243" y="601"/>
                      <a:pt x="12243" y="168"/>
                    </a:cubicBezTo>
                    <a:cubicBezTo>
                      <a:pt x="12243" y="101"/>
                      <a:pt x="12243" y="68"/>
                      <a:pt x="12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6281293" y="1655278"/>
                <a:ext cx="737921" cy="703045"/>
              </a:xfrm>
              <a:custGeom>
                <a:rect b="b" l="l" r="r" t="t"/>
                <a:pathLst>
                  <a:path extrusionOk="0" h="14111" w="14811">
                    <a:moveTo>
                      <a:pt x="10107" y="0"/>
                    </a:moveTo>
                    <a:cubicBezTo>
                      <a:pt x="5237" y="2268"/>
                      <a:pt x="0" y="8873"/>
                      <a:pt x="0" y="8873"/>
                    </a:cubicBezTo>
                    <a:lnTo>
                      <a:pt x="1768" y="14110"/>
                    </a:lnTo>
                    <a:lnTo>
                      <a:pt x="10841" y="9207"/>
                    </a:lnTo>
                    <a:cubicBezTo>
                      <a:pt x="14811" y="6005"/>
                      <a:pt x="12376" y="0"/>
                      <a:pt x="101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"/>
              <p:cNvSpPr/>
              <p:nvPr/>
            </p:nvSpPr>
            <p:spPr>
              <a:xfrm>
                <a:off x="6135016" y="2032530"/>
                <a:ext cx="342430" cy="344074"/>
              </a:xfrm>
              <a:custGeom>
                <a:rect b="b" l="l" r="r" t="t"/>
                <a:pathLst>
                  <a:path extrusionOk="0" h="6906" w="6873">
                    <a:moveTo>
                      <a:pt x="3436" y="0"/>
                    </a:moveTo>
                    <a:cubicBezTo>
                      <a:pt x="1535" y="0"/>
                      <a:pt x="1" y="1568"/>
                      <a:pt x="1" y="3469"/>
                    </a:cubicBezTo>
                    <a:cubicBezTo>
                      <a:pt x="1" y="5337"/>
                      <a:pt x="1535" y="6905"/>
                      <a:pt x="3436" y="6905"/>
                    </a:cubicBezTo>
                    <a:cubicBezTo>
                      <a:pt x="5338" y="6905"/>
                      <a:pt x="6872" y="5337"/>
                      <a:pt x="6872" y="3469"/>
                    </a:cubicBezTo>
                    <a:cubicBezTo>
                      <a:pt x="6872" y="1568"/>
                      <a:pt x="5338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6038611" y="1854716"/>
                <a:ext cx="309198" cy="515912"/>
              </a:xfrm>
              <a:custGeom>
                <a:rect b="b" l="l" r="r" t="t"/>
                <a:pathLst>
                  <a:path extrusionOk="0" h="10355" w="6206">
                    <a:moveTo>
                      <a:pt x="3437" y="0"/>
                    </a:moveTo>
                    <a:cubicBezTo>
                      <a:pt x="2696" y="128"/>
                      <a:pt x="1897" y="686"/>
                      <a:pt x="934" y="686"/>
                    </a:cubicBezTo>
                    <a:cubicBezTo>
                      <a:pt x="639" y="686"/>
                      <a:pt x="329" y="633"/>
                      <a:pt x="1" y="500"/>
                    </a:cubicBezTo>
                    <a:lnTo>
                      <a:pt x="1" y="500"/>
                    </a:lnTo>
                    <a:cubicBezTo>
                      <a:pt x="401" y="4503"/>
                      <a:pt x="268" y="6672"/>
                      <a:pt x="835" y="8439"/>
                    </a:cubicBezTo>
                    <a:cubicBezTo>
                      <a:pt x="1232" y="9652"/>
                      <a:pt x="2343" y="10355"/>
                      <a:pt x="3493" y="10355"/>
                    </a:cubicBezTo>
                    <a:cubicBezTo>
                      <a:pt x="4084" y="10355"/>
                      <a:pt x="4684" y="10170"/>
                      <a:pt x="5205" y="9774"/>
                    </a:cubicBezTo>
                    <a:cubicBezTo>
                      <a:pt x="6205" y="9007"/>
                      <a:pt x="6205" y="7739"/>
                      <a:pt x="5705" y="6571"/>
                    </a:cubicBezTo>
                    <a:lnTo>
                      <a:pt x="3437" y="0"/>
                    </a:ln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"/>
              <p:cNvSpPr/>
              <p:nvPr/>
            </p:nvSpPr>
            <p:spPr>
              <a:xfrm>
                <a:off x="5935579" y="1610588"/>
                <a:ext cx="274273" cy="298885"/>
              </a:xfrm>
              <a:custGeom>
                <a:rect b="b" l="l" r="r" t="t"/>
                <a:pathLst>
                  <a:path extrusionOk="0" h="5999" w="5505">
                    <a:moveTo>
                      <a:pt x="3169" y="0"/>
                    </a:moveTo>
                    <a:cubicBezTo>
                      <a:pt x="3073" y="0"/>
                      <a:pt x="2973" y="10"/>
                      <a:pt x="2870" y="30"/>
                    </a:cubicBezTo>
                    <a:lnTo>
                      <a:pt x="3036" y="997"/>
                    </a:lnTo>
                    <a:cubicBezTo>
                      <a:pt x="3170" y="1731"/>
                      <a:pt x="2736" y="2432"/>
                      <a:pt x="2036" y="2632"/>
                    </a:cubicBezTo>
                    <a:lnTo>
                      <a:pt x="1" y="3165"/>
                    </a:lnTo>
                    <a:lnTo>
                      <a:pt x="2069" y="5400"/>
                    </a:lnTo>
                    <a:cubicBezTo>
                      <a:pt x="2616" y="5785"/>
                      <a:pt x="3144" y="5999"/>
                      <a:pt x="3654" y="5999"/>
                    </a:cubicBezTo>
                    <a:cubicBezTo>
                      <a:pt x="4296" y="5999"/>
                      <a:pt x="4911" y="5661"/>
                      <a:pt x="5505" y="4900"/>
                    </a:cubicBezTo>
                    <a:lnTo>
                      <a:pt x="5071" y="1798"/>
                    </a:lnTo>
                    <a:cubicBezTo>
                      <a:pt x="5071" y="1798"/>
                      <a:pt x="4491" y="0"/>
                      <a:pt x="3169" y="0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"/>
              <p:cNvSpPr/>
              <p:nvPr/>
            </p:nvSpPr>
            <p:spPr>
              <a:xfrm>
                <a:off x="7856756" y="1218190"/>
                <a:ext cx="480339" cy="173482"/>
              </a:xfrm>
              <a:custGeom>
                <a:rect b="b" l="l" r="r" t="t"/>
                <a:pathLst>
                  <a:path extrusionOk="0" h="3482" w="9641">
                    <a:moveTo>
                      <a:pt x="5605" y="0"/>
                    </a:moveTo>
                    <a:lnTo>
                      <a:pt x="534" y="501"/>
                    </a:lnTo>
                    <a:lnTo>
                      <a:pt x="468" y="501"/>
                    </a:lnTo>
                    <a:cubicBezTo>
                      <a:pt x="167" y="567"/>
                      <a:pt x="1" y="834"/>
                      <a:pt x="67" y="1134"/>
                    </a:cubicBezTo>
                    <a:cubicBezTo>
                      <a:pt x="134" y="1335"/>
                      <a:pt x="301" y="1468"/>
                      <a:pt x="501" y="1501"/>
                    </a:cubicBezTo>
                    <a:lnTo>
                      <a:pt x="4537" y="3336"/>
                    </a:lnTo>
                    <a:cubicBezTo>
                      <a:pt x="4639" y="3438"/>
                      <a:pt x="4761" y="3481"/>
                      <a:pt x="4901" y="3481"/>
                    </a:cubicBezTo>
                    <a:cubicBezTo>
                      <a:pt x="4945" y="3481"/>
                      <a:pt x="4990" y="3477"/>
                      <a:pt x="5038" y="3469"/>
                    </a:cubicBezTo>
                    <a:lnTo>
                      <a:pt x="5104" y="3436"/>
                    </a:lnTo>
                    <a:lnTo>
                      <a:pt x="9507" y="1935"/>
                    </a:lnTo>
                    <a:cubicBezTo>
                      <a:pt x="9574" y="1935"/>
                      <a:pt x="9641" y="1835"/>
                      <a:pt x="9608" y="1768"/>
                    </a:cubicBezTo>
                    <a:cubicBezTo>
                      <a:pt x="9608" y="1668"/>
                      <a:pt x="9507" y="1635"/>
                      <a:pt x="9441" y="1635"/>
                    </a:cubicBezTo>
                    <a:lnTo>
                      <a:pt x="4971" y="2435"/>
                    </a:lnTo>
                    <a:lnTo>
                      <a:pt x="4304" y="2102"/>
                    </a:lnTo>
                    <a:lnTo>
                      <a:pt x="8874" y="634"/>
                    </a:lnTo>
                    <a:cubicBezTo>
                      <a:pt x="8974" y="634"/>
                      <a:pt x="9007" y="534"/>
                      <a:pt x="9007" y="467"/>
                    </a:cubicBezTo>
                    <a:cubicBezTo>
                      <a:pt x="8974" y="367"/>
                      <a:pt x="8907" y="334"/>
                      <a:pt x="8807" y="334"/>
                    </a:cubicBezTo>
                    <a:lnTo>
                      <a:pt x="2903" y="1501"/>
                    </a:lnTo>
                    <a:lnTo>
                      <a:pt x="2169" y="1134"/>
                    </a:lnTo>
                    <a:lnTo>
                      <a:pt x="5671" y="300"/>
                    </a:lnTo>
                    <a:cubicBezTo>
                      <a:pt x="5738" y="300"/>
                      <a:pt x="5805" y="200"/>
                      <a:pt x="5805" y="134"/>
                    </a:cubicBezTo>
                    <a:cubicBezTo>
                      <a:pt x="5771" y="34"/>
                      <a:pt x="5705" y="0"/>
                      <a:pt x="5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5535062" y="1305179"/>
                <a:ext cx="2481310" cy="585365"/>
              </a:xfrm>
              <a:custGeom>
                <a:rect b="b" l="l" r="r" t="t"/>
                <a:pathLst>
                  <a:path extrusionOk="0" h="11749" w="49803">
                    <a:moveTo>
                      <a:pt x="49266" y="1"/>
                    </a:moveTo>
                    <a:cubicBezTo>
                      <a:pt x="49224" y="1"/>
                      <a:pt x="49180" y="8"/>
                      <a:pt x="49136" y="22"/>
                    </a:cubicBezTo>
                    <a:lnTo>
                      <a:pt x="701" y="10063"/>
                    </a:lnTo>
                    <a:cubicBezTo>
                      <a:pt x="268" y="10163"/>
                      <a:pt x="1" y="10596"/>
                      <a:pt x="67" y="11030"/>
                    </a:cubicBezTo>
                    <a:cubicBezTo>
                      <a:pt x="126" y="11441"/>
                      <a:pt x="495" y="11748"/>
                      <a:pt x="900" y="11748"/>
                    </a:cubicBezTo>
                    <a:cubicBezTo>
                      <a:pt x="956" y="11748"/>
                      <a:pt x="1012" y="11743"/>
                      <a:pt x="1068" y="11731"/>
                    </a:cubicBezTo>
                    <a:lnTo>
                      <a:pt x="49336" y="923"/>
                    </a:lnTo>
                    <a:cubicBezTo>
                      <a:pt x="49670" y="856"/>
                      <a:pt x="49803" y="456"/>
                      <a:pt x="49636" y="189"/>
                    </a:cubicBezTo>
                    <a:cubicBezTo>
                      <a:pt x="49558" y="85"/>
                      <a:pt x="49419" y="1"/>
                      <a:pt x="49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"/>
              <p:cNvSpPr/>
              <p:nvPr/>
            </p:nvSpPr>
            <p:spPr>
              <a:xfrm>
                <a:off x="6031985" y="1324560"/>
                <a:ext cx="1981092" cy="457072"/>
              </a:xfrm>
              <a:custGeom>
                <a:rect b="b" l="l" r="r" t="t"/>
                <a:pathLst>
                  <a:path extrusionOk="0" h="9174" w="39763">
                    <a:moveTo>
                      <a:pt x="39729" y="0"/>
                    </a:moveTo>
                    <a:cubicBezTo>
                      <a:pt x="39728" y="0"/>
                      <a:pt x="30589" y="2669"/>
                      <a:pt x="24218" y="3436"/>
                    </a:cubicBezTo>
                    <a:lnTo>
                      <a:pt x="20215" y="3703"/>
                    </a:lnTo>
                    <a:cubicBezTo>
                      <a:pt x="17005" y="5503"/>
                      <a:pt x="12553" y="6197"/>
                      <a:pt x="8851" y="6197"/>
                    </a:cubicBezTo>
                    <a:cubicBezTo>
                      <a:pt x="8437" y="6197"/>
                      <a:pt x="8032" y="6188"/>
                      <a:pt x="7639" y="6171"/>
                    </a:cubicBezTo>
                    <a:lnTo>
                      <a:pt x="1" y="7772"/>
                    </a:lnTo>
                    <a:cubicBezTo>
                      <a:pt x="167" y="8206"/>
                      <a:pt x="401" y="8673"/>
                      <a:pt x="801" y="9173"/>
                    </a:cubicBezTo>
                    <a:lnTo>
                      <a:pt x="39362" y="534"/>
                    </a:lnTo>
                    <a:cubicBezTo>
                      <a:pt x="39629" y="467"/>
                      <a:pt x="39762" y="234"/>
                      <a:pt x="39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"/>
              <p:cNvSpPr/>
              <p:nvPr/>
            </p:nvSpPr>
            <p:spPr>
              <a:xfrm>
                <a:off x="5975487" y="1629072"/>
                <a:ext cx="99745" cy="147076"/>
              </a:xfrm>
              <a:custGeom>
                <a:rect b="b" l="l" r="r" t="t"/>
                <a:pathLst>
                  <a:path extrusionOk="0" h="2952" w="2002">
                    <a:moveTo>
                      <a:pt x="790" y="0"/>
                    </a:moveTo>
                    <a:cubicBezTo>
                      <a:pt x="728" y="0"/>
                      <a:pt x="664" y="8"/>
                      <a:pt x="601" y="26"/>
                    </a:cubicBezTo>
                    <a:cubicBezTo>
                      <a:pt x="234" y="126"/>
                      <a:pt x="0" y="493"/>
                      <a:pt x="134" y="860"/>
                    </a:cubicBezTo>
                    <a:lnTo>
                      <a:pt x="567" y="2428"/>
                    </a:lnTo>
                    <a:cubicBezTo>
                      <a:pt x="652" y="2737"/>
                      <a:pt x="949" y="2951"/>
                      <a:pt x="1260" y="2951"/>
                    </a:cubicBezTo>
                    <a:cubicBezTo>
                      <a:pt x="1318" y="2951"/>
                      <a:pt x="1377" y="2944"/>
                      <a:pt x="1435" y="2928"/>
                    </a:cubicBezTo>
                    <a:cubicBezTo>
                      <a:pt x="1802" y="2794"/>
                      <a:pt x="2002" y="2428"/>
                      <a:pt x="1902" y="2061"/>
                    </a:cubicBezTo>
                    <a:lnTo>
                      <a:pt x="1435" y="493"/>
                    </a:lnTo>
                    <a:cubicBezTo>
                      <a:pt x="1352" y="190"/>
                      <a:pt x="1087" y="0"/>
                      <a:pt x="790" y="0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"/>
              <p:cNvSpPr/>
              <p:nvPr/>
            </p:nvSpPr>
            <p:spPr>
              <a:xfrm>
                <a:off x="6043643" y="1610239"/>
                <a:ext cx="79816" cy="149916"/>
              </a:xfrm>
              <a:custGeom>
                <a:rect b="b" l="l" r="r" t="t"/>
                <a:pathLst>
                  <a:path extrusionOk="0" h="3009" w="1602">
                    <a:moveTo>
                      <a:pt x="701" y="1"/>
                    </a:moveTo>
                    <a:cubicBezTo>
                      <a:pt x="679" y="1"/>
                      <a:pt x="656" y="2"/>
                      <a:pt x="634" y="4"/>
                    </a:cubicBezTo>
                    <a:cubicBezTo>
                      <a:pt x="267" y="70"/>
                      <a:pt x="0" y="404"/>
                      <a:pt x="33" y="771"/>
                    </a:cubicBezTo>
                    <a:lnTo>
                      <a:pt x="200" y="2405"/>
                    </a:lnTo>
                    <a:cubicBezTo>
                      <a:pt x="232" y="2751"/>
                      <a:pt x="530" y="3009"/>
                      <a:pt x="900" y="3009"/>
                    </a:cubicBezTo>
                    <a:cubicBezTo>
                      <a:pt x="922" y="3009"/>
                      <a:pt x="945" y="3008"/>
                      <a:pt x="967" y="3006"/>
                    </a:cubicBezTo>
                    <a:cubicBezTo>
                      <a:pt x="1334" y="2972"/>
                      <a:pt x="1601" y="2639"/>
                      <a:pt x="1568" y="2238"/>
                    </a:cubicBezTo>
                    <a:lnTo>
                      <a:pt x="1401" y="637"/>
                    </a:lnTo>
                    <a:cubicBezTo>
                      <a:pt x="1370" y="260"/>
                      <a:pt x="1071" y="1"/>
                      <a:pt x="701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"/>
              <p:cNvSpPr/>
              <p:nvPr/>
            </p:nvSpPr>
            <p:spPr>
              <a:xfrm>
                <a:off x="6066910" y="1658268"/>
                <a:ext cx="249312" cy="220465"/>
              </a:xfrm>
              <a:custGeom>
                <a:rect b="b" l="l" r="r" t="t"/>
                <a:pathLst>
                  <a:path extrusionOk="0" h="4425" w="5004">
                    <a:moveTo>
                      <a:pt x="3083" y="1"/>
                    </a:moveTo>
                    <a:cubicBezTo>
                      <a:pt x="3045" y="1"/>
                      <a:pt x="3007" y="3"/>
                      <a:pt x="2969" y="7"/>
                    </a:cubicBezTo>
                    <a:lnTo>
                      <a:pt x="500" y="407"/>
                    </a:lnTo>
                    <a:cubicBezTo>
                      <a:pt x="33" y="507"/>
                      <a:pt x="0" y="1174"/>
                      <a:pt x="467" y="1308"/>
                    </a:cubicBezTo>
                    <a:lnTo>
                      <a:pt x="600" y="1308"/>
                    </a:lnTo>
                    <a:cubicBezTo>
                      <a:pt x="1301" y="1375"/>
                      <a:pt x="2368" y="1408"/>
                      <a:pt x="2368" y="1408"/>
                    </a:cubicBezTo>
                    <a:cubicBezTo>
                      <a:pt x="2368" y="1408"/>
                      <a:pt x="0" y="2876"/>
                      <a:pt x="1001" y="4143"/>
                    </a:cubicBezTo>
                    <a:cubicBezTo>
                      <a:pt x="1156" y="4354"/>
                      <a:pt x="1408" y="4425"/>
                      <a:pt x="1675" y="4425"/>
                    </a:cubicBezTo>
                    <a:cubicBezTo>
                      <a:pt x="2209" y="4425"/>
                      <a:pt x="2802" y="4143"/>
                      <a:pt x="2802" y="4143"/>
                    </a:cubicBezTo>
                    <a:cubicBezTo>
                      <a:pt x="4370" y="3276"/>
                      <a:pt x="5004" y="1775"/>
                      <a:pt x="4603" y="1174"/>
                    </a:cubicBezTo>
                    <a:cubicBezTo>
                      <a:pt x="4370" y="874"/>
                      <a:pt x="4036" y="541"/>
                      <a:pt x="3803" y="274"/>
                    </a:cubicBezTo>
                    <a:cubicBezTo>
                      <a:pt x="3599" y="99"/>
                      <a:pt x="3344" y="1"/>
                      <a:pt x="3083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"/>
              <p:cNvSpPr/>
              <p:nvPr/>
            </p:nvSpPr>
            <p:spPr>
              <a:xfrm>
                <a:off x="6572102" y="1540588"/>
                <a:ext cx="998891" cy="1196637"/>
              </a:xfrm>
              <a:custGeom>
                <a:rect b="b" l="l" r="r" t="t"/>
                <a:pathLst>
                  <a:path extrusionOk="0" h="24018" w="20049">
                    <a:moveTo>
                      <a:pt x="13710" y="1"/>
                    </a:moveTo>
                    <a:cubicBezTo>
                      <a:pt x="9274" y="267"/>
                      <a:pt x="4270" y="2302"/>
                      <a:pt x="4270" y="2302"/>
                    </a:cubicBezTo>
                    <a:cubicBezTo>
                      <a:pt x="4270" y="2302"/>
                      <a:pt x="1" y="10541"/>
                      <a:pt x="2536" y="24018"/>
                    </a:cubicBezTo>
                    <a:lnTo>
                      <a:pt x="15011" y="23017"/>
                    </a:lnTo>
                    <a:cubicBezTo>
                      <a:pt x="15011" y="23017"/>
                      <a:pt x="15912" y="10208"/>
                      <a:pt x="20048" y="4537"/>
                    </a:cubicBezTo>
                    <a:cubicBezTo>
                      <a:pt x="20048" y="4537"/>
                      <a:pt x="19448" y="167"/>
                      <a:pt x="13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"/>
              <p:cNvSpPr/>
              <p:nvPr/>
            </p:nvSpPr>
            <p:spPr>
              <a:xfrm>
                <a:off x="7019153" y="872525"/>
                <a:ext cx="398929" cy="330772"/>
              </a:xfrm>
              <a:custGeom>
                <a:rect b="b" l="l" r="r" t="t"/>
                <a:pathLst>
                  <a:path extrusionOk="0" h="6639" w="8007">
                    <a:moveTo>
                      <a:pt x="4169" y="0"/>
                    </a:moveTo>
                    <a:cubicBezTo>
                      <a:pt x="3008" y="0"/>
                      <a:pt x="1880" y="618"/>
                      <a:pt x="1268" y="1701"/>
                    </a:cubicBezTo>
                    <a:lnTo>
                      <a:pt x="1" y="3936"/>
                    </a:lnTo>
                    <a:lnTo>
                      <a:pt x="5972" y="6638"/>
                    </a:lnTo>
                    <a:lnTo>
                      <a:pt x="6972" y="5070"/>
                    </a:lnTo>
                    <a:cubicBezTo>
                      <a:pt x="8006" y="3402"/>
                      <a:pt x="7373" y="1201"/>
                      <a:pt x="5605" y="334"/>
                    </a:cubicBezTo>
                    <a:cubicBezTo>
                      <a:pt x="5143" y="108"/>
                      <a:pt x="4653" y="0"/>
                      <a:pt x="41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"/>
              <p:cNvSpPr/>
              <p:nvPr/>
            </p:nvSpPr>
            <p:spPr>
              <a:xfrm>
                <a:off x="7019153" y="990503"/>
                <a:ext cx="345718" cy="212792"/>
              </a:xfrm>
              <a:custGeom>
                <a:rect b="b" l="l" r="r" t="t"/>
                <a:pathLst>
                  <a:path extrusionOk="0" h="4271" w="6939">
                    <a:moveTo>
                      <a:pt x="901" y="0"/>
                    </a:moveTo>
                    <a:lnTo>
                      <a:pt x="1" y="1568"/>
                    </a:lnTo>
                    <a:lnTo>
                      <a:pt x="5972" y="4270"/>
                    </a:lnTo>
                    <a:lnTo>
                      <a:pt x="6939" y="2736"/>
                    </a:lnTo>
                    <a:cubicBezTo>
                      <a:pt x="5738" y="1902"/>
                      <a:pt x="3737" y="768"/>
                      <a:pt x="901" y="0"/>
                    </a:cubicBezTo>
                    <a:close/>
                  </a:path>
                </a:pathLst>
              </a:custGeom>
              <a:solidFill>
                <a:srgbClr val="8FC6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"/>
              <p:cNvSpPr/>
              <p:nvPr/>
            </p:nvSpPr>
            <p:spPr>
              <a:xfrm>
                <a:off x="6744934" y="1029514"/>
                <a:ext cx="737971" cy="347612"/>
              </a:xfrm>
              <a:custGeom>
                <a:rect b="b" l="l" r="r" t="t"/>
                <a:pathLst>
                  <a:path extrusionOk="0" h="6977" w="14812">
                    <a:moveTo>
                      <a:pt x="2486" y="1"/>
                    </a:moveTo>
                    <a:cubicBezTo>
                      <a:pt x="1416" y="1"/>
                      <a:pt x="679" y="246"/>
                      <a:pt x="468" y="752"/>
                    </a:cubicBezTo>
                    <a:cubicBezTo>
                      <a:pt x="1" y="1953"/>
                      <a:pt x="2736" y="4121"/>
                      <a:pt x="6572" y="5655"/>
                    </a:cubicBezTo>
                    <a:cubicBezTo>
                      <a:pt x="8784" y="6521"/>
                      <a:pt x="10874" y="6976"/>
                      <a:pt x="12337" y="6976"/>
                    </a:cubicBezTo>
                    <a:cubicBezTo>
                      <a:pt x="13411" y="6976"/>
                      <a:pt x="14147" y="6731"/>
                      <a:pt x="14344" y="6222"/>
                    </a:cubicBezTo>
                    <a:cubicBezTo>
                      <a:pt x="14811" y="5055"/>
                      <a:pt x="12109" y="2853"/>
                      <a:pt x="8273" y="1352"/>
                    </a:cubicBezTo>
                    <a:cubicBezTo>
                      <a:pt x="6053" y="464"/>
                      <a:pt x="3956" y="1"/>
                      <a:pt x="24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"/>
              <p:cNvSpPr/>
              <p:nvPr/>
            </p:nvSpPr>
            <p:spPr>
              <a:xfrm>
                <a:off x="7027473" y="1352809"/>
                <a:ext cx="192813" cy="302024"/>
              </a:xfrm>
              <a:custGeom>
                <a:rect b="b" l="l" r="r" t="t"/>
                <a:pathLst>
                  <a:path extrusionOk="0" h="6062" w="3870">
                    <a:moveTo>
                      <a:pt x="601" y="0"/>
                    </a:moveTo>
                    <a:lnTo>
                      <a:pt x="67" y="4503"/>
                    </a:lnTo>
                    <a:cubicBezTo>
                      <a:pt x="0" y="5104"/>
                      <a:pt x="334" y="5671"/>
                      <a:pt x="901" y="5904"/>
                    </a:cubicBezTo>
                    <a:cubicBezTo>
                      <a:pt x="1154" y="6010"/>
                      <a:pt x="1410" y="6062"/>
                      <a:pt x="1668" y="6062"/>
                    </a:cubicBezTo>
                    <a:cubicBezTo>
                      <a:pt x="2228" y="6062"/>
                      <a:pt x="2799" y="5817"/>
                      <a:pt x="3370" y="5337"/>
                    </a:cubicBezTo>
                    <a:cubicBezTo>
                      <a:pt x="3703" y="5070"/>
                      <a:pt x="3870" y="4670"/>
                      <a:pt x="3837" y="4270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B1C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"/>
              <p:cNvSpPr/>
              <p:nvPr/>
            </p:nvSpPr>
            <p:spPr>
              <a:xfrm>
                <a:off x="7158753" y="1274688"/>
                <a:ext cx="103083" cy="106072"/>
              </a:xfrm>
              <a:custGeom>
                <a:rect b="b" l="l" r="r" t="t"/>
                <a:pathLst>
                  <a:path extrusionOk="0" h="2129" w="2069">
                    <a:moveTo>
                      <a:pt x="801" y="0"/>
                    </a:moveTo>
                    <a:lnTo>
                      <a:pt x="1" y="1735"/>
                    </a:lnTo>
                    <a:lnTo>
                      <a:pt x="534" y="2035"/>
                    </a:lnTo>
                    <a:cubicBezTo>
                      <a:pt x="660" y="2098"/>
                      <a:pt x="796" y="2128"/>
                      <a:pt x="931" y="2128"/>
                    </a:cubicBezTo>
                    <a:cubicBezTo>
                      <a:pt x="1223" y="2128"/>
                      <a:pt x="1509" y="1986"/>
                      <a:pt x="1669" y="1735"/>
                    </a:cubicBezTo>
                    <a:lnTo>
                      <a:pt x="1802" y="1501"/>
                    </a:lnTo>
                    <a:cubicBezTo>
                      <a:pt x="2069" y="1068"/>
                      <a:pt x="1902" y="534"/>
                      <a:pt x="1468" y="301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4B1C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"/>
              <p:cNvSpPr/>
              <p:nvPr/>
            </p:nvSpPr>
            <p:spPr>
              <a:xfrm>
                <a:off x="6944370" y="1146197"/>
                <a:ext cx="315825" cy="311490"/>
              </a:xfrm>
              <a:custGeom>
                <a:rect b="b" l="l" r="r" t="t"/>
                <a:pathLst>
                  <a:path extrusionOk="0" h="6252" w="6339">
                    <a:moveTo>
                      <a:pt x="2425" y="1"/>
                    </a:moveTo>
                    <a:cubicBezTo>
                      <a:pt x="2003" y="1"/>
                      <a:pt x="1585" y="259"/>
                      <a:pt x="1435" y="678"/>
                    </a:cubicBezTo>
                    <a:lnTo>
                      <a:pt x="234" y="3480"/>
                    </a:lnTo>
                    <a:cubicBezTo>
                      <a:pt x="1" y="4648"/>
                      <a:pt x="701" y="5815"/>
                      <a:pt x="1835" y="6149"/>
                    </a:cubicBezTo>
                    <a:lnTo>
                      <a:pt x="1869" y="6149"/>
                    </a:lnTo>
                    <a:cubicBezTo>
                      <a:pt x="2099" y="6218"/>
                      <a:pt x="2333" y="6252"/>
                      <a:pt x="2564" y="6252"/>
                    </a:cubicBezTo>
                    <a:cubicBezTo>
                      <a:pt x="3334" y="6252"/>
                      <a:pt x="4067" y="5874"/>
                      <a:pt x="4504" y="5181"/>
                    </a:cubicBezTo>
                    <a:lnTo>
                      <a:pt x="5972" y="2846"/>
                    </a:lnTo>
                    <a:cubicBezTo>
                      <a:pt x="6338" y="2246"/>
                      <a:pt x="6105" y="1479"/>
                      <a:pt x="5505" y="1178"/>
                    </a:cubicBezTo>
                    <a:cubicBezTo>
                      <a:pt x="4571" y="745"/>
                      <a:pt x="3670" y="244"/>
                      <a:pt x="2569" y="11"/>
                    </a:cubicBezTo>
                    <a:cubicBezTo>
                      <a:pt x="2521" y="4"/>
                      <a:pt x="2473" y="1"/>
                      <a:pt x="2425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"/>
              <p:cNvSpPr/>
              <p:nvPr/>
            </p:nvSpPr>
            <p:spPr>
              <a:xfrm>
                <a:off x="6784841" y="2404800"/>
                <a:ext cx="236059" cy="236059"/>
              </a:xfrm>
              <a:custGeom>
                <a:rect b="b" l="l" r="r" t="t"/>
                <a:pathLst>
                  <a:path extrusionOk="0" h="4738" w="4738">
                    <a:moveTo>
                      <a:pt x="2369" y="0"/>
                    </a:moveTo>
                    <a:cubicBezTo>
                      <a:pt x="1068" y="0"/>
                      <a:pt x="0" y="1068"/>
                      <a:pt x="0" y="2369"/>
                    </a:cubicBezTo>
                    <a:cubicBezTo>
                      <a:pt x="0" y="3670"/>
                      <a:pt x="1068" y="4737"/>
                      <a:pt x="2369" y="4737"/>
                    </a:cubicBezTo>
                    <a:cubicBezTo>
                      <a:pt x="3670" y="4737"/>
                      <a:pt x="4737" y="3670"/>
                      <a:pt x="4737" y="2369"/>
                    </a:cubicBezTo>
                    <a:cubicBezTo>
                      <a:pt x="4737" y="1068"/>
                      <a:pt x="3670" y="0"/>
                      <a:pt x="2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"/>
              <p:cNvSpPr/>
              <p:nvPr/>
            </p:nvSpPr>
            <p:spPr>
              <a:xfrm>
                <a:off x="6946014" y="2349946"/>
                <a:ext cx="289269" cy="287575"/>
              </a:xfrm>
              <a:custGeom>
                <a:rect b="b" l="l" r="r" t="t"/>
                <a:pathLst>
                  <a:path extrusionOk="0" h="5772" w="5806">
                    <a:moveTo>
                      <a:pt x="2903" y="1"/>
                    </a:moveTo>
                    <a:cubicBezTo>
                      <a:pt x="1302" y="1"/>
                      <a:pt x="1" y="1301"/>
                      <a:pt x="1" y="2903"/>
                    </a:cubicBezTo>
                    <a:cubicBezTo>
                      <a:pt x="1" y="4470"/>
                      <a:pt x="1302" y="5771"/>
                      <a:pt x="2903" y="5771"/>
                    </a:cubicBezTo>
                    <a:cubicBezTo>
                      <a:pt x="4504" y="5771"/>
                      <a:pt x="5805" y="4470"/>
                      <a:pt x="5805" y="2903"/>
                    </a:cubicBezTo>
                    <a:cubicBezTo>
                      <a:pt x="5805" y="1301"/>
                      <a:pt x="4504" y="1"/>
                      <a:pt x="2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"/>
              <p:cNvSpPr/>
              <p:nvPr/>
            </p:nvSpPr>
            <p:spPr>
              <a:xfrm>
                <a:off x="7100611" y="2331363"/>
                <a:ext cx="152955" cy="120022"/>
              </a:xfrm>
              <a:custGeom>
                <a:rect b="b" l="l" r="r" t="t"/>
                <a:pathLst>
                  <a:path extrusionOk="0" h="2409" w="3070">
                    <a:moveTo>
                      <a:pt x="1209" y="0"/>
                    </a:moveTo>
                    <a:cubicBezTo>
                      <a:pt x="1161" y="0"/>
                      <a:pt x="1114" y="2"/>
                      <a:pt x="1068" y="7"/>
                    </a:cubicBezTo>
                    <a:cubicBezTo>
                      <a:pt x="667" y="40"/>
                      <a:pt x="300" y="173"/>
                      <a:pt x="0" y="507"/>
                    </a:cubicBezTo>
                    <a:cubicBezTo>
                      <a:pt x="300" y="841"/>
                      <a:pt x="534" y="1041"/>
                      <a:pt x="767" y="1207"/>
                    </a:cubicBezTo>
                    <a:cubicBezTo>
                      <a:pt x="968" y="1408"/>
                      <a:pt x="1168" y="1541"/>
                      <a:pt x="1334" y="1641"/>
                    </a:cubicBezTo>
                    <a:cubicBezTo>
                      <a:pt x="1535" y="1741"/>
                      <a:pt x="1701" y="1841"/>
                      <a:pt x="1935" y="1941"/>
                    </a:cubicBezTo>
                    <a:cubicBezTo>
                      <a:pt x="2168" y="2041"/>
                      <a:pt x="2402" y="2208"/>
                      <a:pt x="2836" y="2408"/>
                    </a:cubicBezTo>
                    <a:cubicBezTo>
                      <a:pt x="3069" y="2008"/>
                      <a:pt x="3069" y="1574"/>
                      <a:pt x="2936" y="1207"/>
                    </a:cubicBezTo>
                    <a:cubicBezTo>
                      <a:pt x="2802" y="807"/>
                      <a:pt x="2502" y="474"/>
                      <a:pt x="2168" y="273"/>
                    </a:cubicBezTo>
                    <a:cubicBezTo>
                      <a:pt x="1877" y="99"/>
                      <a:pt x="1535" y="0"/>
                      <a:pt x="1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"/>
              <p:cNvSpPr/>
              <p:nvPr/>
            </p:nvSpPr>
            <p:spPr>
              <a:xfrm>
                <a:off x="7383101" y="2278402"/>
                <a:ext cx="98101" cy="108165"/>
              </a:xfrm>
              <a:custGeom>
                <a:rect b="b" l="l" r="r" t="t"/>
                <a:pathLst>
                  <a:path extrusionOk="0" h="2171" w="1969">
                    <a:moveTo>
                      <a:pt x="1546" y="1"/>
                    </a:moveTo>
                    <a:cubicBezTo>
                      <a:pt x="1331" y="1"/>
                      <a:pt x="1152" y="38"/>
                      <a:pt x="1002" y="102"/>
                    </a:cubicBezTo>
                    <a:cubicBezTo>
                      <a:pt x="735" y="202"/>
                      <a:pt x="501" y="336"/>
                      <a:pt x="368" y="536"/>
                    </a:cubicBezTo>
                    <a:cubicBezTo>
                      <a:pt x="201" y="736"/>
                      <a:pt x="68" y="970"/>
                      <a:pt x="34" y="1236"/>
                    </a:cubicBezTo>
                    <a:cubicBezTo>
                      <a:pt x="1" y="1503"/>
                      <a:pt x="1" y="1803"/>
                      <a:pt x="168" y="2170"/>
                    </a:cubicBezTo>
                    <a:cubicBezTo>
                      <a:pt x="568" y="2137"/>
                      <a:pt x="835" y="2070"/>
                      <a:pt x="1035" y="1970"/>
                    </a:cubicBezTo>
                    <a:cubicBezTo>
                      <a:pt x="1268" y="1870"/>
                      <a:pt x="1435" y="1737"/>
                      <a:pt x="1569" y="1570"/>
                    </a:cubicBezTo>
                    <a:cubicBezTo>
                      <a:pt x="1702" y="1403"/>
                      <a:pt x="1802" y="1203"/>
                      <a:pt x="1869" y="970"/>
                    </a:cubicBezTo>
                    <a:cubicBezTo>
                      <a:pt x="1936" y="736"/>
                      <a:pt x="1969" y="436"/>
                      <a:pt x="1936" y="36"/>
                    </a:cubicBezTo>
                    <a:cubicBezTo>
                      <a:pt x="1794" y="12"/>
                      <a:pt x="1665" y="1"/>
                      <a:pt x="1546" y="1"/>
                    </a:cubicBezTo>
                    <a:close/>
                  </a:path>
                </a:pathLst>
              </a:custGeom>
              <a:solidFill>
                <a:srgbClr val="7A84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"/>
              <p:cNvSpPr/>
              <p:nvPr/>
            </p:nvSpPr>
            <p:spPr>
              <a:xfrm>
                <a:off x="7444630" y="2396879"/>
                <a:ext cx="206116" cy="84399"/>
              </a:xfrm>
              <a:custGeom>
                <a:rect b="b" l="l" r="r" t="t"/>
                <a:pathLst>
                  <a:path extrusionOk="0" h="1694" w="4137">
                    <a:moveTo>
                      <a:pt x="2238" y="0"/>
                    </a:moveTo>
                    <a:cubicBezTo>
                      <a:pt x="2126" y="0"/>
                      <a:pt x="2014" y="9"/>
                      <a:pt x="1901" y="26"/>
                    </a:cubicBezTo>
                    <a:cubicBezTo>
                      <a:pt x="1434" y="59"/>
                      <a:pt x="1034" y="259"/>
                      <a:pt x="667" y="526"/>
                    </a:cubicBezTo>
                    <a:cubicBezTo>
                      <a:pt x="334" y="826"/>
                      <a:pt x="67" y="1193"/>
                      <a:pt x="0" y="1694"/>
                    </a:cubicBezTo>
                    <a:cubicBezTo>
                      <a:pt x="500" y="1694"/>
                      <a:pt x="867" y="1694"/>
                      <a:pt x="1201" y="1660"/>
                    </a:cubicBezTo>
                    <a:cubicBezTo>
                      <a:pt x="1501" y="1660"/>
                      <a:pt x="1801" y="1627"/>
                      <a:pt x="2102" y="1594"/>
                    </a:cubicBezTo>
                    <a:cubicBezTo>
                      <a:pt x="2368" y="1560"/>
                      <a:pt x="2669" y="1527"/>
                      <a:pt x="3002" y="1427"/>
                    </a:cubicBezTo>
                    <a:cubicBezTo>
                      <a:pt x="3302" y="1360"/>
                      <a:pt x="3669" y="1293"/>
                      <a:pt x="4136" y="1160"/>
                    </a:cubicBezTo>
                    <a:cubicBezTo>
                      <a:pt x="3970" y="693"/>
                      <a:pt x="3603" y="393"/>
                      <a:pt x="3202" y="193"/>
                    </a:cubicBezTo>
                    <a:cubicBezTo>
                      <a:pt x="2881" y="69"/>
                      <a:pt x="2559" y="0"/>
                      <a:pt x="2238" y="0"/>
                    </a:cubicBezTo>
                    <a:close/>
                  </a:path>
                </a:pathLst>
              </a:custGeom>
              <a:solidFill>
                <a:srgbClr val="5291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"/>
              <p:cNvSpPr/>
              <p:nvPr/>
            </p:nvSpPr>
            <p:spPr>
              <a:xfrm>
                <a:off x="7286745" y="2278253"/>
                <a:ext cx="109709" cy="151510"/>
              </a:xfrm>
              <a:custGeom>
                <a:rect b="b" l="l" r="r" t="t"/>
                <a:pathLst>
                  <a:path extrusionOk="0" h="3041" w="2202">
                    <a:moveTo>
                      <a:pt x="463" y="1"/>
                    </a:moveTo>
                    <a:cubicBezTo>
                      <a:pt x="314" y="1"/>
                      <a:pt x="159" y="23"/>
                      <a:pt x="0" y="72"/>
                    </a:cubicBezTo>
                    <a:cubicBezTo>
                      <a:pt x="100" y="506"/>
                      <a:pt x="200" y="806"/>
                      <a:pt x="267" y="1039"/>
                    </a:cubicBezTo>
                    <a:cubicBezTo>
                      <a:pt x="334" y="1306"/>
                      <a:pt x="434" y="1506"/>
                      <a:pt x="534" y="1706"/>
                    </a:cubicBezTo>
                    <a:cubicBezTo>
                      <a:pt x="634" y="1907"/>
                      <a:pt x="767" y="2073"/>
                      <a:pt x="934" y="2273"/>
                    </a:cubicBezTo>
                    <a:cubicBezTo>
                      <a:pt x="1101" y="2507"/>
                      <a:pt x="1268" y="2707"/>
                      <a:pt x="1568" y="3041"/>
                    </a:cubicBezTo>
                    <a:cubicBezTo>
                      <a:pt x="1935" y="2774"/>
                      <a:pt x="2102" y="2407"/>
                      <a:pt x="2135" y="2040"/>
                    </a:cubicBezTo>
                    <a:cubicBezTo>
                      <a:pt x="2202" y="1673"/>
                      <a:pt x="2102" y="1273"/>
                      <a:pt x="1935" y="973"/>
                    </a:cubicBezTo>
                    <a:cubicBezTo>
                      <a:pt x="1768" y="639"/>
                      <a:pt x="1501" y="339"/>
                      <a:pt x="1168" y="172"/>
                    </a:cubicBezTo>
                    <a:cubicBezTo>
                      <a:pt x="957" y="66"/>
                      <a:pt x="719" y="1"/>
                      <a:pt x="4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"/>
              <p:cNvSpPr/>
              <p:nvPr/>
            </p:nvSpPr>
            <p:spPr>
              <a:xfrm>
                <a:off x="7210269" y="2281441"/>
                <a:ext cx="126350" cy="131731"/>
              </a:xfrm>
              <a:custGeom>
                <a:rect b="b" l="l" r="r" t="t"/>
                <a:pathLst>
                  <a:path extrusionOk="0" h="2644" w="2536">
                    <a:moveTo>
                      <a:pt x="920" y="0"/>
                    </a:moveTo>
                    <a:cubicBezTo>
                      <a:pt x="582" y="0"/>
                      <a:pt x="256" y="87"/>
                      <a:pt x="1" y="341"/>
                    </a:cubicBezTo>
                    <a:lnTo>
                      <a:pt x="534" y="1142"/>
                    </a:lnTo>
                    <a:cubicBezTo>
                      <a:pt x="668" y="1342"/>
                      <a:pt x="768" y="1509"/>
                      <a:pt x="901" y="1642"/>
                    </a:cubicBezTo>
                    <a:cubicBezTo>
                      <a:pt x="1035" y="1776"/>
                      <a:pt x="1168" y="1909"/>
                      <a:pt x="1368" y="2043"/>
                    </a:cubicBezTo>
                    <a:cubicBezTo>
                      <a:pt x="1569" y="2209"/>
                      <a:pt x="1769" y="2376"/>
                      <a:pt x="2136" y="2643"/>
                    </a:cubicBezTo>
                    <a:cubicBezTo>
                      <a:pt x="2436" y="2376"/>
                      <a:pt x="2536" y="1976"/>
                      <a:pt x="2536" y="1576"/>
                    </a:cubicBezTo>
                    <a:cubicBezTo>
                      <a:pt x="2503" y="1209"/>
                      <a:pt x="2336" y="842"/>
                      <a:pt x="2069" y="542"/>
                    </a:cubicBezTo>
                    <a:cubicBezTo>
                      <a:pt x="1835" y="275"/>
                      <a:pt x="1468" y="75"/>
                      <a:pt x="1102" y="8"/>
                    </a:cubicBezTo>
                    <a:cubicBezTo>
                      <a:pt x="1041" y="3"/>
                      <a:pt x="980" y="0"/>
                      <a:pt x="9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7376474" y="2344566"/>
                <a:ext cx="119723" cy="101837"/>
              </a:xfrm>
              <a:custGeom>
                <a:rect b="b" l="l" r="r" t="t"/>
                <a:pathLst>
                  <a:path extrusionOk="0" h="2044" w="2403">
                    <a:moveTo>
                      <a:pt x="1607" y="1"/>
                    </a:moveTo>
                    <a:cubicBezTo>
                      <a:pt x="1560" y="1"/>
                      <a:pt x="1514" y="3"/>
                      <a:pt x="1468" y="8"/>
                    </a:cubicBezTo>
                    <a:cubicBezTo>
                      <a:pt x="1135" y="8"/>
                      <a:pt x="868" y="109"/>
                      <a:pt x="634" y="309"/>
                    </a:cubicBezTo>
                    <a:cubicBezTo>
                      <a:pt x="401" y="475"/>
                      <a:pt x="201" y="742"/>
                      <a:pt x="101" y="1043"/>
                    </a:cubicBezTo>
                    <a:cubicBezTo>
                      <a:pt x="34" y="1343"/>
                      <a:pt x="0" y="1676"/>
                      <a:pt x="201" y="2043"/>
                    </a:cubicBezTo>
                    <a:cubicBezTo>
                      <a:pt x="601" y="1977"/>
                      <a:pt x="868" y="1910"/>
                      <a:pt x="1068" y="1843"/>
                    </a:cubicBezTo>
                    <a:cubicBezTo>
                      <a:pt x="1301" y="1776"/>
                      <a:pt x="1468" y="1676"/>
                      <a:pt x="1602" y="1576"/>
                    </a:cubicBezTo>
                    <a:cubicBezTo>
                      <a:pt x="1735" y="1476"/>
                      <a:pt x="1868" y="1309"/>
                      <a:pt x="2002" y="1143"/>
                    </a:cubicBezTo>
                    <a:cubicBezTo>
                      <a:pt x="2102" y="942"/>
                      <a:pt x="2235" y="709"/>
                      <a:pt x="2402" y="342"/>
                    </a:cubicBezTo>
                    <a:cubicBezTo>
                      <a:pt x="2147" y="87"/>
                      <a:pt x="1869" y="1"/>
                      <a:pt x="16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7429634" y="2354331"/>
                <a:ext cx="156293" cy="100392"/>
              </a:xfrm>
              <a:custGeom>
                <a:rect b="b" l="l" r="r" t="t"/>
                <a:pathLst>
                  <a:path extrusionOk="0" h="2015" w="3137">
                    <a:moveTo>
                      <a:pt x="1922" y="1"/>
                    </a:moveTo>
                    <a:cubicBezTo>
                      <a:pt x="1639" y="1"/>
                      <a:pt x="1360" y="50"/>
                      <a:pt x="1102" y="179"/>
                    </a:cubicBezTo>
                    <a:cubicBezTo>
                      <a:pt x="768" y="313"/>
                      <a:pt x="501" y="580"/>
                      <a:pt x="301" y="880"/>
                    </a:cubicBezTo>
                    <a:cubicBezTo>
                      <a:pt x="101" y="1180"/>
                      <a:pt x="1" y="1580"/>
                      <a:pt x="101" y="2014"/>
                    </a:cubicBezTo>
                    <a:cubicBezTo>
                      <a:pt x="535" y="1947"/>
                      <a:pt x="835" y="1914"/>
                      <a:pt x="1102" y="1847"/>
                    </a:cubicBezTo>
                    <a:cubicBezTo>
                      <a:pt x="1369" y="1781"/>
                      <a:pt x="1569" y="1714"/>
                      <a:pt x="1769" y="1614"/>
                    </a:cubicBezTo>
                    <a:cubicBezTo>
                      <a:pt x="1969" y="1547"/>
                      <a:pt x="2169" y="1414"/>
                      <a:pt x="2369" y="1247"/>
                    </a:cubicBezTo>
                    <a:cubicBezTo>
                      <a:pt x="2603" y="1080"/>
                      <a:pt x="2836" y="913"/>
                      <a:pt x="3136" y="613"/>
                    </a:cubicBezTo>
                    <a:cubicBezTo>
                      <a:pt x="2870" y="246"/>
                      <a:pt x="2536" y="79"/>
                      <a:pt x="2169" y="13"/>
                    </a:cubicBezTo>
                    <a:cubicBezTo>
                      <a:pt x="2087" y="5"/>
                      <a:pt x="2004" y="1"/>
                      <a:pt x="1922" y="1"/>
                    </a:cubicBezTo>
                    <a:close/>
                  </a:path>
                </a:pathLst>
              </a:custGeom>
              <a:solidFill>
                <a:srgbClr val="44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7343243" y="2236950"/>
                <a:ext cx="79816" cy="132976"/>
              </a:xfrm>
              <a:custGeom>
                <a:rect b="b" l="l" r="r" t="t"/>
                <a:pathLst>
                  <a:path extrusionOk="0" h="2669" w="1602">
                    <a:moveTo>
                      <a:pt x="634" y="0"/>
                    </a:moveTo>
                    <a:cubicBezTo>
                      <a:pt x="367" y="300"/>
                      <a:pt x="234" y="534"/>
                      <a:pt x="134" y="734"/>
                    </a:cubicBezTo>
                    <a:cubicBezTo>
                      <a:pt x="34" y="968"/>
                      <a:pt x="0" y="1134"/>
                      <a:pt x="0" y="1335"/>
                    </a:cubicBezTo>
                    <a:cubicBezTo>
                      <a:pt x="0" y="1535"/>
                      <a:pt x="67" y="1735"/>
                      <a:pt x="167" y="1968"/>
                    </a:cubicBezTo>
                    <a:cubicBezTo>
                      <a:pt x="267" y="2168"/>
                      <a:pt x="401" y="2369"/>
                      <a:pt x="667" y="2669"/>
                    </a:cubicBezTo>
                    <a:cubicBezTo>
                      <a:pt x="1034" y="2569"/>
                      <a:pt x="1268" y="2302"/>
                      <a:pt x="1401" y="2068"/>
                    </a:cubicBezTo>
                    <a:cubicBezTo>
                      <a:pt x="1535" y="1835"/>
                      <a:pt x="1601" y="1568"/>
                      <a:pt x="1601" y="1335"/>
                    </a:cubicBezTo>
                    <a:cubicBezTo>
                      <a:pt x="1601" y="1101"/>
                      <a:pt x="1535" y="834"/>
                      <a:pt x="1401" y="601"/>
                    </a:cubicBezTo>
                    <a:cubicBezTo>
                      <a:pt x="1235" y="367"/>
                      <a:pt x="1034" y="134"/>
                      <a:pt x="6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"/>
              <p:cNvSpPr/>
              <p:nvPr/>
            </p:nvSpPr>
            <p:spPr>
              <a:xfrm>
                <a:off x="7190340" y="2323441"/>
                <a:ext cx="104727" cy="102983"/>
              </a:xfrm>
              <a:custGeom>
                <a:rect b="b" l="l" r="r" t="t"/>
                <a:pathLst>
                  <a:path extrusionOk="0" h="2067" w="2102">
                    <a:moveTo>
                      <a:pt x="687" y="1"/>
                    </a:moveTo>
                    <a:cubicBezTo>
                      <a:pt x="466" y="1"/>
                      <a:pt x="233" y="59"/>
                      <a:pt x="0" y="199"/>
                    </a:cubicBezTo>
                    <a:cubicBezTo>
                      <a:pt x="101" y="599"/>
                      <a:pt x="134" y="833"/>
                      <a:pt x="234" y="1066"/>
                    </a:cubicBezTo>
                    <a:cubicBezTo>
                      <a:pt x="301" y="1266"/>
                      <a:pt x="401" y="1400"/>
                      <a:pt x="534" y="1567"/>
                    </a:cubicBezTo>
                    <a:cubicBezTo>
                      <a:pt x="668" y="1700"/>
                      <a:pt x="834" y="1800"/>
                      <a:pt x="1035" y="1900"/>
                    </a:cubicBezTo>
                    <a:cubicBezTo>
                      <a:pt x="1268" y="2000"/>
                      <a:pt x="1535" y="2067"/>
                      <a:pt x="1935" y="2067"/>
                    </a:cubicBezTo>
                    <a:cubicBezTo>
                      <a:pt x="2102" y="1700"/>
                      <a:pt x="2102" y="1400"/>
                      <a:pt x="2035" y="1133"/>
                    </a:cubicBezTo>
                    <a:cubicBezTo>
                      <a:pt x="2002" y="899"/>
                      <a:pt x="1868" y="633"/>
                      <a:pt x="1668" y="466"/>
                    </a:cubicBezTo>
                    <a:cubicBezTo>
                      <a:pt x="1502" y="266"/>
                      <a:pt x="1268" y="99"/>
                      <a:pt x="968" y="32"/>
                    </a:cubicBezTo>
                    <a:cubicBezTo>
                      <a:pt x="877" y="12"/>
                      <a:pt x="783" y="1"/>
                      <a:pt x="6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"/>
              <p:cNvSpPr/>
              <p:nvPr/>
            </p:nvSpPr>
            <p:spPr>
              <a:xfrm>
                <a:off x="7123878" y="2389555"/>
                <a:ext cx="520197" cy="158236"/>
              </a:xfrm>
              <a:custGeom>
                <a:rect b="b" l="l" r="r" t="t"/>
                <a:pathLst>
                  <a:path extrusionOk="0" h="3176" w="10441">
                    <a:moveTo>
                      <a:pt x="4045" y="1"/>
                    </a:moveTo>
                    <a:cubicBezTo>
                      <a:pt x="2400" y="1"/>
                      <a:pt x="2369" y="1240"/>
                      <a:pt x="2369" y="1240"/>
                    </a:cubicBezTo>
                    <a:cubicBezTo>
                      <a:pt x="2369" y="1240"/>
                      <a:pt x="2153" y="846"/>
                      <a:pt x="1657" y="846"/>
                    </a:cubicBezTo>
                    <a:cubicBezTo>
                      <a:pt x="1477" y="846"/>
                      <a:pt x="1259" y="898"/>
                      <a:pt x="1001" y="1040"/>
                    </a:cubicBezTo>
                    <a:cubicBezTo>
                      <a:pt x="0" y="1574"/>
                      <a:pt x="367" y="3175"/>
                      <a:pt x="367" y="3175"/>
                    </a:cubicBezTo>
                    <a:lnTo>
                      <a:pt x="10441" y="3175"/>
                    </a:lnTo>
                    <a:cubicBezTo>
                      <a:pt x="10060" y="1832"/>
                      <a:pt x="9291" y="1495"/>
                      <a:pt x="8615" y="1495"/>
                    </a:cubicBezTo>
                    <a:cubicBezTo>
                      <a:pt x="7930" y="1495"/>
                      <a:pt x="7339" y="1841"/>
                      <a:pt x="7339" y="1841"/>
                    </a:cubicBezTo>
                    <a:cubicBezTo>
                      <a:pt x="7339" y="1841"/>
                      <a:pt x="6071" y="106"/>
                      <a:pt x="4237" y="6"/>
                    </a:cubicBezTo>
                    <a:cubicBezTo>
                      <a:pt x="4170" y="2"/>
                      <a:pt x="4106" y="1"/>
                      <a:pt x="4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"/>
              <p:cNvSpPr/>
              <p:nvPr/>
            </p:nvSpPr>
            <p:spPr>
              <a:xfrm>
                <a:off x="7140469" y="2441071"/>
                <a:ext cx="455427" cy="106720"/>
              </a:xfrm>
              <a:custGeom>
                <a:rect b="b" l="l" r="r" t="t"/>
                <a:pathLst>
                  <a:path extrusionOk="0" h="2142" w="9141">
                    <a:moveTo>
                      <a:pt x="3703" y="0"/>
                    </a:moveTo>
                    <a:cubicBezTo>
                      <a:pt x="2654" y="0"/>
                      <a:pt x="2261" y="494"/>
                      <a:pt x="2136" y="840"/>
                    </a:cubicBezTo>
                    <a:cubicBezTo>
                      <a:pt x="2087" y="938"/>
                      <a:pt x="1984" y="1000"/>
                      <a:pt x="1881" y="1000"/>
                    </a:cubicBezTo>
                    <a:cubicBezTo>
                      <a:pt x="1843" y="1000"/>
                      <a:pt x="1804" y="991"/>
                      <a:pt x="1769" y="974"/>
                    </a:cubicBezTo>
                    <a:cubicBezTo>
                      <a:pt x="1648" y="904"/>
                      <a:pt x="1499" y="844"/>
                      <a:pt x="1310" y="844"/>
                    </a:cubicBezTo>
                    <a:cubicBezTo>
                      <a:pt x="1135" y="844"/>
                      <a:pt x="925" y="896"/>
                      <a:pt x="668" y="1040"/>
                    </a:cubicBezTo>
                    <a:cubicBezTo>
                      <a:pt x="268" y="1240"/>
                      <a:pt x="101" y="1641"/>
                      <a:pt x="1" y="2041"/>
                    </a:cubicBezTo>
                    <a:cubicBezTo>
                      <a:pt x="34" y="2108"/>
                      <a:pt x="34" y="2141"/>
                      <a:pt x="34" y="2141"/>
                    </a:cubicBezTo>
                    <a:lnTo>
                      <a:pt x="8740" y="2141"/>
                    </a:lnTo>
                    <a:cubicBezTo>
                      <a:pt x="9074" y="2141"/>
                      <a:pt x="9141" y="1674"/>
                      <a:pt x="8840" y="1574"/>
                    </a:cubicBezTo>
                    <a:cubicBezTo>
                      <a:pt x="8654" y="1521"/>
                      <a:pt x="8467" y="1499"/>
                      <a:pt x="8286" y="1499"/>
                    </a:cubicBezTo>
                    <a:cubicBezTo>
                      <a:pt x="8016" y="1499"/>
                      <a:pt x="7760" y="1547"/>
                      <a:pt x="7539" y="1607"/>
                    </a:cubicBezTo>
                    <a:cubicBezTo>
                      <a:pt x="7452" y="1633"/>
                      <a:pt x="7363" y="1646"/>
                      <a:pt x="7274" y="1646"/>
                    </a:cubicBezTo>
                    <a:cubicBezTo>
                      <a:pt x="7023" y="1646"/>
                      <a:pt x="6778" y="1546"/>
                      <a:pt x="6605" y="1374"/>
                    </a:cubicBezTo>
                    <a:cubicBezTo>
                      <a:pt x="6072" y="840"/>
                      <a:pt x="5104" y="73"/>
                      <a:pt x="3904" y="6"/>
                    </a:cubicBezTo>
                    <a:cubicBezTo>
                      <a:pt x="3834" y="2"/>
                      <a:pt x="3768" y="0"/>
                      <a:pt x="3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"/>
              <p:cNvSpPr/>
              <p:nvPr/>
            </p:nvSpPr>
            <p:spPr>
              <a:xfrm>
                <a:off x="6542209" y="2524473"/>
                <a:ext cx="1273065" cy="511378"/>
              </a:xfrm>
              <a:custGeom>
                <a:rect b="b" l="l" r="r" t="t"/>
                <a:pathLst>
                  <a:path extrusionOk="0" h="10264" w="25552">
                    <a:moveTo>
                      <a:pt x="25085" y="0"/>
                    </a:moveTo>
                    <a:lnTo>
                      <a:pt x="0" y="667"/>
                    </a:lnTo>
                    <a:lnTo>
                      <a:pt x="634" y="5371"/>
                    </a:lnTo>
                    <a:cubicBezTo>
                      <a:pt x="1012" y="8203"/>
                      <a:pt x="3408" y="10263"/>
                      <a:pt x="6199" y="10263"/>
                    </a:cubicBezTo>
                    <a:cubicBezTo>
                      <a:pt x="6366" y="10263"/>
                      <a:pt x="6535" y="10256"/>
                      <a:pt x="6705" y="10241"/>
                    </a:cubicBezTo>
                    <a:lnTo>
                      <a:pt x="20181" y="9073"/>
                    </a:lnTo>
                    <a:cubicBezTo>
                      <a:pt x="23283" y="8806"/>
                      <a:pt x="25552" y="6104"/>
                      <a:pt x="25318" y="3036"/>
                    </a:cubicBezTo>
                    <a:lnTo>
                      <a:pt x="250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"/>
              <p:cNvSpPr/>
              <p:nvPr/>
            </p:nvSpPr>
            <p:spPr>
              <a:xfrm>
                <a:off x="6926086" y="2522779"/>
                <a:ext cx="890876" cy="495335"/>
              </a:xfrm>
              <a:custGeom>
                <a:rect b="b" l="l" r="r" t="t"/>
                <a:pathLst>
                  <a:path extrusionOk="0" h="9942" w="17881">
                    <a:moveTo>
                      <a:pt x="17380" y="1"/>
                    </a:moveTo>
                    <a:lnTo>
                      <a:pt x="1" y="501"/>
                    </a:lnTo>
                    <a:lnTo>
                      <a:pt x="568" y="5438"/>
                    </a:lnTo>
                    <a:cubicBezTo>
                      <a:pt x="768" y="7306"/>
                      <a:pt x="1635" y="8907"/>
                      <a:pt x="2836" y="9941"/>
                    </a:cubicBezTo>
                    <a:lnTo>
                      <a:pt x="12476" y="9107"/>
                    </a:lnTo>
                    <a:cubicBezTo>
                      <a:pt x="15578" y="8840"/>
                      <a:pt x="17880" y="6138"/>
                      <a:pt x="17613" y="3036"/>
                    </a:cubicBezTo>
                    <a:lnTo>
                      <a:pt x="173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"/>
              <p:cNvSpPr/>
              <p:nvPr/>
            </p:nvSpPr>
            <p:spPr>
              <a:xfrm>
                <a:off x="7295016" y="1563855"/>
                <a:ext cx="556816" cy="744597"/>
              </a:xfrm>
              <a:custGeom>
                <a:rect b="b" l="l" r="r" t="t"/>
                <a:pathLst>
                  <a:path extrusionOk="0" h="14945" w="11176">
                    <a:moveTo>
                      <a:pt x="1902" y="1"/>
                    </a:moveTo>
                    <a:lnTo>
                      <a:pt x="1" y="8907"/>
                    </a:lnTo>
                    <a:lnTo>
                      <a:pt x="4638" y="14945"/>
                    </a:lnTo>
                    <a:lnTo>
                      <a:pt x="11176" y="13677"/>
                    </a:lnTo>
                    <a:cubicBezTo>
                      <a:pt x="11176" y="13677"/>
                      <a:pt x="8107" y="2369"/>
                      <a:pt x="19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"/>
              <p:cNvSpPr/>
              <p:nvPr/>
            </p:nvSpPr>
            <p:spPr>
              <a:xfrm>
                <a:off x="7449613" y="2065762"/>
                <a:ext cx="420502" cy="420502"/>
              </a:xfrm>
              <a:custGeom>
                <a:rect b="b" l="l" r="r" t="t"/>
                <a:pathLst>
                  <a:path extrusionOk="0" h="8440" w="8440">
                    <a:moveTo>
                      <a:pt x="4237" y="0"/>
                    </a:moveTo>
                    <a:cubicBezTo>
                      <a:pt x="1902" y="0"/>
                      <a:pt x="0" y="1902"/>
                      <a:pt x="0" y="4237"/>
                    </a:cubicBezTo>
                    <a:cubicBezTo>
                      <a:pt x="0" y="6538"/>
                      <a:pt x="1902" y="8440"/>
                      <a:pt x="4237" y="8440"/>
                    </a:cubicBezTo>
                    <a:cubicBezTo>
                      <a:pt x="6572" y="8440"/>
                      <a:pt x="8440" y="6538"/>
                      <a:pt x="8440" y="4237"/>
                    </a:cubicBezTo>
                    <a:cubicBezTo>
                      <a:pt x="8440" y="1902"/>
                      <a:pt x="6572" y="0"/>
                      <a:pt x="4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"/>
              <p:cNvSpPr/>
              <p:nvPr/>
            </p:nvSpPr>
            <p:spPr>
              <a:xfrm>
                <a:off x="7049096" y="2216971"/>
                <a:ext cx="734583" cy="839908"/>
              </a:xfrm>
              <a:custGeom>
                <a:rect b="b" l="l" r="r" t="t"/>
                <a:pathLst>
                  <a:path extrusionOk="0" h="16858" w="14744">
                    <a:moveTo>
                      <a:pt x="11917" y="1"/>
                    </a:moveTo>
                    <a:cubicBezTo>
                      <a:pt x="11775" y="1"/>
                      <a:pt x="11627" y="12"/>
                      <a:pt x="11475" y="34"/>
                    </a:cubicBezTo>
                    <a:cubicBezTo>
                      <a:pt x="10474" y="168"/>
                      <a:pt x="9574" y="835"/>
                      <a:pt x="9073" y="1702"/>
                    </a:cubicBezTo>
                    <a:lnTo>
                      <a:pt x="4937" y="9074"/>
                    </a:lnTo>
                    <a:cubicBezTo>
                      <a:pt x="4937" y="9074"/>
                      <a:pt x="2602" y="10609"/>
                      <a:pt x="1535" y="11743"/>
                    </a:cubicBezTo>
                    <a:cubicBezTo>
                      <a:pt x="967" y="12343"/>
                      <a:pt x="534" y="13110"/>
                      <a:pt x="234" y="13711"/>
                    </a:cubicBezTo>
                    <a:cubicBezTo>
                      <a:pt x="0" y="14178"/>
                      <a:pt x="367" y="14745"/>
                      <a:pt x="901" y="14745"/>
                    </a:cubicBezTo>
                    <a:cubicBezTo>
                      <a:pt x="1068" y="14745"/>
                      <a:pt x="3135" y="12644"/>
                      <a:pt x="3136" y="12643"/>
                    </a:cubicBezTo>
                    <a:lnTo>
                      <a:pt x="3136" y="12643"/>
                    </a:lnTo>
                    <a:cubicBezTo>
                      <a:pt x="3136" y="12644"/>
                      <a:pt x="3169" y="14311"/>
                      <a:pt x="2569" y="15712"/>
                    </a:cubicBezTo>
                    <a:cubicBezTo>
                      <a:pt x="2335" y="16213"/>
                      <a:pt x="2635" y="16813"/>
                      <a:pt x="3202" y="16846"/>
                    </a:cubicBezTo>
                    <a:cubicBezTo>
                      <a:pt x="3260" y="16854"/>
                      <a:pt x="3320" y="16858"/>
                      <a:pt x="3384" y="16858"/>
                    </a:cubicBezTo>
                    <a:cubicBezTo>
                      <a:pt x="3614" y="16858"/>
                      <a:pt x="3882" y="16803"/>
                      <a:pt x="4170" y="16646"/>
                    </a:cubicBezTo>
                    <a:cubicBezTo>
                      <a:pt x="4170" y="16646"/>
                      <a:pt x="4440" y="16742"/>
                      <a:pt x="4884" y="16742"/>
                    </a:cubicBezTo>
                    <a:cubicBezTo>
                      <a:pt x="5306" y="16742"/>
                      <a:pt x="5886" y="16655"/>
                      <a:pt x="6538" y="16313"/>
                    </a:cubicBezTo>
                    <a:cubicBezTo>
                      <a:pt x="7606" y="15779"/>
                      <a:pt x="8006" y="12410"/>
                      <a:pt x="8139" y="11042"/>
                    </a:cubicBezTo>
                    <a:cubicBezTo>
                      <a:pt x="8173" y="10642"/>
                      <a:pt x="8339" y="10275"/>
                      <a:pt x="8606" y="10008"/>
                    </a:cubicBezTo>
                    <a:lnTo>
                      <a:pt x="13543" y="4904"/>
                    </a:lnTo>
                    <a:cubicBezTo>
                      <a:pt x="14644" y="3770"/>
                      <a:pt x="14744" y="1936"/>
                      <a:pt x="13677" y="768"/>
                    </a:cubicBezTo>
                    <a:cubicBezTo>
                      <a:pt x="13205" y="269"/>
                      <a:pt x="12619" y="1"/>
                      <a:pt x="11917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0" name="Google Shape;420;p1"/>
            <p:cNvSpPr/>
            <p:nvPr/>
          </p:nvSpPr>
          <p:spPr>
            <a:xfrm>
              <a:off x="5534087" y="1652572"/>
              <a:ext cx="99745" cy="147076"/>
            </a:xfrm>
            <a:custGeom>
              <a:rect b="b" l="l" r="r" t="t"/>
              <a:pathLst>
                <a:path extrusionOk="0" h="2952" w="2002">
                  <a:moveTo>
                    <a:pt x="790" y="0"/>
                  </a:moveTo>
                  <a:cubicBezTo>
                    <a:pt x="728" y="0"/>
                    <a:pt x="664" y="8"/>
                    <a:pt x="601" y="26"/>
                  </a:cubicBezTo>
                  <a:cubicBezTo>
                    <a:pt x="234" y="126"/>
                    <a:pt x="0" y="493"/>
                    <a:pt x="134" y="860"/>
                  </a:cubicBezTo>
                  <a:lnTo>
                    <a:pt x="567" y="2428"/>
                  </a:lnTo>
                  <a:cubicBezTo>
                    <a:pt x="652" y="2737"/>
                    <a:pt x="949" y="2951"/>
                    <a:pt x="1260" y="2951"/>
                  </a:cubicBezTo>
                  <a:cubicBezTo>
                    <a:pt x="1318" y="2951"/>
                    <a:pt x="1377" y="2944"/>
                    <a:pt x="1435" y="2928"/>
                  </a:cubicBezTo>
                  <a:cubicBezTo>
                    <a:pt x="1802" y="2794"/>
                    <a:pt x="2002" y="2428"/>
                    <a:pt x="1902" y="2061"/>
                  </a:cubicBezTo>
                  <a:lnTo>
                    <a:pt x="1435" y="493"/>
                  </a:lnTo>
                  <a:cubicBezTo>
                    <a:pt x="1352" y="190"/>
                    <a:pt x="1087" y="0"/>
                    <a:pt x="790" y="0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1"/>
          <p:cNvGrpSpPr/>
          <p:nvPr/>
        </p:nvGrpSpPr>
        <p:grpSpPr>
          <a:xfrm flipH="1">
            <a:off x="8121075" y="2875975"/>
            <a:ext cx="467000" cy="431100"/>
            <a:chOff x="1849650" y="1202325"/>
            <a:chExt cx="467000" cy="431100"/>
          </a:xfrm>
        </p:grpSpPr>
        <p:sp>
          <p:nvSpPr>
            <p:cNvPr id="422" name="Google Shape;422;p1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"/>
          <p:cNvSpPr/>
          <p:nvPr/>
        </p:nvSpPr>
        <p:spPr>
          <a:xfrm>
            <a:off x="4777700" y="2344528"/>
            <a:ext cx="3807162" cy="763903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0"/>
          <p:cNvSpPr txBox="1"/>
          <p:nvPr>
            <p:ph type="title"/>
          </p:nvPr>
        </p:nvSpPr>
        <p:spPr>
          <a:xfrm flipH="1">
            <a:off x="4927002" y="2307590"/>
            <a:ext cx="3503764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ALASAN</a:t>
            </a:r>
            <a:endParaRPr/>
          </a:p>
        </p:txBody>
      </p:sp>
      <p:sp>
        <p:nvSpPr>
          <p:cNvPr id="845" name="Google Shape;845;p10"/>
          <p:cNvSpPr txBox="1"/>
          <p:nvPr>
            <p:ph idx="1" type="subTitle"/>
          </p:nvPr>
        </p:nvSpPr>
        <p:spPr>
          <a:xfrm flipH="1">
            <a:off x="5266675" y="3143500"/>
            <a:ext cx="316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Alasan metode tersebut digunakan</a:t>
            </a:r>
            <a:endParaRPr/>
          </a:p>
        </p:txBody>
      </p:sp>
      <p:sp>
        <p:nvSpPr>
          <p:cNvPr id="846" name="Google Shape;846;p10"/>
          <p:cNvSpPr txBox="1"/>
          <p:nvPr>
            <p:ph idx="2" type="title"/>
          </p:nvPr>
        </p:nvSpPr>
        <p:spPr>
          <a:xfrm flipH="1">
            <a:off x="5746366" y="1197813"/>
            <a:ext cx="2684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47" name="Google Shape;847;p10"/>
          <p:cNvGrpSpPr/>
          <p:nvPr/>
        </p:nvGrpSpPr>
        <p:grpSpPr>
          <a:xfrm>
            <a:off x="-302883" y="1512158"/>
            <a:ext cx="4911615" cy="3327134"/>
            <a:chOff x="1113825" y="2876975"/>
            <a:chExt cx="2785942" cy="1887200"/>
          </a:xfrm>
        </p:grpSpPr>
        <p:sp>
          <p:nvSpPr>
            <p:cNvPr id="848" name="Google Shape;848;p10"/>
            <p:cNvSpPr/>
            <p:nvPr/>
          </p:nvSpPr>
          <p:spPr>
            <a:xfrm flipH="1">
              <a:off x="2999917" y="3588100"/>
              <a:ext cx="484550" cy="637350"/>
            </a:xfrm>
            <a:custGeom>
              <a:rect b="b" l="l" r="r" t="t"/>
              <a:pathLst>
                <a:path extrusionOk="0" h="25494" w="19382">
                  <a:moveTo>
                    <a:pt x="16117" y="1"/>
                  </a:moveTo>
                  <a:cubicBezTo>
                    <a:pt x="15912" y="1"/>
                    <a:pt x="15712" y="9"/>
                    <a:pt x="15512" y="9"/>
                  </a:cubicBezTo>
                  <a:cubicBezTo>
                    <a:pt x="15078" y="9"/>
                    <a:pt x="14678" y="42"/>
                    <a:pt x="14244" y="109"/>
                  </a:cubicBezTo>
                  <a:cubicBezTo>
                    <a:pt x="13844" y="142"/>
                    <a:pt x="13444" y="209"/>
                    <a:pt x="13043" y="309"/>
                  </a:cubicBezTo>
                  <a:cubicBezTo>
                    <a:pt x="12643" y="376"/>
                    <a:pt x="12243" y="476"/>
                    <a:pt x="11876" y="609"/>
                  </a:cubicBezTo>
                  <a:cubicBezTo>
                    <a:pt x="11075" y="809"/>
                    <a:pt x="10375" y="1143"/>
                    <a:pt x="9641" y="1477"/>
                  </a:cubicBezTo>
                  <a:cubicBezTo>
                    <a:pt x="6772" y="2911"/>
                    <a:pt x="4437" y="5146"/>
                    <a:pt x="2836" y="7714"/>
                  </a:cubicBezTo>
                  <a:cubicBezTo>
                    <a:pt x="1202" y="10316"/>
                    <a:pt x="234" y="13252"/>
                    <a:pt x="68" y="16254"/>
                  </a:cubicBezTo>
                  <a:cubicBezTo>
                    <a:pt x="1" y="17021"/>
                    <a:pt x="34" y="17788"/>
                    <a:pt x="101" y="18522"/>
                  </a:cubicBezTo>
                  <a:cubicBezTo>
                    <a:pt x="168" y="19289"/>
                    <a:pt x="301" y="20090"/>
                    <a:pt x="468" y="20857"/>
                  </a:cubicBezTo>
                  <a:cubicBezTo>
                    <a:pt x="835" y="22392"/>
                    <a:pt x="1402" y="23926"/>
                    <a:pt x="2436" y="25494"/>
                  </a:cubicBezTo>
                  <a:cubicBezTo>
                    <a:pt x="3270" y="25027"/>
                    <a:pt x="3970" y="24560"/>
                    <a:pt x="4604" y="24059"/>
                  </a:cubicBezTo>
                  <a:cubicBezTo>
                    <a:pt x="5271" y="23592"/>
                    <a:pt x="5838" y="23125"/>
                    <a:pt x="6405" y="22658"/>
                  </a:cubicBezTo>
                  <a:cubicBezTo>
                    <a:pt x="6972" y="22191"/>
                    <a:pt x="7473" y="21724"/>
                    <a:pt x="7973" y="21257"/>
                  </a:cubicBezTo>
                  <a:cubicBezTo>
                    <a:pt x="8240" y="21024"/>
                    <a:pt x="8440" y="20790"/>
                    <a:pt x="8674" y="20557"/>
                  </a:cubicBezTo>
                  <a:lnTo>
                    <a:pt x="9341" y="19890"/>
                  </a:lnTo>
                  <a:cubicBezTo>
                    <a:pt x="11075" y="18088"/>
                    <a:pt x="12410" y="16321"/>
                    <a:pt x="13544" y="14519"/>
                  </a:cubicBezTo>
                  <a:cubicBezTo>
                    <a:pt x="14711" y="12718"/>
                    <a:pt x="15645" y="10917"/>
                    <a:pt x="16546" y="8748"/>
                  </a:cubicBezTo>
                  <a:cubicBezTo>
                    <a:pt x="16646" y="8482"/>
                    <a:pt x="16779" y="8181"/>
                    <a:pt x="16880" y="7915"/>
                  </a:cubicBezTo>
                  <a:cubicBezTo>
                    <a:pt x="16980" y="7614"/>
                    <a:pt x="17080" y="7314"/>
                    <a:pt x="17213" y="7014"/>
                  </a:cubicBezTo>
                  <a:cubicBezTo>
                    <a:pt x="17347" y="6747"/>
                    <a:pt x="17447" y="6447"/>
                    <a:pt x="17547" y="6113"/>
                  </a:cubicBezTo>
                  <a:cubicBezTo>
                    <a:pt x="17613" y="5980"/>
                    <a:pt x="17680" y="5813"/>
                    <a:pt x="17713" y="5646"/>
                  </a:cubicBezTo>
                  <a:lnTo>
                    <a:pt x="17814" y="5413"/>
                  </a:lnTo>
                  <a:lnTo>
                    <a:pt x="17914" y="5179"/>
                  </a:lnTo>
                  <a:cubicBezTo>
                    <a:pt x="18147" y="4512"/>
                    <a:pt x="18381" y="3812"/>
                    <a:pt x="18614" y="3044"/>
                  </a:cubicBezTo>
                  <a:cubicBezTo>
                    <a:pt x="18881" y="2311"/>
                    <a:pt x="19148" y="1510"/>
                    <a:pt x="19381" y="576"/>
                  </a:cubicBezTo>
                  <a:cubicBezTo>
                    <a:pt x="18481" y="276"/>
                    <a:pt x="17613" y="109"/>
                    <a:pt x="16746" y="42"/>
                  </a:cubicBezTo>
                  <a:cubicBezTo>
                    <a:pt x="16529" y="9"/>
                    <a:pt x="16321" y="1"/>
                    <a:pt x="16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0"/>
            <p:cNvSpPr/>
            <p:nvPr/>
          </p:nvSpPr>
          <p:spPr>
            <a:xfrm flipH="1">
              <a:off x="3059142" y="3637500"/>
              <a:ext cx="419475" cy="1125850"/>
            </a:xfrm>
            <a:custGeom>
              <a:rect b="b" l="l" r="r" t="t"/>
              <a:pathLst>
                <a:path extrusionOk="0" h="45034" w="16779">
                  <a:moveTo>
                    <a:pt x="16779" y="1"/>
                  </a:moveTo>
                  <a:cubicBezTo>
                    <a:pt x="15044" y="1135"/>
                    <a:pt x="13377" y="2436"/>
                    <a:pt x="11909" y="3937"/>
                  </a:cubicBezTo>
                  <a:cubicBezTo>
                    <a:pt x="10441" y="5438"/>
                    <a:pt x="9107" y="7073"/>
                    <a:pt x="7939" y="8807"/>
                  </a:cubicBezTo>
                  <a:cubicBezTo>
                    <a:pt x="6772" y="10575"/>
                    <a:pt x="5804" y="12443"/>
                    <a:pt x="4904" y="14345"/>
                  </a:cubicBezTo>
                  <a:cubicBezTo>
                    <a:pt x="4070" y="16279"/>
                    <a:pt x="3369" y="18247"/>
                    <a:pt x="2736" y="20282"/>
                  </a:cubicBezTo>
                  <a:cubicBezTo>
                    <a:pt x="2135" y="22284"/>
                    <a:pt x="1668" y="24352"/>
                    <a:pt x="1268" y="26387"/>
                  </a:cubicBezTo>
                  <a:cubicBezTo>
                    <a:pt x="901" y="28455"/>
                    <a:pt x="601" y="30556"/>
                    <a:pt x="401" y="32624"/>
                  </a:cubicBezTo>
                  <a:cubicBezTo>
                    <a:pt x="167" y="34726"/>
                    <a:pt x="34" y="36827"/>
                    <a:pt x="34" y="38929"/>
                  </a:cubicBezTo>
                  <a:cubicBezTo>
                    <a:pt x="0" y="40964"/>
                    <a:pt x="34" y="42998"/>
                    <a:pt x="200" y="45033"/>
                  </a:cubicBezTo>
                  <a:lnTo>
                    <a:pt x="968" y="45033"/>
                  </a:lnTo>
                  <a:cubicBezTo>
                    <a:pt x="801" y="43032"/>
                    <a:pt x="768" y="40964"/>
                    <a:pt x="801" y="38929"/>
                  </a:cubicBezTo>
                  <a:cubicBezTo>
                    <a:pt x="834" y="36861"/>
                    <a:pt x="901" y="34793"/>
                    <a:pt x="1101" y="32691"/>
                  </a:cubicBezTo>
                  <a:cubicBezTo>
                    <a:pt x="1301" y="30623"/>
                    <a:pt x="1568" y="28555"/>
                    <a:pt x="1935" y="26520"/>
                  </a:cubicBezTo>
                  <a:cubicBezTo>
                    <a:pt x="2302" y="24485"/>
                    <a:pt x="2736" y="22417"/>
                    <a:pt x="3303" y="20449"/>
                  </a:cubicBezTo>
                  <a:cubicBezTo>
                    <a:pt x="3903" y="18447"/>
                    <a:pt x="4570" y="16479"/>
                    <a:pt x="5404" y="14545"/>
                  </a:cubicBezTo>
                  <a:cubicBezTo>
                    <a:pt x="6205" y="12643"/>
                    <a:pt x="7172" y="10809"/>
                    <a:pt x="8273" y="9007"/>
                  </a:cubicBezTo>
                  <a:cubicBezTo>
                    <a:pt x="9374" y="7273"/>
                    <a:pt x="10641" y="5605"/>
                    <a:pt x="12042" y="4071"/>
                  </a:cubicBezTo>
                  <a:cubicBezTo>
                    <a:pt x="13510" y="2569"/>
                    <a:pt x="15078" y="1202"/>
                    <a:pt x="16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0"/>
            <p:cNvSpPr/>
            <p:nvPr/>
          </p:nvSpPr>
          <p:spPr>
            <a:xfrm flipH="1">
              <a:off x="2405575" y="3330625"/>
              <a:ext cx="181825" cy="458700"/>
            </a:xfrm>
            <a:custGeom>
              <a:rect b="b" l="l" r="r" t="t"/>
              <a:pathLst>
                <a:path extrusionOk="0" h="18348" w="7273">
                  <a:moveTo>
                    <a:pt x="2502" y="1"/>
                  </a:moveTo>
                  <a:cubicBezTo>
                    <a:pt x="0" y="5138"/>
                    <a:pt x="1601" y="17646"/>
                    <a:pt x="1601" y="17646"/>
                  </a:cubicBezTo>
                  <a:lnTo>
                    <a:pt x="7272" y="18347"/>
                  </a:lnTo>
                  <a:lnTo>
                    <a:pt x="7272" y="18347"/>
                  </a:lnTo>
                  <a:cubicBezTo>
                    <a:pt x="7262" y="18313"/>
                    <a:pt x="4965" y="2896"/>
                    <a:pt x="2502" y="1"/>
                  </a:cubicBezTo>
                  <a:close/>
                  <a:moveTo>
                    <a:pt x="7272" y="18347"/>
                  </a:moveTo>
                  <a:cubicBezTo>
                    <a:pt x="7272" y="18347"/>
                    <a:pt x="7272" y="18347"/>
                    <a:pt x="7272" y="18347"/>
                  </a:cubicBezTo>
                  <a:cubicBezTo>
                    <a:pt x="7272" y="18347"/>
                    <a:pt x="7272" y="18347"/>
                    <a:pt x="7272" y="18347"/>
                  </a:cubicBezTo>
                  <a:lnTo>
                    <a:pt x="7272" y="18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0"/>
            <p:cNvSpPr/>
            <p:nvPr/>
          </p:nvSpPr>
          <p:spPr>
            <a:xfrm flipH="1">
              <a:off x="2405575" y="3647525"/>
              <a:ext cx="195175" cy="196000"/>
            </a:xfrm>
            <a:custGeom>
              <a:rect b="b" l="l" r="r" t="t"/>
              <a:pathLst>
                <a:path extrusionOk="0" h="7840" w="7807">
                  <a:moveTo>
                    <a:pt x="3903" y="0"/>
                  </a:moveTo>
                  <a:cubicBezTo>
                    <a:pt x="1735" y="0"/>
                    <a:pt x="1" y="1768"/>
                    <a:pt x="1" y="3903"/>
                  </a:cubicBezTo>
                  <a:cubicBezTo>
                    <a:pt x="1" y="6071"/>
                    <a:pt x="1735" y="7839"/>
                    <a:pt x="3903" y="7839"/>
                  </a:cubicBezTo>
                  <a:cubicBezTo>
                    <a:pt x="6072" y="7839"/>
                    <a:pt x="7806" y="6071"/>
                    <a:pt x="7806" y="3903"/>
                  </a:cubicBezTo>
                  <a:cubicBezTo>
                    <a:pt x="7806" y="1768"/>
                    <a:pt x="6072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0"/>
            <p:cNvSpPr/>
            <p:nvPr/>
          </p:nvSpPr>
          <p:spPr>
            <a:xfrm flipH="1">
              <a:off x="2439950" y="3706400"/>
              <a:ext cx="489375" cy="154625"/>
            </a:xfrm>
            <a:custGeom>
              <a:rect b="b" l="l" r="r" t="t"/>
              <a:pathLst>
                <a:path extrusionOk="0" h="6185" w="19575">
                  <a:moveTo>
                    <a:pt x="16201" y="0"/>
                  </a:moveTo>
                  <a:cubicBezTo>
                    <a:pt x="16065" y="0"/>
                    <a:pt x="15924" y="15"/>
                    <a:pt x="15779" y="47"/>
                  </a:cubicBezTo>
                  <a:cubicBezTo>
                    <a:pt x="12877" y="647"/>
                    <a:pt x="7840" y="2882"/>
                    <a:pt x="6072" y="3583"/>
                  </a:cubicBezTo>
                  <a:cubicBezTo>
                    <a:pt x="5982" y="3613"/>
                    <a:pt x="5889" y="3628"/>
                    <a:pt x="5797" y="3628"/>
                  </a:cubicBezTo>
                  <a:cubicBezTo>
                    <a:pt x="5583" y="3628"/>
                    <a:pt x="5378" y="3546"/>
                    <a:pt x="5238" y="3383"/>
                  </a:cubicBezTo>
                  <a:cubicBezTo>
                    <a:pt x="5033" y="3127"/>
                    <a:pt x="4632" y="2871"/>
                    <a:pt x="3900" y="2871"/>
                  </a:cubicBezTo>
                  <a:cubicBezTo>
                    <a:pt x="3677" y="2871"/>
                    <a:pt x="3424" y="2895"/>
                    <a:pt x="3136" y="2949"/>
                  </a:cubicBezTo>
                  <a:cubicBezTo>
                    <a:pt x="2225" y="3146"/>
                    <a:pt x="1531" y="3198"/>
                    <a:pt x="1029" y="3198"/>
                  </a:cubicBezTo>
                  <a:cubicBezTo>
                    <a:pt x="852" y="3198"/>
                    <a:pt x="699" y="3191"/>
                    <a:pt x="568" y="3183"/>
                  </a:cubicBezTo>
                  <a:cubicBezTo>
                    <a:pt x="268" y="3183"/>
                    <a:pt x="1" y="3449"/>
                    <a:pt x="34" y="3783"/>
                  </a:cubicBezTo>
                  <a:cubicBezTo>
                    <a:pt x="68" y="4016"/>
                    <a:pt x="134" y="4217"/>
                    <a:pt x="368" y="4283"/>
                  </a:cubicBezTo>
                  <a:cubicBezTo>
                    <a:pt x="701" y="4417"/>
                    <a:pt x="2870" y="4617"/>
                    <a:pt x="4104" y="4750"/>
                  </a:cubicBezTo>
                  <a:cubicBezTo>
                    <a:pt x="4637" y="4817"/>
                    <a:pt x="5138" y="5084"/>
                    <a:pt x="5471" y="5484"/>
                  </a:cubicBezTo>
                  <a:cubicBezTo>
                    <a:pt x="5838" y="5951"/>
                    <a:pt x="6372" y="6185"/>
                    <a:pt x="6972" y="6185"/>
                  </a:cubicBezTo>
                  <a:cubicBezTo>
                    <a:pt x="9107" y="6185"/>
                    <a:pt x="14444" y="6085"/>
                    <a:pt x="17046" y="5484"/>
                  </a:cubicBezTo>
                  <a:cubicBezTo>
                    <a:pt x="19575" y="4884"/>
                    <a:pt x="18659" y="0"/>
                    <a:pt x="16201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0"/>
            <p:cNvSpPr/>
            <p:nvPr/>
          </p:nvSpPr>
          <p:spPr>
            <a:xfrm flipH="1">
              <a:off x="2256300" y="3945175"/>
              <a:ext cx="751400" cy="465425"/>
            </a:xfrm>
            <a:custGeom>
              <a:rect b="b" l="l" r="r" t="t"/>
              <a:pathLst>
                <a:path extrusionOk="0" h="18617" w="30056">
                  <a:moveTo>
                    <a:pt x="6417" y="1"/>
                  </a:moveTo>
                  <a:cubicBezTo>
                    <a:pt x="5137" y="1"/>
                    <a:pt x="3895" y="399"/>
                    <a:pt x="2869" y="1137"/>
                  </a:cubicBezTo>
                  <a:cubicBezTo>
                    <a:pt x="968" y="2471"/>
                    <a:pt x="0" y="4773"/>
                    <a:pt x="367" y="7074"/>
                  </a:cubicBezTo>
                  <a:lnTo>
                    <a:pt x="2168" y="18616"/>
                  </a:lnTo>
                  <a:lnTo>
                    <a:pt x="11242" y="17982"/>
                  </a:lnTo>
                  <a:lnTo>
                    <a:pt x="10841" y="9810"/>
                  </a:lnTo>
                  <a:lnTo>
                    <a:pt x="10841" y="9810"/>
                  </a:lnTo>
                  <a:lnTo>
                    <a:pt x="30055" y="12945"/>
                  </a:lnTo>
                  <a:lnTo>
                    <a:pt x="28421" y="570"/>
                  </a:lnTo>
                  <a:lnTo>
                    <a:pt x="6572" y="3"/>
                  </a:lnTo>
                  <a:cubicBezTo>
                    <a:pt x="6520" y="1"/>
                    <a:pt x="6469" y="1"/>
                    <a:pt x="6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0"/>
            <p:cNvSpPr/>
            <p:nvPr/>
          </p:nvSpPr>
          <p:spPr>
            <a:xfrm flipH="1">
              <a:off x="2695800" y="4335150"/>
              <a:ext cx="358600" cy="428200"/>
            </a:xfrm>
            <a:custGeom>
              <a:rect b="b" l="l" r="r" t="t"/>
              <a:pathLst>
                <a:path extrusionOk="0" h="17128" w="14344">
                  <a:moveTo>
                    <a:pt x="13248" y="0"/>
                  </a:moveTo>
                  <a:cubicBezTo>
                    <a:pt x="13213" y="0"/>
                    <a:pt x="13178" y="5"/>
                    <a:pt x="13143" y="15"/>
                  </a:cubicBezTo>
                  <a:cubicBezTo>
                    <a:pt x="11917" y="291"/>
                    <a:pt x="8267" y="1102"/>
                    <a:pt x="4939" y="1102"/>
                  </a:cubicBezTo>
                  <a:cubicBezTo>
                    <a:pt x="4646" y="1102"/>
                    <a:pt x="4356" y="1096"/>
                    <a:pt x="4070" y="1082"/>
                  </a:cubicBezTo>
                  <a:cubicBezTo>
                    <a:pt x="4053" y="1081"/>
                    <a:pt x="4036" y="1081"/>
                    <a:pt x="4019" y="1081"/>
                  </a:cubicBezTo>
                  <a:cubicBezTo>
                    <a:pt x="3543" y="1081"/>
                    <a:pt x="3174" y="1533"/>
                    <a:pt x="3303" y="2016"/>
                  </a:cubicBezTo>
                  <a:lnTo>
                    <a:pt x="4870" y="12457"/>
                  </a:lnTo>
                  <a:cubicBezTo>
                    <a:pt x="4937" y="12857"/>
                    <a:pt x="4737" y="13258"/>
                    <a:pt x="4370" y="13458"/>
                  </a:cubicBezTo>
                  <a:lnTo>
                    <a:pt x="434" y="15659"/>
                  </a:lnTo>
                  <a:cubicBezTo>
                    <a:pt x="167" y="15793"/>
                    <a:pt x="0" y="16060"/>
                    <a:pt x="0" y="16360"/>
                  </a:cubicBezTo>
                  <a:cubicBezTo>
                    <a:pt x="0" y="16794"/>
                    <a:pt x="334" y="17127"/>
                    <a:pt x="767" y="17127"/>
                  </a:cubicBezTo>
                  <a:lnTo>
                    <a:pt x="12943" y="17127"/>
                  </a:lnTo>
                  <a:cubicBezTo>
                    <a:pt x="13743" y="17127"/>
                    <a:pt x="14344" y="16460"/>
                    <a:pt x="14277" y="15659"/>
                  </a:cubicBezTo>
                  <a:lnTo>
                    <a:pt x="13610" y="349"/>
                  </a:lnTo>
                  <a:cubicBezTo>
                    <a:pt x="13610" y="150"/>
                    <a:pt x="13442" y="0"/>
                    <a:pt x="132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0"/>
            <p:cNvSpPr/>
            <p:nvPr/>
          </p:nvSpPr>
          <p:spPr>
            <a:xfrm flipH="1">
              <a:off x="1813500" y="3767475"/>
              <a:ext cx="503825" cy="945550"/>
            </a:xfrm>
            <a:custGeom>
              <a:rect b="b" l="l" r="r" t="t"/>
              <a:pathLst>
                <a:path extrusionOk="0" h="37822" w="20153">
                  <a:moveTo>
                    <a:pt x="6366" y="1"/>
                  </a:moveTo>
                  <a:cubicBezTo>
                    <a:pt x="3203" y="1"/>
                    <a:pt x="0" y="2708"/>
                    <a:pt x="339" y="8745"/>
                  </a:cubicBezTo>
                  <a:cubicBezTo>
                    <a:pt x="797" y="16900"/>
                    <a:pt x="1256" y="37821"/>
                    <a:pt x="7176" y="37821"/>
                  </a:cubicBezTo>
                  <a:cubicBezTo>
                    <a:pt x="7286" y="37821"/>
                    <a:pt x="7397" y="37814"/>
                    <a:pt x="7510" y="37799"/>
                  </a:cubicBezTo>
                  <a:cubicBezTo>
                    <a:pt x="15649" y="36732"/>
                    <a:pt x="20153" y="31995"/>
                    <a:pt x="20153" y="31995"/>
                  </a:cubicBezTo>
                  <a:lnTo>
                    <a:pt x="20153" y="25724"/>
                  </a:lnTo>
                  <a:lnTo>
                    <a:pt x="11980" y="25958"/>
                  </a:lnTo>
                  <a:cubicBezTo>
                    <a:pt x="12080" y="19320"/>
                    <a:pt x="13048" y="11047"/>
                    <a:pt x="11980" y="4576"/>
                  </a:cubicBezTo>
                  <a:cubicBezTo>
                    <a:pt x="11238" y="1622"/>
                    <a:pt x="8814" y="1"/>
                    <a:pt x="6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0"/>
            <p:cNvSpPr/>
            <p:nvPr/>
          </p:nvSpPr>
          <p:spPr>
            <a:xfrm flipH="1">
              <a:off x="1540800" y="4379450"/>
              <a:ext cx="370875" cy="361375"/>
            </a:xfrm>
            <a:custGeom>
              <a:rect b="b" l="l" r="r" t="t"/>
              <a:pathLst>
                <a:path extrusionOk="0" h="14455" w="14835">
                  <a:moveTo>
                    <a:pt x="11924" y="1"/>
                  </a:moveTo>
                  <a:cubicBezTo>
                    <a:pt x="11895" y="1"/>
                    <a:pt x="11864" y="4"/>
                    <a:pt x="11832" y="11"/>
                  </a:cubicBezTo>
                  <a:lnTo>
                    <a:pt x="7696" y="611"/>
                  </a:lnTo>
                  <a:lnTo>
                    <a:pt x="724" y="611"/>
                  </a:lnTo>
                  <a:cubicBezTo>
                    <a:pt x="491" y="611"/>
                    <a:pt x="291" y="878"/>
                    <a:pt x="357" y="1112"/>
                  </a:cubicBezTo>
                  <a:cubicBezTo>
                    <a:pt x="1392" y="4848"/>
                    <a:pt x="524" y="8750"/>
                    <a:pt x="57" y="10318"/>
                  </a:cubicBezTo>
                  <a:cubicBezTo>
                    <a:pt x="0" y="10575"/>
                    <a:pt x="187" y="10807"/>
                    <a:pt x="429" y="10807"/>
                  </a:cubicBezTo>
                  <a:cubicBezTo>
                    <a:pt x="471" y="10807"/>
                    <a:pt x="514" y="10800"/>
                    <a:pt x="558" y="10785"/>
                  </a:cubicBezTo>
                  <a:lnTo>
                    <a:pt x="7829" y="8484"/>
                  </a:lnTo>
                  <a:cubicBezTo>
                    <a:pt x="7943" y="8443"/>
                    <a:pt x="8059" y="8424"/>
                    <a:pt x="8173" y="8424"/>
                  </a:cubicBezTo>
                  <a:cubicBezTo>
                    <a:pt x="8526" y="8424"/>
                    <a:pt x="8862" y="8606"/>
                    <a:pt x="9064" y="8884"/>
                  </a:cubicBezTo>
                  <a:lnTo>
                    <a:pt x="12766" y="14021"/>
                  </a:lnTo>
                  <a:cubicBezTo>
                    <a:pt x="12933" y="14288"/>
                    <a:pt x="13267" y="14455"/>
                    <a:pt x="13567" y="14455"/>
                  </a:cubicBezTo>
                  <a:cubicBezTo>
                    <a:pt x="14067" y="14455"/>
                    <a:pt x="14468" y="14054"/>
                    <a:pt x="14501" y="13554"/>
                  </a:cubicBezTo>
                  <a:cubicBezTo>
                    <a:pt x="14834" y="9651"/>
                    <a:pt x="13567" y="3013"/>
                    <a:pt x="12466" y="478"/>
                  </a:cubicBezTo>
                  <a:cubicBezTo>
                    <a:pt x="12347" y="239"/>
                    <a:pt x="12174" y="1"/>
                    <a:pt x="11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0"/>
            <p:cNvSpPr/>
            <p:nvPr/>
          </p:nvSpPr>
          <p:spPr>
            <a:xfrm flipH="1">
              <a:off x="2017800" y="3211700"/>
              <a:ext cx="507050" cy="755800"/>
            </a:xfrm>
            <a:custGeom>
              <a:rect b="b" l="l" r="r" t="t"/>
              <a:pathLst>
                <a:path extrusionOk="0" h="30232" w="20282">
                  <a:moveTo>
                    <a:pt x="9436" y="1"/>
                  </a:moveTo>
                  <a:cubicBezTo>
                    <a:pt x="8738" y="1"/>
                    <a:pt x="7972" y="46"/>
                    <a:pt x="7138" y="154"/>
                  </a:cubicBezTo>
                  <a:cubicBezTo>
                    <a:pt x="5704" y="354"/>
                    <a:pt x="4336" y="788"/>
                    <a:pt x="3102" y="1555"/>
                  </a:cubicBezTo>
                  <a:cubicBezTo>
                    <a:pt x="734" y="2990"/>
                    <a:pt x="0" y="4758"/>
                    <a:pt x="0" y="4758"/>
                  </a:cubicBezTo>
                  <a:lnTo>
                    <a:pt x="4770" y="30176"/>
                  </a:lnTo>
                  <a:cubicBezTo>
                    <a:pt x="4770" y="30176"/>
                    <a:pt x="5498" y="30232"/>
                    <a:pt x="6670" y="30232"/>
                  </a:cubicBezTo>
                  <a:cubicBezTo>
                    <a:pt x="9830" y="30232"/>
                    <a:pt x="16218" y="29824"/>
                    <a:pt x="20281" y="26807"/>
                  </a:cubicBezTo>
                  <a:lnTo>
                    <a:pt x="14577" y="1055"/>
                  </a:lnTo>
                  <a:cubicBezTo>
                    <a:pt x="14577" y="1055"/>
                    <a:pt x="12813" y="1"/>
                    <a:pt x="9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0"/>
            <p:cNvSpPr/>
            <p:nvPr/>
          </p:nvSpPr>
          <p:spPr>
            <a:xfrm flipH="1">
              <a:off x="2210450" y="3211825"/>
              <a:ext cx="280225" cy="163025"/>
            </a:xfrm>
            <a:custGeom>
              <a:rect b="b" l="l" r="r" t="t"/>
              <a:pathLst>
                <a:path extrusionOk="0" h="6521" w="11209">
                  <a:moveTo>
                    <a:pt x="7995" y="1"/>
                  </a:moveTo>
                  <a:cubicBezTo>
                    <a:pt x="7315" y="1"/>
                    <a:pt x="6574" y="45"/>
                    <a:pt x="5771" y="149"/>
                  </a:cubicBezTo>
                  <a:cubicBezTo>
                    <a:pt x="4337" y="349"/>
                    <a:pt x="2969" y="783"/>
                    <a:pt x="1735" y="1550"/>
                  </a:cubicBezTo>
                  <a:cubicBezTo>
                    <a:pt x="1001" y="1984"/>
                    <a:pt x="434" y="2451"/>
                    <a:pt x="1" y="2884"/>
                  </a:cubicBezTo>
                  <a:cubicBezTo>
                    <a:pt x="868" y="5053"/>
                    <a:pt x="2969" y="6520"/>
                    <a:pt x="5371" y="6520"/>
                  </a:cubicBezTo>
                  <a:cubicBezTo>
                    <a:pt x="5872" y="6520"/>
                    <a:pt x="6405" y="6454"/>
                    <a:pt x="6872" y="6320"/>
                  </a:cubicBezTo>
                  <a:lnTo>
                    <a:pt x="6906" y="6287"/>
                  </a:lnTo>
                  <a:cubicBezTo>
                    <a:pt x="8407" y="5887"/>
                    <a:pt x="9674" y="4886"/>
                    <a:pt x="10408" y="3552"/>
                  </a:cubicBezTo>
                  <a:cubicBezTo>
                    <a:pt x="10975" y="2551"/>
                    <a:pt x="11209" y="1450"/>
                    <a:pt x="11142" y="349"/>
                  </a:cubicBezTo>
                  <a:cubicBezTo>
                    <a:pt x="10316" y="154"/>
                    <a:pt x="9264" y="1"/>
                    <a:pt x="7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0"/>
            <p:cNvSpPr/>
            <p:nvPr/>
          </p:nvSpPr>
          <p:spPr>
            <a:xfrm flipH="1">
              <a:off x="2228800" y="3211850"/>
              <a:ext cx="246850" cy="143825"/>
            </a:xfrm>
            <a:custGeom>
              <a:rect b="b" l="l" r="r" t="t"/>
              <a:pathLst>
                <a:path extrusionOk="0" h="5753" w="9874">
                  <a:moveTo>
                    <a:pt x="7456" y="0"/>
                  </a:moveTo>
                  <a:cubicBezTo>
                    <a:pt x="6762" y="0"/>
                    <a:pt x="5999" y="45"/>
                    <a:pt x="5170" y="148"/>
                  </a:cubicBezTo>
                  <a:cubicBezTo>
                    <a:pt x="3736" y="348"/>
                    <a:pt x="2368" y="782"/>
                    <a:pt x="1134" y="1516"/>
                  </a:cubicBezTo>
                  <a:cubicBezTo>
                    <a:pt x="701" y="1783"/>
                    <a:pt x="334" y="2050"/>
                    <a:pt x="0" y="2316"/>
                  </a:cubicBezTo>
                  <a:cubicBezTo>
                    <a:pt x="701" y="4351"/>
                    <a:pt x="2569" y="5752"/>
                    <a:pt x="4770" y="5752"/>
                  </a:cubicBezTo>
                  <a:cubicBezTo>
                    <a:pt x="5204" y="5752"/>
                    <a:pt x="5671" y="5686"/>
                    <a:pt x="6071" y="5585"/>
                  </a:cubicBezTo>
                  <a:lnTo>
                    <a:pt x="6104" y="5552"/>
                  </a:lnTo>
                  <a:cubicBezTo>
                    <a:pt x="7405" y="5185"/>
                    <a:pt x="8506" y="4351"/>
                    <a:pt x="9140" y="3184"/>
                  </a:cubicBezTo>
                  <a:cubicBezTo>
                    <a:pt x="9674" y="2250"/>
                    <a:pt x="9874" y="1216"/>
                    <a:pt x="9740" y="182"/>
                  </a:cubicBezTo>
                  <a:cubicBezTo>
                    <a:pt x="9091" y="70"/>
                    <a:pt x="8327" y="0"/>
                    <a:pt x="7456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0"/>
            <p:cNvSpPr/>
            <p:nvPr/>
          </p:nvSpPr>
          <p:spPr>
            <a:xfrm flipH="1">
              <a:off x="2287175" y="3074600"/>
              <a:ext cx="149300" cy="217575"/>
            </a:xfrm>
            <a:custGeom>
              <a:rect b="b" l="l" r="r" t="t"/>
              <a:pathLst>
                <a:path extrusionOk="0" h="8703" w="5972">
                  <a:moveTo>
                    <a:pt x="3970" y="1"/>
                  </a:moveTo>
                  <a:lnTo>
                    <a:pt x="1" y="2503"/>
                  </a:lnTo>
                  <a:lnTo>
                    <a:pt x="768" y="6672"/>
                  </a:lnTo>
                  <a:cubicBezTo>
                    <a:pt x="992" y="7875"/>
                    <a:pt x="2013" y="8702"/>
                    <a:pt x="3163" y="8702"/>
                  </a:cubicBezTo>
                  <a:cubicBezTo>
                    <a:pt x="3384" y="8702"/>
                    <a:pt x="3611" y="8672"/>
                    <a:pt x="3837" y="8607"/>
                  </a:cubicBezTo>
                  <a:lnTo>
                    <a:pt x="3870" y="8607"/>
                  </a:lnTo>
                  <a:cubicBezTo>
                    <a:pt x="5205" y="8240"/>
                    <a:pt x="5972" y="6839"/>
                    <a:pt x="5572" y="5538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0"/>
            <p:cNvSpPr/>
            <p:nvPr/>
          </p:nvSpPr>
          <p:spPr>
            <a:xfrm flipH="1">
              <a:off x="2306350" y="3043750"/>
              <a:ext cx="62575" cy="61925"/>
            </a:xfrm>
            <a:custGeom>
              <a:rect b="b" l="l" r="r" t="t"/>
              <a:pathLst>
                <a:path extrusionOk="0" h="2477" w="2503">
                  <a:moveTo>
                    <a:pt x="668" y="1"/>
                  </a:moveTo>
                  <a:lnTo>
                    <a:pt x="1" y="2102"/>
                  </a:lnTo>
                  <a:lnTo>
                    <a:pt x="1035" y="2436"/>
                  </a:lnTo>
                  <a:cubicBezTo>
                    <a:pt x="1133" y="2463"/>
                    <a:pt x="1233" y="2476"/>
                    <a:pt x="1330" y="2476"/>
                  </a:cubicBezTo>
                  <a:cubicBezTo>
                    <a:pt x="1830" y="2476"/>
                    <a:pt x="2291" y="2137"/>
                    <a:pt x="2403" y="1635"/>
                  </a:cubicBezTo>
                  <a:cubicBezTo>
                    <a:pt x="2503" y="1135"/>
                    <a:pt x="2236" y="601"/>
                    <a:pt x="1735" y="401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0"/>
            <p:cNvSpPr/>
            <p:nvPr/>
          </p:nvSpPr>
          <p:spPr>
            <a:xfrm flipH="1">
              <a:off x="2282175" y="2876975"/>
              <a:ext cx="193475" cy="146800"/>
            </a:xfrm>
            <a:custGeom>
              <a:rect b="b" l="l" r="r" t="t"/>
              <a:pathLst>
                <a:path extrusionOk="0" h="5872" w="7739">
                  <a:moveTo>
                    <a:pt x="2553" y="1"/>
                  </a:moveTo>
                  <a:cubicBezTo>
                    <a:pt x="1708" y="1"/>
                    <a:pt x="939" y="529"/>
                    <a:pt x="634" y="1334"/>
                  </a:cubicBezTo>
                  <a:lnTo>
                    <a:pt x="0" y="3102"/>
                  </a:lnTo>
                  <a:lnTo>
                    <a:pt x="7139" y="5871"/>
                  </a:lnTo>
                  <a:lnTo>
                    <a:pt x="7572" y="3136"/>
                  </a:lnTo>
                  <a:cubicBezTo>
                    <a:pt x="7739" y="2135"/>
                    <a:pt x="7072" y="1134"/>
                    <a:pt x="6104" y="901"/>
                  </a:cubicBezTo>
                  <a:lnTo>
                    <a:pt x="3069" y="67"/>
                  </a:lnTo>
                  <a:cubicBezTo>
                    <a:pt x="2896" y="22"/>
                    <a:pt x="2723" y="1"/>
                    <a:pt x="2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0"/>
            <p:cNvSpPr/>
            <p:nvPr/>
          </p:nvSpPr>
          <p:spPr>
            <a:xfrm flipH="1">
              <a:off x="2292175" y="2935100"/>
              <a:ext cx="287725" cy="110525"/>
            </a:xfrm>
            <a:custGeom>
              <a:rect b="b" l="l" r="r" t="t"/>
              <a:pathLst>
                <a:path extrusionOk="0" h="4421" w="11509">
                  <a:moveTo>
                    <a:pt x="2768" y="1"/>
                  </a:moveTo>
                  <a:cubicBezTo>
                    <a:pt x="1353" y="1"/>
                    <a:pt x="372" y="304"/>
                    <a:pt x="234" y="877"/>
                  </a:cubicBezTo>
                  <a:cubicBezTo>
                    <a:pt x="0" y="1845"/>
                    <a:pt x="2269" y="3246"/>
                    <a:pt x="5304" y="3980"/>
                  </a:cubicBezTo>
                  <a:cubicBezTo>
                    <a:pt x="6546" y="4277"/>
                    <a:pt x="7722" y="4421"/>
                    <a:pt x="8698" y="4421"/>
                  </a:cubicBezTo>
                  <a:cubicBezTo>
                    <a:pt x="10134" y="4421"/>
                    <a:pt x="11136" y="4109"/>
                    <a:pt x="11275" y="3513"/>
                  </a:cubicBezTo>
                  <a:cubicBezTo>
                    <a:pt x="11509" y="2545"/>
                    <a:pt x="9207" y="1178"/>
                    <a:pt x="6172" y="444"/>
                  </a:cubicBezTo>
                  <a:cubicBezTo>
                    <a:pt x="4920" y="145"/>
                    <a:pt x="3741" y="1"/>
                    <a:pt x="2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0"/>
            <p:cNvSpPr/>
            <p:nvPr/>
          </p:nvSpPr>
          <p:spPr>
            <a:xfrm flipH="1">
              <a:off x="2300500" y="2968125"/>
              <a:ext cx="248550" cy="77225"/>
            </a:xfrm>
            <a:custGeom>
              <a:rect b="b" l="l" r="r" t="t"/>
              <a:pathLst>
                <a:path extrusionOk="0" h="3089" w="9942">
                  <a:moveTo>
                    <a:pt x="2070" y="1"/>
                  </a:moveTo>
                  <a:cubicBezTo>
                    <a:pt x="1549" y="1"/>
                    <a:pt x="1086" y="42"/>
                    <a:pt x="701" y="124"/>
                  </a:cubicBezTo>
                  <a:cubicBezTo>
                    <a:pt x="234" y="190"/>
                    <a:pt x="1" y="657"/>
                    <a:pt x="101" y="1058"/>
                  </a:cubicBezTo>
                  <a:cubicBezTo>
                    <a:pt x="1001" y="1691"/>
                    <a:pt x="2436" y="2258"/>
                    <a:pt x="4104" y="2659"/>
                  </a:cubicBezTo>
                  <a:cubicBezTo>
                    <a:pt x="5327" y="2950"/>
                    <a:pt x="6493" y="3089"/>
                    <a:pt x="7463" y="3089"/>
                  </a:cubicBezTo>
                  <a:cubicBezTo>
                    <a:pt x="8715" y="3089"/>
                    <a:pt x="9640" y="2858"/>
                    <a:pt x="9941" y="2425"/>
                  </a:cubicBezTo>
                  <a:cubicBezTo>
                    <a:pt x="9107" y="1658"/>
                    <a:pt x="7439" y="891"/>
                    <a:pt x="5438" y="424"/>
                  </a:cubicBezTo>
                  <a:cubicBezTo>
                    <a:pt x="4202" y="142"/>
                    <a:pt x="3037" y="1"/>
                    <a:pt x="2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0"/>
            <p:cNvSpPr/>
            <p:nvPr/>
          </p:nvSpPr>
          <p:spPr>
            <a:xfrm flipH="1">
              <a:off x="2315525" y="2967850"/>
              <a:ext cx="183475" cy="204750"/>
            </a:xfrm>
            <a:custGeom>
              <a:rect b="b" l="l" r="r" t="t"/>
              <a:pathLst>
                <a:path extrusionOk="0" h="8190" w="7339">
                  <a:moveTo>
                    <a:pt x="7339" y="1569"/>
                  </a:moveTo>
                  <a:lnTo>
                    <a:pt x="7339" y="1569"/>
                  </a:lnTo>
                  <a:lnTo>
                    <a:pt x="7339" y="1569"/>
                  </a:lnTo>
                  <a:cubicBezTo>
                    <a:pt x="7339" y="1569"/>
                    <a:pt x="7339" y="1569"/>
                    <a:pt x="7339" y="1569"/>
                  </a:cubicBezTo>
                  <a:close/>
                  <a:moveTo>
                    <a:pt x="806" y="1"/>
                  </a:moveTo>
                  <a:cubicBezTo>
                    <a:pt x="771" y="1"/>
                    <a:pt x="736" y="1"/>
                    <a:pt x="701" y="1"/>
                  </a:cubicBezTo>
                  <a:lnTo>
                    <a:pt x="167" y="4971"/>
                  </a:lnTo>
                  <a:cubicBezTo>
                    <a:pt x="0" y="6506"/>
                    <a:pt x="1034" y="7873"/>
                    <a:pt x="2535" y="8140"/>
                  </a:cubicBezTo>
                  <a:cubicBezTo>
                    <a:pt x="2715" y="8174"/>
                    <a:pt x="2894" y="8190"/>
                    <a:pt x="3071" y="8190"/>
                  </a:cubicBezTo>
                  <a:cubicBezTo>
                    <a:pt x="4313" y="8190"/>
                    <a:pt x="5458" y="7398"/>
                    <a:pt x="5838" y="6172"/>
                  </a:cubicBezTo>
                  <a:lnTo>
                    <a:pt x="7339" y="1569"/>
                  </a:lnTo>
                  <a:lnTo>
                    <a:pt x="7339" y="1569"/>
                  </a:lnTo>
                  <a:cubicBezTo>
                    <a:pt x="7338" y="1569"/>
                    <a:pt x="7338" y="1569"/>
                    <a:pt x="7338" y="1569"/>
                  </a:cubicBezTo>
                  <a:cubicBezTo>
                    <a:pt x="7275" y="1569"/>
                    <a:pt x="4198" y="1"/>
                    <a:pt x="806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0"/>
            <p:cNvSpPr/>
            <p:nvPr/>
          </p:nvSpPr>
          <p:spPr>
            <a:xfrm flipH="1">
              <a:off x="2297175" y="2986200"/>
              <a:ext cx="80075" cy="119725"/>
            </a:xfrm>
            <a:custGeom>
              <a:rect b="b" l="l" r="r" t="t"/>
              <a:pathLst>
                <a:path extrusionOk="0" h="4789" w="3203">
                  <a:moveTo>
                    <a:pt x="334" y="1"/>
                  </a:moveTo>
                  <a:lnTo>
                    <a:pt x="334" y="1"/>
                  </a:lnTo>
                  <a:cubicBezTo>
                    <a:pt x="0" y="1369"/>
                    <a:pt x="467" y="1936"/>
                    <a:pt x="767" y="2169"/>
                  </a:cubicBezTo>
                  <a:cubicBezTo>
                    <a:pt x="901" y="2303"/>
                    <a:pt x="934" y="2469"/>
                    <a:pt x="901" y="2636"/>
                  </a:cubicBezTo>
                  <a:lnTo>
                    <a:pt x="467" y="4237"/>
                  </a:lnTo>
                  <a:cubicBezTo>
                    <a:pt x="401" y="4437"/>
                    <a:pt x="534" y="4671"/>
                    <a:pt x="734" y="4771"/>
                  </a:cubicBezTo>
                  <a:cubicBezTo>
                    <a:pt x="775" y="4783"/>
                    <a:pt x="816" y="4788"/>
                    <a:pt x="855" y="4788"/>
                  </a:cubicBezTo>
                  <a:cubicBezTo>
                    <a:pt x="1044" y="4788"/>
                    <a:pt x="1213" y="4664"/>
                    <a:pt x="1268" y="4471"/>
                  </a:cubicBezTo>
                  <a:lnTo>
                    <a:pt x="1568" y="3604"/>
                  </a:lnTo>
                  <a:cubicBezTo>
                    <a:pt x="1666" y="3285"/>
                    <a:pt x="1963" y="3092"/>
                    <a:pt x="2272" y="3092"/>
                  </a:cubicBezTo>
                  <a:cubicBezTo>
                    <a:pt x="2383" y="3092"/>
                    <a:pt x="2496" y="3117"/>
                    <a:pt x="2602" y="3170"/>
                  </a:cubicBezTo>
                  <a:cubicBezTo>
                    <a:pt x="2602" y="3170"/>
                    <a:pt x="3203" y="2369"/>
                    <a:pt x="3203" y="1502"/>
                  </a:cubicBezTo>
                  <a:cubicBezTo>
                    <a:pt x="3203" y="635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0"/>
            <p:cNvSpPr/>
            <p:nvPr/>
          </p:nvSpPr>
          <p:spPr>
            <a:xfrm flipH="1">
              <a:off x="1113825" y="3818475"/>
              <a:ext cx="1678725" cy="922350"/>
            </a:xfrm>
            <a:custGeom>
              <a:rect b="b" l="l" r="r" t="t"/>
              <a:pathLst>
                <a:path extrusionOk="0" h="36894" w="67149">
                  <a:moveTo>
                    <a:pt x="57508" y="27487"/>
                  </a:moveTo>
                  <a:cubicBezTo>
                    <a:pt x="57942" y="27487"/>
                    <a:pt x="58375" y="27554"/>
                    <a:pt x="58876" y="27754"/>
                  </a:cubicBezTo>
                  <a:cubicBezTo>
                    <a:pt x="59776" y="28087"/>
                    <a:pt x="60544" y="29188"/>
                    <a:pt x="60310" y="30422"/>
                  </a:cubicBezTo>
                  <a:cubicBezTo>
                    <a:pt x="60077" y="31723"/>
                    <a:pt x="58709" y="33057"/>
                    <a:pt x="55774" y="33891"/>
                  </a:cubicBezTo>
                  <a:cubicBezTo>
                    <a:pt x="54106" y="32524"/>
                    <a:pt x="54039" y="30589"/>
                    <a:pt x="54739" y="29221"/>
                  </a:cubicBezTo>
                  <a:cubicBezTo>
                    <a:pt x="55240" y="28321"/>
                    <a:pt x="56174" y="27487"/>
                    <a:pt x="57508" y="27487"/>
                  </a:cubicBezTo>
                  <a:close/>
                  <a:moveTo>
                    <a:pt x="1201" y="0"/>
                  </a:moveTo>
                  <a:cubicBezTo>
                    <a:pt x="634" y="0"/>
                    <a:pt x="134" y="401"/>
                    <a:pt x="67" y="968"/>
                  </a:cubicBezTo>
                  <a:cubicBezTo>
                    <a:pt x="0" y="1602"/>
                    <a:pt x="501" y="2169"/>
                    <a:pt x="1135" y="2169"/>
                  </a:cubicBezTo>
                  <a:lnTo>
                    <a:pt x="7439" y="2169"/>
                  </a:lnTo>
                  <a:cubicBezTo>
                    <a:pt x="8039" y="2169"/>
                    <a:pt x="8306" y="2469"/>
                    <a:pt x="9007" y="3403"/>
                  </a:cubicBezTo>
                  <a:cubicBezTo>
                    <a:pt x="10215" y="5064"/>
                    <a:pt x="11641" y="7489"/>
                    <a:pt x="17565" y="7489"/>
                  </a:cubicBezTo>
                  <a:cubicBezTo>
                    <a:pt x="18186" y="7489"/>
                    <a:pt x="18856" y="7463"/>
                    <a:pt x="19581" y="7406"/>
                  </a:cubicBezTo>
                  <a:cubicBezTo>
                    <a:pt x="20433" y="7335"/>
                    <a:pt x="21251" y="7299"/>
                    <a:pt x="22030" y="7299"/>
                  </a:cubicBezTo>
                  <a:cubicBezTo>
                    <a:pt x="25644" y="7299"/>
                    <a:pt x="28436" y="8059"/>
                    <a:pt x="30055" y="9541"/>
                  </a:cubicBezTo>
                  <a:cubicBezTo>
                    <a:pt x="32023" y="11342"/>
                    <a:pt x="32924" y="14411"/>
                    <a:pt x="32924" y="19181"/>
                  </a:cubicBezTo>
                  <a:cubicBezTo>
                    <a:pt x="32924" y="19915"/>
                    <a:pt x="32924" y="20649"/>
                    <a:pt x="32891" y="21349"/>
                  </a:cubicBezTo>
                  <a:cubicBezTo>
                    <a:pt x="32857" y="26286"/>
                    <a:pt x="32790" y="30556"/>
                    <a:pt x="35659" y="33458"/>
                  </a:cubicBezTo>
                  <a:cubicBezTo>
                    <a:pt x="37994" y="35793"/>
                    <a:pt x="41997" y="36894"/>
                    <a:pt x="48302" y="36894"/>
                  </a:cubicBezTo>
                  <a:cubicBezTo>
                    <a:pt x="51070" y="36894"/>
                    <a:pt x="53472" y="36660"/>
                    <a:pt x="55473" y="36193"/>
                  </a:cubicBezTo>
                  <a:cubicBezTo>
                    <a:pt x="55940" y="36393"/>
                    <a:pt x="56908" y="36627"/>
                    <a:pt x="58609" y="36793"/>
                  </a:cubicBezTo>
                  <a:cubicBezTo>
                    <a:pt x="59291" y="36849"/>
                    <a:pt x="59968" y="36876"/>
                    <a:pt x="60643" y="36876"/>
                  </a:cubicBezTo>
                  <a:cubicBezTo>
                    <a:pt x="61586" y="36876"/>
                    <a:pt x="62527" y="36824"/>
                    <a:pt x="63479" y="36727"/>
                  </a:cubicBezTo>
                  <a:lnTo>
                    <a:pt x="67148" y="36360"/>
                  </a:lnTo>
                  <a:lnTo>
                    <a:pt x="67148" y="34425"/>
                  </a:lnTo>
                  <a:lnTo>
                    <a:pt x="62779" y="34692"/>
                  </a:lnTo>
                  <a:cubicBezTo>
                    <a:pt x="62251" y="34731"/>
                    <a:pt x="61723" y="34747"/>
                    <a:pt x="61203" y="34747"/>
                  </a:cubicBezTo>
                  <a:cubicBezTo>
                    <a:pt x="60834" y="34747"/>
                    <a:pt x="60469" y="34739"/>
                    <a:pt x="60110" y="34725"/>
                  </a:cubicBezTo>
                  <a:cubicBezTo>
                    <a:pt x="59877" y="34725"/>
                    <a:pt x="59643" y="34692"/>
                    <a:pt x="59443" y="34692"/>
                  </a:cubicBezTo>
                  <a:cubicBezTo>
                    <a:pt x="61544" y="33424"/>
                    <a:pt x="62245" y="31923"/>
                    <a:pt x="62445" y="30823"/>
                  </a:cubicBezTo>
                  <a:cubicBezTo>
                    <a:pt x="62845" y="28721"/>
                    <a:pt x="61644" y="26519"/>
                    <a:pt x="59676" y="25752"/>
                  </a:cubicBezTo>
                  <a:cubicBezTo>
                    <a:pt x="58899" y="25441"/>
                    <a:pt x="58159" y="25303"/>
                    <a:pt x="57469" y="25303"/>
                  </a:cubicBezTo>
                  <a:cubicBezTo>
                    <a:pt x="55347" y="25303"/>
                    <a:pt x="53694" y="26610"/>
                    <a:pt x="52838" y="28221"/>
                  </a:cubicBezTo>
                  <a:cubicBezTo>
                    <a:pt x="51937" y="29955"/>
                    <a:pt x="51804" y="32424"/>
                    <a:pt x="53305" y="34425"/>
                  </a:cubicBezTo>
                  <a:cubicBezTo>
                    <a:pt x="51871" y="34625"/>
                    <a:pt x="50236" y="34759"/>
                    <a:pt x="48302" y="34759"/>
                  </a:cubicBezTo>
                  <a:cubicBezTo>
                    <a:pt x="42698" y="34759"/>
                    <a:pt x="39062" y="33825"/>
                    <a:pt x="37194" y="31923"/>
                  </a:cubicBezTo>
                  <a:cubicBezTo>
                    <a:pt x="34959" y="29688"/>
                    <a:pt x="34992" y="26019"/>
                    <a:pt x="35059" y="21382"/>
                  </a:cubicBezTo>
                  <a:cubicBezTo>
                    <a:pt x="35059" y="20682"/>
                    <a:pt x="35092" y="19948"/>
                    <a:pt x="35092" y="19181"/>
                  </a:cubicBezTo>
                  <a:cubicBezTo>
                    <a:pt x="35092" y="13777"/>
                    <a:pt x="33958" y="10208"/>
                    <a:pt x="31523" y="7973"/>
                  </a:cubicBezTo>
                  <a:cubicBezTo>
                    <a:pt x="29499" y="6086"/>
                    <a:pt x="26310" y="5253"/>
                    <a:pt x="22193" y="5253"/>
                  </a:cubicBezTo>
                  <a:cubicBezTo>
                    <a:pt x="21288" y="5253"/>
                    <a:pt x="20339" y="5293"/>
                    <a:pt x="19348" y="5371"/>
                  </a:cubicBezTo>
                  <a:cubicBezTo>
                    <a:pt x="18697" y="5422"/>
                    <a:pt x="18102" y="5445"/>
                    <a:pt x="17557" y="5445"/>
                  </a:cubicBezTo>
                  <a:cubicBezTo>
                    <a:pt x="12712" y="5445"/>
                    <a:pt x="11821" y="3575"/>
                    <a:pt x="10741" y="2135"/>
                  </a:cubicBezTo>
                  <a:cubicBezTo>
                    <a:pt x="10008" y="1135"/>
                    <a:pt x="9174" y="0"/>
                    <a:pt x="7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0"/>
            <p:cNvSpPr/>
            <p:nvPr/>
          </p:nvSpPr>
          <p:spPr>
            <a:xfrm flipH="1">
              <a:off x="2733325" y="3817650"/>
              <a:ext cx="258525" cy="80075"/>
            </a:xfrm>
            <a:custGeom>
              <a:rect b="b" l="l" r="r" t="t"/>
              <a:pathLst>
                <a:path extrusionOk="0" h="3203" w="10341">
                  <a:moveTo>
                    <a:pt x="0" y="0"/>
                  </a:moveTo>
                  <a:lnTo>
                    <a:pt x="0" y="3202"/>
                  </a:lnTo>
                  <a:lnTo>
                    <a:pt x="9240" y="3202"/>
                  </a:lnTo>
                  <a:cubicBezTo>
                    <a:pt x="9507" y="3202"/>
                    <a:pt x="9707" y="3069"/>
                    <a:pt x="9840" y="2869"/>
                  </a:cubicBezTo>
                  <a:cubicBezTo>
                    <a:pt x="10341" y="2035"/>
                    <a:pt x="10341" y="1168"/>
                    <a:pt x="9840" y="334"/>
                  </a:cubicBezTo>
                  <a:cubicBezTo>
                    <a:pt x="9707" y="134"/>
                    <a:pt x="9507" y="0"/>
                    <a:pt x="9240" y="0"/>
                  </a:cubicBezTo>
                  <a:close/>
                </a:path>
              </a:pathLst>
            </a:custGeom>
            <a:solidFill>
              <a:srgbClr val="5A89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0"/>
            <p:cNvSpPr/>
            <p:nvPr/>
          </p:nvSpPr>
          <p:spPr>
            <a:xfrm flipH="1">
              <a:off x="2734150" y="3817650"/>
              <a:ext cx="202675" cy="80075"/>
            </a:xfrm>
            <a:custGeom>
              <a:rect b="b" l="l" r="r" t="t"/>
              <a:pathLst>
                <a:path extrusionOk="0" h="3203" w="8107">
                  <a:moveTo>
                    <a:pt x="3103" y="0"/>
                  </a:moveTo>
                  <a:cubicBezTo>
                    <a:pt x="1969" y="0"/>
                    <a:pt x="901" y="601"/>
                    <a:pt x="368" y="1635"/>
                  </a:cubicBezTo>
                  <a:cubicBezTo>
                    <a:pt x="101" y="2168"/>
                    <a:pt x="1" y="2735"/>
                    <a:pt x="201" y="3202"/>
                  </a:cubicBezTo>
                  <a:lnTo>
                    <a:pt x="6372" y="3202"/>
                  </a:lnTo>
                  <a:cubicBezTo>
                    <a:pt x="6572" y="3002"/>
                    <a:pt x="6839" y="2835"/>
                    <a:pt x="7072" y="2669"/>
                  </a:cubicBezTo>
                  <a:cubicBezTo>
                    <a:pt x="7840" y="2168"/>
                    <a:pt x="8106" y="1168"/>
                    <a:pt x="7673" y="367"/>
                  </a:cubicBezTo>
                  <a:cubicBezTo>
                    <a:pt x="7673" y="367"/>
                    <a:pt x="7639" y="367"/>
                    <a:pt x="7639" y="334"/>
                  </a:cubicBezTo>
                  <a:cubicBezTo>
                    <a:pt x="7506" y="134"/>
                    <a:pt x="7306" y="0"/>
                    <a:pt x="7039" y="0"/>
                  </a:cubicBez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0"/>
            <p:cNvSpPr/>
            <p:nvPr/>
          </p:nvSpPr>
          <p:spPr>
            <a:xfrm flipH="1">
              <a:off x="2991825" y="3817650"/>
              <a:ext cx="848975" cy="946525"/>
            </a:xfrm>
            <a:custGeom>
              <a:rect b="b" l="l" r="r" t="t"/>
              <a:pathLst>
                <a:path extrusionOk="0" h="37861" w="33959">
                  <a:moveTo>
                    <a:pt x="33958" y="0"/>
                  </a:moveTo>
                  <a:cubicBezTo>
                    <a:pt x="5771" y="2502"/>
                    <a:pt x="367" y="35359"/>
                    <a:pt x="0" y="37861"/>
                  </a:cubicBezTo>
                  <a:lnTo>
                    <a:pt x="15945" y="37861"/>
                  </a:lnTo>
                  <a:lnTo>
                    <a:pt x="15945" y="37827"/>
                  </a:lnTo>
                  <a:cubicBezTo>
                    <a:pt x="16045" y="35492"/>
                    <a:pt x="17646" y="5904"/>
                    <a:pt x="33958" y="3202"/>
                  </a:cubicBezTo>
                  <a:lnTo>
                    <a:pt x="33958" y="0"/>
                  </a:lnTo>
                  <a:close/>
                </a:path>
              </a:pathLst>
            </a:custGeom>
            <a:solidFill>
              <a:srgbClr val="B0E2E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0"/>
            <p:cNvSpPr/>
            <p:nvPr/>
          </p:nvSpPr>
          <p:spPr>
            <a:xfrm flipH="1">
              <a:off x="2790025" y="3860925"/>
              <a:ext cx="35875" cy="66900"/>
            </a:xfrm>
            <a:custGeom>
              <a:rect b="b" l="l" r="r" t="t"/>
              <a:pathLst>
                <a:path extrusionOk="0" h="2676" w="1435">
                  <a:moveTo>
                    <a:pt x="771" y="1"/>
                  </a:moveTo>
                  <a:cubicBezTo>
                    <a:pt x="463" y="1"/>
                    <a:pt x="198" y="227"/>
                    <a:pt x="167" y="571"/>
                  </a:cubicBezTo>
                  <a:lnTo>
                    <a:pt x="33" y="2005"/>
                  </a:lnTo>
                  <a:cubicBezTo>
                    <a:pt x="0" y="2339"/>
                    <a:pt x="267" y="2639"/>
                    <a:pt x="601" y="2672"/>
                  </a:cubicBezTo>
                  <a:cubicBezTo>
                    <a:pt x="622" y="2674"/>
                    <a:pt x="643" y="2675"/>
                    <a:pt x="664" y="2675"/>
                  </a:cubicBezTo>
                  <a:cubicBezTo>
                    <a:pt x="971" y="2675"/>
                    <a:pt x="1236" y="2449"/>
                    <a:pt x="1268" y="2105"/>
                  </a:cubicBezTo>
                  <a:lnTo>
                    <a:pt x="1401" y="671"/>
                  </a:lnTo>
                  <a:cubicBezTo>
                    <a:pt x="1434" y="337"/>
                    <a:pt x="1168" y="37"/>
                    <a:pt x="834" y="4"/>
                  </a:cubicBezTo>
                  <a:cubicBezTo>
                    <a:pt x="813" y="2"/>
                    <a:pt x="792" y="1"/>
                    <a:pt x="771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0"/>
            <p:cNvSpPr/>
            <p:nvPr/>
          </p:nvSpPr>
          <p:spPr>
            <a:xfrm flipH="1">
              <a:off x="2808375" y="3852925"/>
              <a:ext cx="48400" cy="74300"/>
            </a:xfrm>
            <a:custGeom>
              <a:rect b="b" l="l" r="r" t="t"/>
              <a:pathLst>
                <a:path extrusionOk="0" h="2972" w="1936">
                  <a:moveTo>
                    <a:pt x="1163" y="0"/>
                  </a:moveTo>
                  <a:cubicBezTo>
                    <a:pt x="859" y="0"/>
                    <a:pt x="586" y="215"/>
                    <a:pt x="501" y="524"/>
                  </a:cubicBezTo>
                  <a:lnTo>
                    <a:pt x="101" y="2125"/>
                  </a:lnTo>
                  <a:cubicBezTo>
                    <a:pt x="1" y="2492"/>
                    <a:pt x="234" y="2859"/>
                    <a:pt x="601" y="2959"/>
                  </a:cubicBezTo>
                  <a:cubicBezTo>
                    <a:pt x="648" y="2967"/>
                    <a:pt x="695" y="2972"/>
                    <a:pt x="742" y="2972"/>
                  </a:cubicBezTo>
                  <a:cubicBezTo>
                    <a:pt x="1058" y="2972"/>
                    <a:pt x="1348" y="2778"/>
                    <a:pt x="1435" y="2459"/>
                  </a:cubicBezTo>
                  <a:lnTo>
                    <a:pt x="1836" y="857"/>
                  </a:lnTo>
                  <a:cubicBezTo>
                    <a:pt x="1936" y="490"/>
                    <a:pt x="1702" y="124"/>
                    <a:pt x="1335" y="23"/>
                  </a:cubicBezTo>
                  <a:cubicBezTo>
                    <a:pt x="1277" y="8"/>
                    <a:pt x="1220" y="0"/>
                    <a:pt x="1163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0"/>
            <p:cNvSpPr/>
            <p:nvPr/>
          </p:nvSpPr>
          <p:spPr>
            <a:xfrm flipH="1">
              <a:off x="2830050" y="3846625"/>
              <a:ext cx="51725" cy="72975"/>
            </a:xfrm>
            <a:custGeom>
              <a:rect b="b" l="l" r="r" t="t"/>
              <a:pathLst>
                <a:path extrusionOk="0" h="2919" w="2069">
                  <a:moveTo>
                    <a:pt x="1298" y="0"/>
                  </a:moveTo>
                  <a:cubicBezTo>
                    <a:pt x="1010" y="0"/>
                    <a:pt x="746" y="180"/>
                    <a:pt x="667" y="442"/>
                  </a:cubicBezTo>
                  <a:lnTo>
                    <a:pt x="134" y="2010"/>
                  </a:lnTo>
                  <a:cubicBezTo>
                    <a:pt x="0" y="2377"/>
                    <a:pt x="200" y="2744"/>
                    <a:pt x="567" y="2877"/>
                  </a:cubicBezTo>
                  <a:cubicBezTo>
                    <a:pt x="645" y="2906"/>
                    <a:pt x="722" y="2919"/>
                    <a:pt x="797" y="2919"/>
                  </a:cubicBezTo>
                  <a:cubicBezTo>
                    <a:pt x="1079" y="2919"/>
                    <a:pt x="1329" y="2733"/>
                    <a:pt x="1435" y="2444"/>
                  </a:cubicBezTo>
                  <a:lnTo>
                    <a:pt x="1968" y="909"/>
                  </a:lnTo>
                  <a:cubicBezTo>
                    <a:pt x="2068" y="542"/>
                    <a:pt x="1902" y="142"/>
                    <a:pt x="1535" y="42"/>
                  </a:cubicBezTo>
                  <a:cubicBezTo>
                    <a:pt x="1456" y="13"/>
                    <a:pt x="1376" y="0"/>
                    <a:pt x="1298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0"/>
            <p:cNvSpPr/>
            <p:nvPr/>
          </p:nvSpPr>
          <p:spPr>
            <a:xfrm flipH="1">
              <a:off x="2855075" y="3838175"/>
              <a:ext cx="58400" cy="70225"/>
            </a:xfrm>
            <a:custGeom>
              <a:rect b="b" l="l" r="r" t="t"/>
              <a:pathLst>
                <a:path extrusionOk="0" h="2809" w="2336">
                  <a:moveTo>
                    <a:pt x="1564" y="1"/>
                  </a:moveTo>
                  <a:cubicBezTo>
                    <a:pt x="1319" y="1"/>
                    <a:pt x="1082" y="119"/>
                    <a:pt x="968" y="347"/>
                  </a:cubicBezTo>
                  <a:lnTo>
                    <a:pt x="167" y="1781"/>
                  </a:lnTo>
                  <a:cubicBezTo>
                    <a:pt x="1" y="2115"/>
                    <a:pt x="101" y="2548"/>
                    <a:pt x="434" y="2715"/>
                  </a:cubicBezTo>
                  <a:cubicBezTo>
                    <a:pt x="541" y="2779"/>
                    <a:pt x="658" y="2809"/>
                    <a:pt x="774" y="2809"/>
                  </a:cubicBezTo>
                  <a:cubicBezTo>
                    <a:pt x="1018" y="2809"/>
                    <a:pt x="1255" y="2675"/>
                    <a:pt x="1368" y="2448"/>
                  </a:cubicBezTo>
                  <a:lnTo>
                    <a:pt x="2169" y="1014"/>
                  </a:lnTo>
                  <a:cubicBezTo>
                    <a:pt x="2336" y="680"/>
                    <a:pt x="2236" y="280"/>
                    <a:pt x="1902" y="80"/>
                  </a:cubicBezTo>
                  <a:cubicBezTo>
                    <a:pt x="1796" y="27"/>
                    <a:pt x="1679" y="1"/>
                    <a:pt x="1564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0"/>
            <p:cNvSpPr/>
            <p:nvPr/>
          </p:nvSpPr>
          <p:spPr>
            <a:xfrm flipH="1">
              <a:off x="1974450" y="3238900"/>
              <a:ext cx="236850" cy="411150"/>
            </a:xfrm>
            <a:custGeom>
              <a:rect b="b" l="l" r="r" t="t"/>
              <a:pathLst>
                <a:path extrusionOk="0" h="16446" w="9474">
                  <a:moveTo>
                    <a:pt x="2035" y="0"/>
                  </a:moveTo>
                  <a:lnTo>
                    <a:pt x="834" y="3236"/>
                  </a:lnTo>
                  <a:cubicBezTo>
                    <a:pt x="67" y="5404"/>
                    <a:pt x="0" y="7772"/>
                    <a:pt x="701" y="10007"/>
                  </a:cubicBezTo>
                  <a:lnTo>
                    <a:pt x="2669" y="16445"/>
                  </a:lnTo>
                  <a:lnTo>
                    <a:pt x="9474" y="16445"/>
                  </a:lnTo>
                  <a:cubicBezTo>
                    <a:pt x="9474" y="16445"/>
                    <a:pt x="7105" y="2369"/>
                    <a:pt x="2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0"/>
            <p:cNvSpPr/>
            <p:nvPr/>
          </p:nvSpPr>
          <p:spPr>
            <a:xfrm flipH="1">
              <a:off x="1953600" y="3559950"/>
              <a:ext cx="206825" cy="206850"/>
            </a:xfrm>
            <a:custGeom>
              <a:rect b="b" l="l" r="r" t="t"/>
              <a:pathLst>
                <a:path extrusionOk="0" h="8274" w="8273">
                  <a:moveTo>
                    <a:pt x="4136" y="1"/>
                  </a:moveTo>
                  <a:cubicBezTo>
                    <a:pt x="1835" y="1"/>
                    <a:pt x="0" y="1869"/>
                    <a:pt x="0" y="4137"/>
                  </a:cubicBezTo>
                  <a:cubicBezTo>
                    <a:pt x="0" y="6439"/>
                    <a:pt x="1835" y="8273"/>
                    <a:pt x="4136" y="8273"/>
                  </a:cubicBezTo>
                  <a:cubicBezTo>
                    <a:pt x="6405" y="8273"/>
                    <a:pt x="8273" y="6439"/>
                    <a:pt x="8273" y="4137"/>
                  </a:cubicBezTo>
                  <a:cubicBezTo>
                    <a:pt x="8273" y="1869"/>
                    <a:pt x="6405" y="1"/>
                    <a:pt x="4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0"/>
            <p:cNvSpPr/>
            <p:nvPr/>
          </p:nvSpPr>
          <p:spPr>
            <a:xfrm flipH="1">
              <a:off x="1988825" y="3637625"/>
              <a:ext cx="320050" cy="393050"/>
            </a:xfrm>
            <a:custGeom>
              <a:rect b="b" l="l" r="r" t="t"/>
              <a:pathLst>
                <a:path extrusionOk="0" h="15722" w="12802">
                  <a:moveTo>
                    <a:pt x="9545" y="1"/>
                  </a:moveTo>
                  <a:cubicBezTo>
                    <a:pt x="9242" y="1"/>
                    <a:pt x="8926" y="62"/>
                    <a:pt x="8607" y="196"/>
                  </a:cubicBezTo>
                  <a:cubicBezTo>
                    <a:pt x="8206" y="363"/>
                    <a:pt x="7873" y="596"/>
                    <a:pt x="7573" y="963"/>
                  </a:cubicBezTo>
                  <a:cubicBezTo>
                    <a:pt x="7439" y="1130"/>
                    <a:pt x="7306" y="1330"/>
                    <a:pt x="7239" y="1564"/>
                  </a:cubicBezTo>
                  <a:lnTo>
                    <a:pt x="4270" y="8769"/>
                  </a:lnTo>
                  <a:cubicBezTo>
                    <a:pt x="4170" y="9002"/>
                    <a:pt x="3970" y="9169"/>
                    <a:pt x="3703" y="9203"/>
                  </a:cubicBezTo>
                  <a:cubicBezTo>
                    <a:pt x="3136" y="9203"/>
                    <a:pt x="2169" y="9336"/>
                    <a:pt x="1502" y="10103"/>
                  </a:cubicBezTo>
                  <a:cubicBezTo>
                    <a:pt x="534" y="11171"/>
                    <a:pt x="1" y="12605"/>
                    <a:pt x="1" y="12605"/>
                  </a:cubicBezTo>
                  <a:lnTo>
                    <a:pt x="1735" y="12605"/>
                  </a:lnTo>
                  <a:cubicBezTo>
                    <a:pt x="1735" y="12605"/>
                    <a:pt x="1568" y="14206"/>
                    <a:pt x="534" y="14640"/>
                  </a:cubicBezTo>
                  <a:lnTo>
                    <a:pt x="201" y="14640"/>
                  </a:lnTo>
                  <a:cubicBezTo>
                    <a:pt x="201" y="14640"/>
                    <a:pt x="352" y="15575"/>
                    <a:pt x="1382" y="15575"/>
                  </a:cubicBezTo>
                  <a:cubicBezTo>
                    <a:pt x="1535" y="15575"/>
                    <a:pt x="1708" y="15555"/>
                    <a:pt x="1902" y="15507"/>
                  </a:cubicBezTo>
                  <a:cubicBezTo>
                    <a:pt x="1902" y="15507"/>
                    <a:pt x="2297" y="15721"/>
                    <a:pt x="2671" y="15721"/>
                  </a:cubicBezTo>
                  <a:cubicBezTo>
                    <a:pt x="2829" y="15721"/>
                    <a:pt x="2984" y="15683"/>
                    <a:pt x="3103" y="15574"/>
                  </a:cubicBezTo>
                  <a:cubicBezTo>
                    <a:pt x="3259" y="15454"/>
                    <a:pt x="3363" y="15429"/>
                    <a:pt x="3457" y="15429"/>
                  </a:cubicBezTo>
                  <a:cubicBezTo>
                    <a:pt x="3525" y="15429"/>
                    <a:pt x="3588" y="15442"/>
                    <a:pt x="3661" y="15442"/>
                  </a:cubicBezTo>
                  <a:cubicBezTo>
                    <a:pt x="3769" y="15442"/>
                    <a:pt x="3900" y="15414"/>
                    <a:pt x="4103" y="15274"/>
                  </a:cubicBezTo>
                  <a:cubicBezTo>
                    <a:pt x="4282" y="15148"/>
                    <a:pt x="4446" y="15118"/>
                    <a:pt x="4600" y="15118"/>
                  </a:cubicBezTo>
                  <a:cubicBezTo>
                    <a:pt x="4744" y="15118"/>
                    <a:pt x="4877" y="15144"/>
                    <a:pt x="5003" y="15144"/>
                  </a:cubicBezTo>
                  <a:cubicBezTo>
                    <a:pt x="5172" y="15144"/>
                    <a:pt x="5327" y="15096"/>
                    <a:pt x="5471" y="14873"/>
                  </a:cubicBezTo>
                  <a:cubicBezTo>
                    <a:pt x="5771" y="14406"/>
                    <a:pt x="6238" y="11804"/>
                    <a:pt x="6372" y="11137"/>
                  </a:cubicBezTo>
                  <a:cubicBezTo>
                    <a:pt x="6405" y="11004"/>
                    <a:pt x="6438" y="10904"/>
                    <a:pt x="6505" y="10804"/>
                  </a:cubicBezTo>
                  <a:lnTo>
                    <a:pt x="11509" y="4099"/>
                  </a:lnTo>
                  <a:cubicBezTo>
                    <a:pt x="12801" y="2347"/>
                    <a:pt x="11423" y="1"/>
                    <a:pt x="9545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0"/>
            <p:cNvSpPr/>
            <p:nvPr/>
          </p:nvSpPr>
          <p:spPr>
            <a:xfrm flipH="1">
              <a:off x="2265475" y="3932725"/>
              <a:ext cx="43400" cy="20025"/>
            </a:xfrm>
            <a:custGeom>
              <a:rect b="b" l="l" r="r" t="t"/>
              <a:pathLst>
                <a:path extrusionOk="0" h="801" w="1736">
                  <a:moveTo>
                    <a:pt x="367" y="0"/>
                  </a:moveTo>
                  <a:cubicBezTo>
                    <a:pt x="134" y="467"/>
                    <a:pt x="1" y="801"/>
                    <a:pt x="1" y="801"/>
                  </a:cubicBezTo>
                  <a:lnTo>
                    <a:pt x="1735" y="801"/>
                  </a:lnTo>
                  <a:cubicBezTo>
                    <a:pt x="1402" y="434"/>
                    <a:pt x="868" y="167"/>
                    <a:pt x="367" y="0"/>
                  </a:cubicBez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0"/>
            <p:cNvSpPr/>
            <p:nvPr/>
          </p:nvSpPr>
          <p:spPr>
            <a:xfrm flipH="1">
              <a:off x="3488592" y="3782400"/>
              <a:ext cx="411175" cy="542300"/>
            </a:xfrm>
            <a:custGeom>
              <a:rect b="b" l="l" r="r" t="t"/>
              <a:pathLst>
                <a:path extrusionOk="0" h="21692" w="16447">
                  <a:moveTo>
                    <a:pt x="2518" y="0"/>
                  </a:moveTo>
                  <a:cubicBezTo>
                    <a:pt x="2392" y="0"/>
                    <a:pt x="2264" y="3"/>
                    <a:pt x="2136" y="9"/>
                  </a:cubicBezTo>
                  <a:cubicBezTo>
                    <a:pt x="1402" y="76"/>
                    <a:pt x="701" y="176"/>
                    <a:pt x="1" y="376"/>
                  </a:cubicBezTo>
                  <a:cubicBezTo>
                    <a:pt x="268" y="1110"/>
                    <a:pt x="568" y="1744"/>
                    <a:pt x="835" y="2311"/>
                  </a:cubicBezTo>
                  <a:cubicBezTo>
                    <a:pt x="1135" y="2878"/>
                    <a:pt x="1369" y="3478"/>
                    <a:pt x="1635" y="3979"/>
                  </a:cubicBezTo>
                  <a:cubicBezTo>
                    <a:pt x="1802" y="4212"/>
                    <a:pt x="1902" y="4479"/>
                    <a:pt x="2036" y="4746"/>
                  </a:cubicBezTo>
                  <a:cubicBezTo>
                    <a:pt x="2136" y="4979"/>
                    <a:pt x="2269" y="5246"/>
                    <a:pt x="2403" y="5480"/>
                  </a:cubicBezTo>
                  <a:cubicBezTo>
                    <a:pt x="2536" y="5713"/>
                    <a:pt x="2636" y="5947"/>
                    <a:pt x="2736" y="6180"/>
                  </a:cubicBezTo>
                  <a:cubicBezTo>
                    <a:pt x="2870" y="6414"/>
                    <a:pt x="2970" y="6647"/>
                    <a:pt x="3103" y="6847"/>
                  </a:cubicBezTo>
                  <a:cubicBezTo>
                    <a:pt x="4037" y="8649"/>
                    <a:pt x="4938" y="10216"/>
                    <a:pt x="5972" y="11784"/>
                  </a:cubicBezTo>
                  <a:cubicBezTo>
                    <a:pt x="7006" y="13352"/>
                    <a:pt x="8107" y="14920"/>
                    <a:pt x="9508" y="16554"/>
                  </a:cubicBezTo>
                  <a:lnTo>
                    <a:pt x="10041" y="17188"/>
                  </a:lnTo>
                  <a:cubicBezTo>
                    <a:pt x="10242" y="17388"/>
                    <a:pt x="10408" y="17588"/>
                    <a:pt x="10609" y="17789"/>
                  </a:cubicBezTo>
                  <a:cubicBezTo>
                    <a:pt x="11009" y="18222"/>
                    <a:pt x="11376" y="18656"/>
                    <a:pt x="11843" y="19089"/>
                  </a:cubicBezTo>
                  <a:cubicBezTo>
                    <a:pt x="12276" y="19490"/>
                    <a:pt x="12710" y="19923"/>
                    <a:pt x="13244" y="20357"/>
                  </a:cubicBezTo>
                  <a:cubicBezTo>
                    <a:pt x="13711" y="20791"/>
                    <a:pt x="14244" y="21258"/>
                    <a:pt x="14878" y="21691"/>
                  </a:cubicBezTo>
                  <a:cubicBezTo>
                    <a:pt x="15645" y="20357"/>
                    <a:pt x="16012" y="19056"/>
                    <a:pt x="16246" y="17755"/>
                  </a:cubicBezTo>
                  <a:cubicBezTo>
                    <a:pt x="16346" y="17088"/>
                    <a:pt x="16446" y="16454"/>
                    <a:pt x="16446" y="15820"/>
                  </a:cubicBezTo>
                  <a:cubicBezTo>
                    <a:pt x="16446" y="15153"/>
                    <a:pt x="16446" y="14519"/>
                    <a:pt x="16379" y="13886"/>
                  </a:cubicBezTo>
                  <a:cubicBezTo>
                    <a:pt x="16146" y="11351"/>
                    <a:pt x="15279" y="8849"/>
                    <a:pt x="13878" y="6647"/>
                  </a:cubicBezTo>
                  <a:cubicBezTo>
                    <a:pt x="12443" y="4479"/>
                    <a:pt x="10475" y="2544"/>
                    <a:pt x="8040" y="1343"/>
                  </a:cubicBezTo>
                  <a:cubicBezTo>
                    <a:pt x="7740" y="1177"/>
                    <a:pt x="7440" y="1043"/>
                    <a:pt x="7139" y="910"/>
                  </a:cubicBezTo>
                  <a:cubicBezTo>
                    <a:pt x="6806" y="776"/>
                    <a:pt x="6506" y="643"/>
                    <a:pt x="6172" y="576"/>
                  </a:cubicBezTo>
                  <a:cubicBezTo>
                    <a:pt x="5872" y="476"/>
                    <a:pt x="5538" y="376"/>
                    <a:pt x="5205" y="309"/>
                  </a:cubicBezTo>
                  <a:cubicBezTo>
                    <a:pt x="4871" y="209"/>
                    <a:pt x="4538" y="143"/>
                    <a:pt x="4204" y="109"/>
                  </a:cubicBezTo>
                  <a:cubicBezTo>
                    <a:pt x="3632" y="55"/>
                    <a:pt x="3082" y="0"/>
                    <a:pt x="2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"/>
            <p:cNvSpPr/>
            <p:nvPr/>
          </p:nvSpPr>
          <p:spPr>
            <a:xfrm flipH="1">
              <a:off x="3483592" y="3844325"/>
              <a:ext cx="326925" cy="919025"/>
            </a:xfrm>
            <a:custGeom>
              <a:rect b="b" l="l" r="r" t="t"/>
              <a:pathLst>
                <a:path extrusionOk="0" h="36761" w="13077">
                  <a:moveTo>
                    <a:pt x="0" y="1"/>
                  </a:moveTo>
                  <a:cubicBezTo>
                    <a:pt x="1334" y="1001"/>
                    <a:pt x="2602" y="2169"/>
                    <a:pt x="3736" y="3403"/>
                  </a:cubicBezTo>
                  <a:cubicBezTo>
                    <a:pt x="4837" y="4704"/>
                    <a:pt x="5838" y="6072"/>
                    <a:pt x="6705" y="7506"/>
                  </a:cubicBezTo>
                  <a:cubicBezTo>
                    <a:pt x="7572" y="8974"/>
                    <a:pt x="8306" y="10475"/>
                    <a:pt x="8940" y="12042"/>
                  </a:cubicBezTo>
                  <a:cubicBezTo>
                    <a:pt x="9574" y="13610"/>
                    <a:pt x="10074" y="15211"/>
                    <a:pt x="10541" y="16846"/>
                  </a:cubicBezTo>
                  <a:cubicBezTo>
                    <a:pt x="11408" y="20115"/>
                    <a:pt x="11909" y="23451"/>
                    <a:pt x="12176" y="26820"/>
                  </a:cubicBezTo>
                  <a:cubicBezTo>
                    <a:pt x="12309" y="28488"/>
                    <a:pt x="12376" y="30189"/>
                    <a:pt x="12376" y="31857"/>
                  </a:cubicBezTo>
                  <a:cubicBezTo>
                    <a:pt x="12376" y="33491"/>
                    <a:pt x="12342" y="35159"/>
                    <a:pt x="12209" y="36760"/>
                  </a:cubicBezTo>
                  <a:lnTo>
                    <a:pt x="12976" y="36760"/>
                  </a:lnTo>
                  <a:cubicBezTo>
                    <a:pt x="13076" y="35126"/>
                    <a:pt x="13076" y="33491"/>
                    <a:pt x="13043" y="31857"/>
                  </a:cubicBezTo>
                  <a:cubicBezTo>
                    <a:pt x="13009" y="30155"/>
                    <a:pt x="12909" y="28454"/>
                    <a:pt x="12743" y="26753"/>
                  </a:cubicBezTo>
                  <a:cubicBezTo>
                    <a:pt x="12409" y="23384"/>
                    <a:pt x="11842" y="20015"/>
                    <a:pt x="10908" y="16746"/>
                  </a:cubicBezTo>
                  <a:cubicBezTo>
                    <a:pt x="10408" y="15111"/>
                    <a:pt x="9874" y="13510"/>
                    <a:pt x="9207" y="11942"/>
                  </a:cubicBezTo>
                  <a:cubicBezTo>
                    <a:pt x="8540" y="10375"/>
                    <a:pt x="7772" y="8840"/>
                    <a:pt x="6872" y="7406"/>
                  </a:cubicBezTo>
                  <a:cubicBezTo>
                    <a:pt x="5971" y="5971"/>
                    <a:pt x="4937" y="4604"/>
                    <a:pt x="3803" y="3336"/>
                  </a:cubicBezTo>
                  <a:cubicBezTo>
                    <a:pt x="2669" y="2102"/>
                    <a:pt x="1368" y="100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1" name="Google Shape;881;p10"/>
          <p:cNvGrpSpPr/>
          <p:nvPr/>
        </p:nvGrpSpPr>
        <p:grpSpPr>
          <a:xfrm>
            <a:off x="2742125" y="1881475"/>
            <a:ext cx="467000" cy="431100"/>
            <a:chOff x="1849650" y="1202325"/>
            <a:chExt cx="467000" cy="431100"/>
          </a:xfrm>
        </p:grpSpPr>
        <p:sp>
          <p:nvSpPr>
            <p:cNvPr id="882" name="Google Shape;882;p10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1"/>
          <p:cNvSpPr/>
          <p:nvPr/>
        </p:nvSpPr>
        <p:spPr>
          <a:xfrm>
            <a:off x="685900" y="2469198"/>
            <a:ext cx="2644703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1"/>
          <p:cNvSpPr/>
          <p:nvPr/>
        </p:nvSpPr>
        <p:spPr>
          <a:xfrm>
            <a:off x="683600" y="1204113"/>
            <a:ext cx="2644703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1"/>
          <p:cNvSpPr txBox="1"/>
          <p:nvPr>
            <p:ph type="title"/>
          </p:nvPr>
        </p:nvSpPr>
        <p:spPr>
          <a:xfrm>
            <a:off x="609707" y="35967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Alasan metode yang digunakan</a:t>
            </a:r>
            <a:endParaRPr/>
          </a:p>
        </p:txBody>
      </p:sp>
      <p:sp>
        <p:nvSpPr>
          <p:cNvPr id="903" name="Google Shape;903;p11"/>
          <p:cNvSpPr txBox="1"/>
          <p:nvPr>
            <p:ph idx="1" type="subTitle"/>
          </p:nvPr>
        </p:nvSpPr>
        <p:spPr>
          <a:xfrm>
            <a:off x="762350" y="2469175"/>
            <a:ext cx="1377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904" name="Google Shape;904;p11"/>
          <p:cNvSpPr txBox="1"/>
          <p:nvPr>
            <p:ph idx="2" type="subTitle"/>
          </p:nvPr>
        </p:nvSpPr>
        <p:spPr>
          <a:xfrm>
            <a:off x="762350" y="1204098"/>
            <a:ext cx="3101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905" name="Google Shape;905;p11"/>
          <p:cNvSpPr txBox="1"/>
          <p:nvPr>
            <p:ph idx="3" type="subTitle"/>
          </p:nvPr>
        </p:nvSpPr>
        <p:spPr>
          <a:xfrm>
            <a:off x="658824" y="2957437"/>
            <a:ext cx="37404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/>
              <a:t>Memprediksi masa depan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/>
              <a:t>Memiliki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	a. dependent variable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	b. independent variable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/>
              <a:t>Dependent variable bernilai kontinu</a:t>
            </a:r>
            <a:endParaRPr/>
          </a:p>
        </p:txBody>
      </p:sp>
      <p:sp>
        <p:nvSpPr>
          <p:cNvPr id="906" name="Google Shape;906;p11"/>
          <p:cNvSpPr txBox="1"/>
          <p:nvPr>
            <p:ph idx="4" type="subTitle"/>
          </p:nvPr>
        </p:nvSpPr>
        <p:spPr>
          <a:xfrm>
            <a:off x="762350" y="1826125"/>
            <a:ext cx="458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/>
              <a:t>Ada pemetaan yang tepat antara input-output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/>
              <a:t>Memiliki target / label / class</a:t>
            </a:r>
            <a:endParaRPr/>
          </a:p>
          <a:p>
            <a:pPr indent="-2159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/>
          </a:p>
        </p:txBody>
      </p:sp>
      <p:grpSp>
        <p:nvGrpSpPr>
          <p:cNvPr id="907" name="Google Shape;907;p11"/>
          <p:cNvGrpSpPr/>
          <p:nvPr/>
        </p:nvGrpSpPr>
        <p:grpSpPr>
          <a:xfrm>
            <a:off x="5139543" y="2280770"/>
            <a:ext cx="2999618" cy="2854812"/>
            <a:chOff x="4947901" y="2215219"/>
            <a:chExt cx="2644699" cy="2517027"/>
          </a:xfrm>
        </p:grpSpPr>
        <p:sp>
          <p:nvSpPr>
            <p:cNvPr id="908" name="Google Shape;908;p11"/>
            <p:cNvSpPr/>
            <p:nvPr/>
          </p:nvSpPr>
          <p:spPr>
            <a:xfrm flipH="1">
              <a:off x="5497857" y="4058590"/>
              <a:ext cx="253363" cy="138438"/>
            </a:xfrm>
            <a:custGeom>
              <a:rect b="b" l="l" r="r" t="t"/>
              <a:pathLst>
                <a:path extrusionOk="0" h="2838" w="5194">
                  <a:moveTo>
                    <a:pt x="0" y="0"/>
                  </a:moveTo>
                  <a:lnTo>
                    <a:pt x="600" y="1455"/>
                  </a:lnTo>
                  <a:cubicBezTo>
                    <a:pt x="856" y="2140"/>
                    <a:pt x="1484" y="2625"/>
                    <a:pt x="2197" y="2711"/>
                  </a:cubicBezTo>
                  <a:lnTo>
                    <a:pt x="3139" y="2825"/>
                  </a:lnTo>
                  <a:cubicBezTo>
                    <a:pt x="3209" y="2833"/>
                    <a:pt x="3279" y="2837"/>
                    <a:pt x="3349" y="2837"/>
                  </a:cubicBezTo>
                  <a:cubicBezTo>
                    <a:pt x="3762" y="2837"/>
                    <a:pt x="4163" y="2694"/>
                    <a:pt x="4480" y="2425"/>
                  </a:cubicBezTo>
                  <a:lnTo>
                    <a:pt x="5193" y="1826"/>
                  </a:lnTo>
                  <a:lnTo>
                    <a:pt x="3652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1"/>
            <p:cNvSpPr/>
            <p:nvPr/>
          </p:nvSpPr>
          <p:spPr>
            <a:xfrm flipH="1">
              <a:off x="5474210" y="3682784"/>
              <a:ext cx="928381" cy="534336"/>
            </a:xfrm>
            <a:custGeom>
              <a:rect b="b" l="l" r="r" t="t"/>
              <a:pathLst>
                <a:path extrusionOk="0" h="10954" w="19032">
                  <a:moveTo>
                    <a:pt x="200" y="0"/>
                  </a:moveTo>
                  <a:lnTo>
                    <a:pt x="200" y="0"/>
                  </a:lnTo>
                  <a:cubicBezTo>
                    <a:pt x="0" y="2197"/>
                    <a:pt x="885" y="3852"/>
                    <a:pt x="885" y="3852"/>
                  </a:cubicBezTo>
                  <a:cubicBezTo>
                    <a:pt x="6021" y="6705"/>
                    <a:pt x="8046" y="5964"/>
                    <a:pt x="13097" y="8389"/>
                  </a:cubicBezTo>
                  <a:cubicBezTo>
                    <a:pt x="13610" y="8617"/>
                    <a:pt x="14067" y="9102"/>
                    <a:pt x="14609" y="9730"/>
                  </a:cubicBezTo>
                  <a:lnTo>
                    <a:pt x="15550" y="10843"/>
                  </a:lnTo>
                  <a:cubicBezTo>
                    <a:pt x="15611" y="10918"/>
                    <a:pt x="15703" y="10953"/>
                    <a:pt x="15801" y="10953"/>
                  </a:cubicBezTo>
                  <a:cubicBezTo>
                    <a:pt x="15890" y="10953"/>
                    <a:pt x="15983" y="10925"/>
                    <a:pt x="16064" y="10871"/>
                  </a:cubicBezTo>
                  <a:cubicBezTo>
                    <a:pt x="16178" y="10757"/>
                    <a:pt x="16235" y="10586"/>
                    <a:pt x="16178" y="10443"/>
                  </a:cubicBezTo>
                  <a:cubicBezTo>
                    <a:pt x="15978" y="9901"/>
                    <a:pt x="15465" y="8674"/>
                    <a:pt x="15436" y="8503"/>
                  </a:cubicBezTo>
                  <a:cubicBezTo>
                    <a:pt x="15422" y="8455"/>
                    <a:pt x="15522" y="8436"/>
                    <a:pt x="15680" y="8436"/>
                  </a:cubicBezTo>
                  <a:cubicBezTo>
                    <a:pt x="16179" y="8436"/>
                    <a:pt x="17262" y="8617"/>
                    <a:pt x="17262" y="8617"/>
                  </a:cubicBezTo>
                  <a:lnTo>
                    <a:pt x="18461" y="9587"/>
                  </a:lnTo>
                  <a:cubicBezTo>
                    <a:pt x="18514" y="9627"/>
                    <a:pt x="18579" y="9648"/>
                    <a:pt x="18645" y="9648"/>
                  </a:cubicBezTo>
                  <a:cubicBezTo>
                    <a:pt x="18721" y="9648"/>
                    <a:pt x="18799" y="9620"/>
                    <a:pt x="18860" y="9559"/>
                  </a:cubicBezTo>
                  <a:cubicBezTo>
                    <a:pt x="19003" y="9473"/>
                    <a:pt x="19031" y="9273"/>
                    <a:pt x="18917" y="9159"/>
                  </a:cubicBezTo>
                  <a:lnTo>
                    <a:pt x="18118" y="8218"/>
                  </a:lnTo>
                  <a:cubicBezTo>
                    <a:pt x="17861" y="7904"/>
                    <a:pt x="17548" y="7676"/>
                    <a:pt x="17205" y="7504"/>
                  </a:cubicBezTo>
                  <a:lnTo>
                    <a:pt x="15465" y="6705"/>
                  </a:lnTo>
                  <a:lnTo>
                    <a:pt x="13781" y="6363"/>
                  </a:lnTo>
                  <a:lnTo>
                    <a:pt x="4565" y="71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1"/>
            <p:cNvSpPr/>
            <p:nvPr/>
          </p:nvSpPr>
          <p:spPr>
            <a:xfrm flipH="1">
              <a:off x="6150646" y="2847709"/>
              <a:ext cx="449605" cy="751602"/>
            </a:xfrm>
            <a:custGeom>
              <a:rect b="b" l="l" r="r" t="t"/>
              <a:pathLst>
                <a:path extrusionOk="0" h="15408" w="9217">
                  <a:moveTo>
                    <a:pt x="3425" y="0"/>
                  </a:moveTo>
                  <a:lnTo>
                    <a:pt x="1" y="6962"/>
                  </a:lnTo>
                  <a:lnTo>
                    <a:pt x="3310" y="15407"/>
                  </a:lnTo>
                  <a:lnTo>
                    <a:pt x="9217" y="15407"/>
                  </a:lnTo>
                  <a:cubicBezTo>
                    <a:pt x="9217" y="15407"/>
                    <a:pt x="6107" y="3823"/>
                    <a:pt x="3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1"/>
            <p:cNvSpPr/>
            <p:nvPr/>
          </p:nvSpPr>
          <p:spPr>
            <a:xfrm flipH="1">
              <a:off x="6150646" y="2847709"/>
              <a:ext cx="449605" cy="750188"/>
            </a:xfrm>
            <a:custGeom>
              <a:rect b="b" l="l" r="r" t="t"/>
              <a:pathLst>
                <a:path extrusionOk="0" h="15379" w="9217">
                  <a:moveTo>
                    <a:pt x="3425" y="0"/>
                  </a:moveTo>
                  <a:lnTo>
                    <a:pt x="1" y="6962"/>
                  </a:lnTo>
                  <a:lnTo>
                    <a:pt x="3310" y="15379"/>
                  </a:lnTo>
                  <a:lnTo>
                    <a:pt x="9217" y="15379"/>
                  </a:lnTo>
                  <a:lnTo>
                    <a:pt x="9074" y="14894"/>
                  </a:lnTo>
                  <a:lnTo>
                    <a:pt x="4994" y="14238"/>
                  </a:lnTo>
                  <a:cubicBezTo>
                    <a:pt x="4537" y="14152"/>
                    <a:pt x="4166" y="13753"/>
                    <a:pt x="4052" y="13268"/>
                  </a:cubicBezTo>
                  <a:cubicBezTo>
                    <a:pt x="2711" y="7247"/>
                    <a:pt x="5564" y="5592"/>
                    <a:pt x="4766" y="2397"/>
                  </a:cubicBezTo>
                  <a:cubicBezTo>
                    <a:pt x="4309" y="1455"/>
                    <a:pt x="3853" y="628"/>
                    <a:pt x="3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1"/>
            <p:cNvSpPr/>
            <p:nvPr/>
          </p:nvSpPr>
          <p:spPr>
            <a:xfrm flipH="1">
              <a:off x="6056010" y="3599272"/>
              <a:ext cx="406435" cy="172632"/>
            </a:xfrm>
            <a:custGeom>
              <a:rect b="b" l="l" r="r" t="t"/>
              <a:pathLst>
                <a:path extrusionOk="0" h="3539" w="8332">
                  <a:moveTo>
                    <a:pt x="485" y="0"/>
                  </a:moveTo>
                  <a:cubicBezTo>
                    <a:pt x="172" y="0"/>
                    <a:pt x="0" y="286"/>
                    <a:pt x="115" y="600"/>
                  </a:cubicBezTo>
                  <a:lnTo>
                    <a:pt x="1028" y="3168"/>
                  </a:lnTo>
                  <a:cubicBezTo>
                    <a:pt x="1113" y="3396"/>
                    <a:pt x="1313" y="3538"/>
                    <a:pt x="1513" y="3538"/>
                  </a:cubicBezTo>
                  <a:lnTo>
                    <a:pt x="7847" y="3538"/>
                  </a:lnTo>
                  <a:cubicBezTo>
                    <a:pt x="8132" y="3538"/>
                    <a:pt x="8332" y="3225"/>
                    <a:pt x="8218" y="2911"/>
                  </a:cubicBezTo>
                  <a:lnTo>
                    <a:pt x="7305" y="343"/>
                  </a:lnTo>
                  <a:cubicBezTo>
                    <a:pt x="7219" y="143"/>
                    <a:pt x="7048" y="0"/>
                    <a:pt x="68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1"/>
            <p:cNvSpPr/>
            <p:nvPr/>
          </p:nvSpPr>
          <p:spPr>
            <a:xfrm flipH="1">
              <a:off x="6403966" y="4058590"/>
              <a:ext cx="503849" cy="484385"/>
            </a:xfrm>
            <a:custGeom>
              <a:rect b="b" l="l" r="r" t="t"/>
              <a:pathLst>
                <a:path extrusionOk="0" h="9930" w="10329">
                  <a:moveTo>
                    <a:pt x="5079" y="0"/>
                  </a:moveTo>
                  <a:lnTo>
                    <a:pt x="0" y="1626"/>
                  </a:lnTo>
                  <a:lnTo>
                    <a:pt x="542" y="9929"/>
                  </a:lnTo>
                  <a:lnTo>
                    <a:pt x="4851" y="9929"/>
                  </a:lnTo>
                  <a:lnTo>
                    <a:pt x="3196" y="4965"/>
                  </a:lnTo>
                  <a:lnTo>
                    <a:pt x="10329" y="3595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1"/>
            <p:cNvSpPr/>
            <p:nvPr/>
          </p:nvSpPr>
          <p:spPr>
            <a:xfrm flipH="1">
              <a:off x="6083819" y="3991761"/>
              <a:ext cx="619018" cy="247802"/>
            </a:xfrm>
            <a:custGeom>
              <a:rect b="b" l="l" r="r" t="t"/>
              <a:pathLst>
                <a:path extrusionOk="0" h="5080" w="12690">
                  <a:moveTo>
                    <a:pt x="5613" y="1"/>
                  </a:moveTo>
                  <a:cubicBezTo>
                    <a:pt x="5613" y="1"/>
                    <a:pt x="1333" y="172"/>
                    <a:pt x="649" y="2083"/>
                  </a:cubicBezTo>
                  <a:cubicBezTo>
                    <a:pt x="1" y="3971"/>
                    <a:pt x="2274" y="5080"/>
                    <a:pt x="4666" y="5080"/>
                  </a:cubicBezTo>
                  <a:cubicBezTo>
                    <a:pt x="4696" y="5080"/>
                    <a:pt x="4727" y="5080"/>
                    <a:pt x="4757" y="5079"/>
                  </a:cubicBezTo>
                  <a:cubicBezTo>
                    <a:pt x="7182" y="5022"/>
                    <a:pt x="11291" y="4195"/>
                    <a:pt x="12689" y="2854"/>
                  </a:cubicBezTo>
                  <a:lnTo>
                    <a:pt x="56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1"/>
            <p:cNvSpPr/>
            <p:nvPr/>
          </p:nvSpPr>
          <p:spPr>
            <a:xfrm flipH="1">
              <a:off x="6083819" y="4048834"/>
              <a:ext cx="619018" cy="190730"/>
            </a:xfrm>
            <a:custGeom>
              <a:rect b="b" l="l" r="r" t="t"/>
              <a:pathLst>
                <a:path extrusionOk="0" h="3910" w="12690">
                  <a:moveTo>
                    <a:pt x="12689" y="1684"/>
                  </a:moveTo>
                  <a:cubicBezTo>
                    <a:pt x="12685" y="1688"/>
                    <a:pt x="12681" y="1692"/>
                    <a:pt x="12677" y="1695"/>
                  </a:cubicBezTo>
                  <a:lnTo>
                    <a:pt x="12677" y="1695"/>
                  </a:lnTo>
                  <a:cubicBezTo>
                    <a:pt x="12681" y="1692"/>
                    <a:pt x="12685" y="1688"/>
                    <a:pt x="12689" y="1684"/>
                  </a:cubicBezTo>
                  <a:close/>
                  <a:moveTo>
                    <a:pt x="1362" y="0"/>
                  </a:moveTo>
                  <a:lnTo>
                    <a:pt x="1362" y="0"/>
                  </a:lnTo>
                  <a:cubicBezTo>
                    <a:pt x="1048" y="257"/>
                    <a:pt x="791" y="542"/>
                    <a:pt x="649" y="913"/>
                  </a:cubicBezTo>
                  <a:cubicBezTo>
                    <a:pt x="1" y="2801"/>
                    <a:pt x="2274" y="3910"/>
                    <a:pt x="4666" y="3910"/>
                  </a:cubicBezTo>
                  <a:cubicBezTo>
                    <a:pt x="4696" y="3910"/>
                    <a:pt x="4727" y="3910"/>
                    <a:pt x="4757" y="3909"/>
                  </a:cubicBezTo>
                  <a:cubicBezTo>
                    <a:pt x="7176" y="3852"/>
                    <a:pt x="11268" y="3058"/>
                    <a:pt x="12677" y="1695"/>
                  </a:cubicBezTo>
                  <a:lnTo>
                    <a:pt x="12677" y="1695"/>
                  </a:lnTo>
                  <a:cubicBezTo>
                    <a:pt x="12074" y="2275"/>
                    <a:pt x="10705" y="2514"/>
                    <a:pt x="9119" y="2514"/>
                  </a:cubicBezTo>
                  <a:cubicBezTo>
                    <a:pt x="5523" y="2514"/>
                    <a:pt x="809" y="1285"/>
                    <a:pt x="1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1"/>
            <p:cNvSpPr/>
            <p:nvPr/>
          </p:nvSpPr>
          <p:spPr>
            <a:xfrm flipH="1">
              <a:off x="6004506" y="3696687"/>
              <a:ext cx="876869" cy="453410"/>
            </a:xfrm>
            <a:custGeom>
              <a:rect b="b" l="l" r="r" t="t"/>
              <a:pathLst>
                <a:path extrusionOk="0" h="9295" w="17976">
                  <a:moveTo>
                    <a:pt x="2768" y="1"/>
                  </a:moveTo>
                  <a:lnTo>
                    <a:pt x="0" y="8960"/>
                  </a:lnTo>
                  <a:cubicBezTo>
                    <a:pt x="316" y="9010"/>
                    <a:pt x="623" y="9032"/>
                    <a:pt x="921" y="9032"/>
                  </a:cubicBezTo>
                  <a:cubicBezTo>
                    <a:pt x="3014" y="9032"/>
                    <a:pt x="4679" y="7908"/>
                    <a:pt x="6277" y="7134"/>
                  </a:cubicBezTo>
                  <a:cubicBezTo>
                    <a:pt x="6883" y="6850"/>
                    <a:pt x="7380" y="6723"/>
                    <a:pt x="7812" y="6723"/>
                  </a:cubicBezTo>
                  <a:cubicBezTo>
                    <a:pt x="8681" y="6723"/>
                    <a:pt x="9291" y="7237"/>
                    <a:pt x="10015" y="8018"/>
                  </a:cubicBezTo>
                  <a:cubicBezTo>
                    <a:pt x="10735" y="8814"/>
                    <a:pt x="12762" y="9295"/>
                    <a:pt x="14394" y="9295"/>
                  </a:cubicBezTo>
                  <a:cubicBezTo>
                    <a:pt x="15221" y="9295"/>
                    <a:pt x="15946" y="9171"/>
                    <a:pt x="16349" y="8903"/>
                  </a:cubicBezTo>
                  <a:cubicBezTo>
                    <a:pt x="16692" y="8674"/>
                    <a:pt x="17405" y="7219"/>
                    <a:pt x="17747" y="6477"/>
                  </a:cubicBezTo>
                  <a:cubicBezTo>
                    <a:pt x="17918" y="6164"/>
                    <a:pt x="17975" y="5821"/>
                    <a:pt x="17918" y="5479"/>
                  </a:cubicBezTo>
                  <a:cubicBezTo>
                    <a:pt x="17376" y="1513"/>
                    <a:pt x="11071" y="1"/>
                    <a:pt x="6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1"/>
            <p:cNvSpPr/>
            <p:nvPr/>
          </p:nvSpPr>
          <p:spPr>
            <a:xfrm flipH="1">
              <a:off x="6392843" y="3696687"/>
              <a:ext cx="488532" cy="440630"/>
            </a:xfrm>
            <a:custGeom>
              <a:rect b="b" l="l" r="r" t="t"/>
              <a:pathLst>
                <a:path extrusionOk="0" h="9033" w="10015">
                  <a:moveTo>
                    <a:pt x="2768" y="1"/>
                  </a:moveTo>
                  <a:lnTo>
                    <a:pt x="0" y="8960"/>
                  </a:lnTo>
                  <a:cubicBezTo>
                    <a:pt x="316" y="9010"/>
                    <a:pt x="623" y="9032"/>
                    <a:pt x="920" y="9032"/>
                  </a:cubicBezTo>
                  <a:cubicBezTo>
                    <a:pt x="3008" y="9032"/>
                    <a:pt x="4650" y="7908"/>
                    <a:pt x="6249" y="7134"/>
                  </a:cubicBezTo>
                  <a:cubicBezTo>
                    <a:pt x="6855" y="6850"/>
                    <a:pt x="7354" y="6723"/>
                    <a:pt x="7790" y="6723"/>
                  </a:cubicBezTo>
                  <a:cubicBezTo>
                    <a:pt x="8668" y="6723"/>
                    <a:pt x="9291" y="7237"/>
                    <a:pt x="10015" y="8018"/>
                  </a:cubicBezTo>
                  <a:cubicBezTo>
                    <a:pt x="10015" y="8018"/>
                    <a:pt x="9416" y="6763"/>
                    <a:pt x="7590" y="5593"/>
                  </a:cubicBezTo>
                  <a:cubicBezTo>
                    <a:pt x="5764" y="4395"/>
                    <a:pt x="3567" y="3881"/>
                    <a:pt x="4023" y="2198"/>
                  </a:cubicBezTo>
                  <a:cubicBezTo>
                    <a:pt x="4251" y="1399"/>
                    <a:pt x="5593" y="172"/>
                    <a:pt x="6905" y="29"/>
                  </a:cubicBezTo>
                  <a:cubicBezTo>
                    <a:pt x="6648" y="1"/>
                    <a:pt x="6420" y="1"/>
                    <a:pt x="6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1"/>
            <p:cNvSpPr/>
            <p:nvPr/>
          </p:nvSpPr>
          <p:spPr>
            <a:xfrm flipH="1">
              <a:off x="6359427" y="2865758"/>
              <a:ext cx="432874" cy="881796"/>
            </a:xfrm>
            <a:custGeom>
              <a:rect b="b" l="l" r="r" t="t"/>
              <a:pathLst>
                <a:path extrusionOk="0" h="18077" w="8874">
                  <a:moveTo>
                    <a:pt x="7704" y="1"/>
                  </a:moveTo>
                  <a:lnTo>
                    <a:pt x="5536" y="1256"/>
                  </a:lnTo>
                  <a:lnTo>
                    <a:pt x="0" y="17234"/>
                  </a:lnTo>
                  <a:lnTo>
                    <a:pt x="1256" y="17891"/>
                  </a:lnTo>
                  <a:cubicBezTo>
                    <a:pt x="1500" y="18013"/>
                    <a:pt x="1769" y="18077"/>
                    <a:pt x="2037" y="18077"/>
                  </a:cubicBezTo>
                  <a:cubicBezTo>
                    <a:pt x="2333" y="18077"/>
                    <a:pt x="2627" y="17998"/>
                    <a:pt x="2882" y="17834"/>
                  </a:cubicBezTo>
                  <a:cubicBezTo>
                    <a:pt x="3310" y="17577"/>
                    <a:pt x="3881" y="17234"/>
                    <a:pt x="4366" y="17035"/>
                  </a:cubicBezTo>
                  <a:cubicBezTo>
                    <a:pt x="5364" y="16607"/>
                    <a:pt x="5307" y="15722"/>
                    <a:pt x="5536" y="12612"/>
                  </a:cubicBezTo>
                  <a:cubicBezTo>
                    <a:pt x="5764" y="9502"/>
                    <a:pt x="8874" y="4851"/>
                    <a:pt x="7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1"/>
            <p:cNvSpPr/>
            <p:nvPr/>
          </p:nvSpPr>
          <p:spPr>
            <a:xfrm flipH="1">
              <a:off x="6374739" y="2885270"/>
              <a:ext cx="130877" cy="84828"/>
            </a:xfrm>
            <a:custGeom>
              <a:rect b="b" l="l" r="r" t="t"/>
              <a:pathLst>
                <a:path extrusionOk="0" h="1739" w="2683">
                  <a:moveTo>
                    <a:pt x="1970" y="0"/>
                  </a:moveTo>
                  <a:lnTo>
                    <a:pt x="486" y="371"/>
                  </a:lnTo>
                  <a:cubicBezTo>
                    <a:pt x="486" y="371"/>
                    <a:pt x="1" y="1227"/>
                    <a:pt x="372" y="1513"/>
                  </a:cubicBezTo>
                  <a:cubicBezTo>
                    <a:pt x="532" y="1636"/>
                    <a:pt x="906" y="1738"/>
                    <a:pt x="1313" y="1738"/>
                  </a:cubicBezTo>
                  <a:cubicBezTo>
                    <a:pt x="1848" y="1738"/>
                    <a:pt x="2440" y="1562"/>
                    <a:pt x="2683" y="1028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1"/>
            <p:cNvSpPr/>
            <p:nvPr/>
          </p:nvSpPr>
          <p:spPr>
            <a:xfrm flipH="1">
              <a:off x="6370545" y="2856050"/>
              <a:ext cx="155950" cy="87706"/>
            </a:xfrm>
            <a:custGeom>
              <a:rect b="b" l="l" r="r" t="t"/>
              <a:pathLst>
                <a:path extrusionOk="0" h="1798" w="3197">
                  <a:moveTo>
                    <a:pt x="2569" y="0"/>
                  </a:moveTo>
                  <a:lnTo>
                    <a:pt x="87" y="1455"/>
                  </a:lnTo>
                  <a:lnTo>
                    <a:pt x="1" y="1798"/>
                  </a:lnTo>
                  <a:cubicBezTo>
                    <a:pt x="55" y="1581"/>
                    <a:pt x="1188" y="1352"/>
                    <a:pt x="2075" y="1352"/>
                  </a:cubicBezTo>
                  <a:cubicBezTo>
                    <a:pt x="2587" y="1352"/>
                    <a:pt x="3017" y="1428"/>
                    <a:pt x="3111" y="1627"/>
                  </a:cubicBezTo>
                  <a:cubicBezTo>
                    <a:pt x="3111" y="1627"/>
                    <a:pt x="3197" y="1027"/>
                    <a:pt x="2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1"/>
            <p:cNvSpPr/>
            <p:nvPr/>
          </p:nvSpPr>
          <p:spPr>
            <a:xfrm flipH="1">
              <a:off x="6433532" y="2483074"/>
              <a:ext cx="1030624" cy="1277353"/>
            </a:xfrm>
            <a:custGeom>
              <a:rect b="b" l="l" r="r" t="t"/>
              <a:pathLst>
                <a:path extrusionOk="0" h="26186" w="21128">
                  <a:moveTo>
                    <a:pt x="13063" y="1"/>
                  </a:moveTo>
                  <a:cubicBezTo>
                    <a:pt x="11720" y="1"/>
                    <a:pt x="10215" y="483"/>
                    <a:pt x="8773" y="1968"/>
                  </a:cubicBezTo>
                  <a:cubicBezTo>
                    <a:pt x="4037" y="6819"/>
                    <a:pt x="3694" y="16006"/>
                    <a:pt x="2210" y="18260"/>
                  </a:cubicBezTo>
                  <a:cubicBezTo>
                    <a:pt x="727" y="20486"/>
                    <a:pt x="1269" y="20885"/>
                    <a:pt x="1526" y="22198"/>
                  </a:cubicBezTo>
                  <a:cubicBezTo>
                    <a:pt x="1811" y="23510"/>
                    <a:pt x="584" y="24223"/>
                    <a:pt x="99" y="25422"/>
                  </a:cubicBezTo>
                  <a:cubicBezTo>
                    <a:pt x="0" y="25652"/>
                    <a:pt x="8" y="25738"/>
                    <a:pt x="109" y="25738"/>
                  </a:cubicBezTo>
                  <a:cubicBezTo>
                    <a:pt x="403" y="25738"/>
                    <a:pt x="1495" y="25000"/>
                    <a:pt x="3036" y="25000"/>
                  </a:cubicBezTo>
                  <a:cubicBezTo>
                    <a:pt x="3703" y="25000"/>
                    <a:pt x="4455" y="25139"/>
                    <a:pt x="5263" y="25536"/>
                  </a:cubicBezTo>
                  <a:cubicBezTo>
                    <a:pt x="6277" y="26018"/>
                    <a:pt x="7586" y="26185"/>
                    <a:pt x="8917" y="26185"/>
                  </a:cubicBezTo>
                  <a:cubicBezTo>
                    <a:pt x="11370" y="26185"/>
                    <a:pt x="13895" y="25615"/>
                    <a:pt x="14765" y="25393"/>
                  </a:cubicBezTo>
                  <a:cubicBezTo>
                    <a:pt x="14964" y="25336"/>
                    <a:pt x="15164" y="25222"/>
                    <a:pt x="15335" y="25079"/>
                  </a:cubicBezTo>
                  <a:lnTo>
                    <a:pt x="18759" y="21884"/>
                  </a:lnTo>
                  <a:cubicBezTo>
                    <a:pt x="18987" y="21684"/>
                    <a:pt x="19130" y="21427"/>
                    <a:pt x="19159" y="21113"/>
                  </a:cubicBezTo>
                  <a:lnTo>
                    <a:pt x="21099" y="7304"/>
                  </a:lnTo>
                  <a:cubicBezTo>
                    <a:pt x="21127" y="7133"/>
                    <a:pt x="21099" y="6961"/>
                    <a:pt x="21042" y="6819"/>
                  </a:cubicBezTo>
                  <a:lnTo>
                    <a:pt x="20642" y="5250"/>
                  </a:lnTo>
                  <a:cubicBezTo>
                    <a:pt x="20585" y="5050"/>
                    <a:pt x="20500" y="4879"/>
                    <a:pt x="20328" y="4707"/>
                  </a:cubicBezTo>
                  <a:lnTo>
                    <a:pt x="17504" y="1683"/>
                  </a:lnTo>
                  <a:cubicBezTo>
                    <a:pt x="17475" y="1655"/>
                    <a:pt x="17418" y="1597"/>
                    <a:pt x="17361" y="1569"/>
                  </a:cubicBezTo>
                  <a:cubicBezTo>
                    <a:pt x="16974" y="1252"/>
                    <a:pt x="15228" y="1"/>
                    <a:pt x="13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1"/>
            <p:cNvSpPr/>
            <p:nvPr/>
          </p:nvSpPr>
          <p:spPr>
            <a:xfrm flipH="1">
              <a:off x="6683705" y="2482400"/>
              <a:ext cx="856645" cy="1289517"/>
            </a:xfrm>
            <a:custGeom>
              <a:rect b="b" l="l" r="r" t="t"/>
              <a:pathLst>
                <a:path extrusionOk="0" h="25735" w="17556">
                  <a:moveTo>
                    <a:pt x="13083" y="1"/>
                  </a:moveTo>
                  <a:cubicBezTo>
                    <a:pt x="11734" y="1"/>
                    <a:pt x="10222" y="485"/>
                    <a:pt x="8768" y="1982"/>
                  </a:cubicBezTo>
                  <a:cubicBezTo>
                    <a:pt x="4032" y="6833"/>
                    <a:pt x="3718" y="16020"/>
                    <a:pt x="2205" y="18246"/>
                  </a:cubicBezTo>
                  <a:cubicBezTo>
                    <a:pt x="722" y="20500"/>
                    <a:pt x="1264" y="20899"/>
                    <a:pt x="1549" y="22212"/>
                  </a:cubicBezTo>
                  <a:cubicBezTo>
                    <a:pt x="1806" y="23524"/>
                    <a:pt x="579" y="24209"/>
                    <a:pt x="94" y="25407"/>
                  </a:cubicBezTo>
                  <a:cubicBezTo>
                    <a:pt x="0" y="25646"/>
                    <a:pt x="13" y="25734"/>
                    <a:pt x="120" y="25734"/>
                  </a:cubicBezTo>
                  <a:cubicBezTo>
                    <a:pt x="372" y="25734"/>
                    <a:pt x="1142" y="25245"/>
                    <a:pt x="2263" y="25065"/>
                  </a:cubicBezTo>
                  <a:cubicBezTo>
                    <a:pt x="4716" y="21869"/>
                    <a:pt x="5858" y="12796"/>
                    <a:pt x="6086" y="11883"/>
                  </a:cubicBezTo>
                  <a:cubicBezTo>
                    <a:pt x="6286" y="10970"/>
                    <a:pt x="12306" y="1783"/>
                    <a:pt x="14246" y="1754"/>
                  </a:cubicBezTo>
                  <a:cubicBezTo>
                    <a:pt x="14276" y="1754"/>
                    <a:pt x="14306" y="1753"/>
                    <a:pt x="14336" y="1753"/>
                  </a:cubicBezTo>
                  <a:cubicBezTo>
                    <a:pt x="16256" y="1753"/>
                    <a:pt x="17556" y="2639"/>
                    <a:pt x="17556" y="2639"/>
                  </a:cubicBezTo>
                  <a:lnTo>
                    <a:pt x="17442" y="1754"/>
                  </a:lnTo>
                  <a:lnTo>
                    <a:pt x="17499" y="1669"/>
                  </a:lnTo>
                  <a:cubicBezTo>
                    <a:pt x="17442" y="1640"/>
                    <a:pt x="17413" y="1583"/>
                    <a:pt x="17385" y="1554"/>
                  </a:cubicBezTo>
                  <a:cubicBezTo>
                    <a:pt x="16997" y="1255"/>
                    <a:pt x="15253" y="1"/>
                    <a:pt x="1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1"/>
            <p:cNvSpPr/>
            <p:nvPr/>
          </p:nvSpPr>
          <p:spPr>
            <a:xfrm flipH="1">
              <a:off x="6522253" y="2540098"/>
              <a:ext cx="167071" cy="245022"/>
            </a:xfrm>
            <a:custGeom>
              <a:rect b="b" l="l" r="r" t="t"/>
              <a:pathLst>
                <a:path extrusionOk="0" h="5023" w="3425">
                  <a:moveTo>
                    <a:pt x="1825" y="0"/>
                  </a:moveTo>
                  <a:cubicBezTo>
                    <a:pt x="1770" y="0"/>
                    <a:pt x="1713" y="10"/>
                    <a:pt x="1656" y="29"/>
                  </a:cubicBezTo>
                  <a:lnTo>
                    <a:pt x="1" y="571"/>
                  </a:lnTo>
                  <a:lnTo>
                    <a:pt x="429" y="4537"/>
                  </a:lnTo>
                  <a:cubicBezTo>
                    <a:pt x="429" y="4621"/>
                    <a:pt x="505" y="4674"/>
                    <a:pt x="580" y="4674"/>
                  </a:cubicBezTo>
                  <a:cubicBezTo>
                    <a:pt x="607" y="4674"/>
                    <a:pt x="634" y="4666"/>
                    <a:pt x="657" y="4651"/>
                  </a:cubicBezTo>
                  <a:cubicBezTo>
                    <a:pt x="1212" y="4253"/>
                    <a:pt x="1741" y="4069"/>
                    <a:pt x="2189" y="4069"/>
                  </a:cubicBezTo>
                  <a:cubicBezTo>
                    <a:pt x="2800" y="4069"/>
                    <a:pt x="3260" y="4413"/>
                    <a:pt x="3425" y="5022"/>
                  </a:cubicBezTo>
                  <a:lnTo>
                    <a:pt x="2255" y="571"/>
                  </a:lnTo>
                  <a:lnTo>
                    <a:pt x="2255" y="571"/>
                  </a:lnTo>
                  <a:lnTo>
                    <a:pt x="2882" y="1227"/>
                  </a:lnTo>
                  <a:lnTo>
                    <a:pt x="3054" y="1142"/>
                  </a:lnTo>
                  <a:lnTo>
                    <a:pt x="2112" y="115"/>
                  </a:lnTo>
                  <a:cubicBezTo>
                    <a:pt x="2036" y="39"/>
                    <a:pt x="1934" y="0"/>
                    <a:pt x="1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1"/>
            <p:cNvSpPr/>
            <p:nvPr/>
          </p:nvSpPr>
          <p:spPr>
            <a:xfrm flipH="1">
              <a:off x="6548690" y="2567952"/>
              <a:ext cx="30683" cy="44585"/>
            </a:xfrm>
            <a:custGeom>
              <a:rect b="b" l="l" r="r" t="t"/>
              <a:pathLst>
                <a:path extrusionOk="0" h="914" w="629">
                  <a:moveTo>
                    <a:pt x="1" y="0"/>
                  </a:moveTo>
                  <a:lnTo>
                    <a:pt x="229" y="913"/>
                  </a:lnTo>
                  <a:lnTo>
                    <a:pt x="628" y="6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4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1"/>
            <p:cNvSpPr/>
            <p:nvPr/>
          </p:nvSpPr>
          <p:spPr>
            <a:xfrm flipH="1">
              <a:off x="6188218" y="3121856"/>
              <a:ext cx="1071745" cy="302826"/>
            </a:xfrm>
            <a:custGeom>
              <a:rect b="b" l="l" r="r" t="t"/>
              <a:pathLst>
                <a:path extrusionOk="0" h="6208" w="21971">
                  <a:moveTo>
                    <a:pt x="628" y="1"/>
                  </a:moveTo>
                  <a:cubicBezTo>
                    <a:pt x="0" y="2426"/>
                    <a:pt x="543" y="4252"/>
                    <a:pt x="828" y="4994"/>
                  </a:cubicBezTo>
                  <a:cubicBezTo>
                    <a:pt x="942" y="5279"/>
                    <a:pt x="1142" y="5508"/>
                    <a:pt x="1427" y="5622"/>
                  </a:cubicBezTo>
                  <a:cubicBezTo>
                    <a:pt x="1797" y="5764"/>
                    <a:pt x="2280" y="5827"/>
                    <a:pt x="2845" y="5827"/>
                  </a:cubicBezTo>
                  <a:cubicBezTo>
                    <a:pt x="7152" y="5827"/>
                    <a:pt x="16206" y="2170"/>
                    <a:pt x="16207" y="2169"/>
                  </a:cubicBezTo>
                  <a:lnTo>
                    <a:pt x="16207" y="2169"/>
                  </a:lnTo>
                  <a:cubicBezTo>
                    <a:pt x="16036" y="3539"/>
                    <a:pt x="17890" y="3111"/>
                    <a:pt x="18147" y="3824"/>
                  </a:cubicBezTo>
                  <a:cubicBezTo>
                    <a:pt x="18404" y="4509"/>
                    <a:pt x="19288" y="4623"/>
                    <a:pt x="19288" y="4623"/>
                  </a:cubicBezTo>
                  <a:cubicBezTo>
                    <a:pt x="19317" y="4994"/>
                    <a:pt x="19631" y="5365"/>
                    <a:pt x="19631" y="5365"/>
                  </a:cubicBezTo>
                  <a:cubicBezTo>
                    <a:pt x="19459" y="5707"/>
                    <a:pt x="19574" y="5964"/>
                    <a:pt x="19716" y="6135"/>
                  </a:cubicBezTo>
                  <a:cubicBezTo>
                    <a:pt x="19754" y="6185"/>
                    <a:pt x="19808" y="6208"/>
                    <a:pt x="19861" y="6208"/>
                  </a:cubicBezTo>
                  <a:cubicBezTo>
                    <a:pt x="19930" y="6208"/>
                    <a:pt x="19998" y="6171"/>
                    <a:pt x="20030" y="6107"/>
                  </a:cubicBezTo>
                  <a:lnTo>
                    <a:pt x="20344" y="5336"/>
                  </a:lnTo>
                  <a:lnTo>
                    <a:pt x="20344" y="5336"/>
                  </a:lnTo>
                  <a:cubicBezTo>
                    <a:pt x="20287" y="5707"/>
                    <a:pt x="20401" y="5964"/>
                    <a:pt x="20515" y="6107"/>
                  </a:cubicBezTo>
                  <a:cubicBezTo>
                    <a:pt x="20551" y="6154"/>
                    <a:pt x="20606" y="6177"/>
                    <a:pt x="20661" y="6177"/>
                  </a:cubicBezTo>
                  <a:cubicBezTo>
                    <a:pt x="20738" y="6177"/>
                    <a:pt x="20812" y="6133"/>
                    <a:pt x="20829" y="6050"/>
                  </a:cubicBezTo>
                  <a:lnTo>
                    <a:pt x="21228" y="4395"/>
                  </a:lnTo>
                  <a:cubicBezTo>
                    <a:pt x="21343" y="4851"/>
                    <a:pt x="21542" y="5023"/>
                    <a:pt x="21713" y="5108"/>
                  </a:cubicBezTo>
                  <a:cubicBezTo>
                    <a:pt x="21738" y="5120"/>
                    <a:pt x="21764" y="5126"/>
                    <a:pt x="21789" y="5126"/>
                  </a:cubicBezTo>
                  <a:cubicBezTo>
                    <a:pt x="21882" y="5126"/>
                    <a:pt x="21970" y="5049"/>
                    <a:pt x="21970" y="4937"/>
                  </a:cubicBezTo>
                  <a:cubicBezTo>
                    <a:pt x="21913" y="4224"/>
                    <a:pt x="21400" y="2940"/>
                    <a:pt x="21171" y="2740"/>
                  </a:cubicBezTo>
                  <a:cubicBezTo>
                    <a:pt x="20943" y="2483"/>
                    <a:pt x="17862" y="1"/>
                    <a:pt x="16150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1"/>
            <p:cNvSpPr/>
            <p:nvPr/>
          </p:nvSpPr>
          <p:spPr>
            <a:xfrm flipH="1">
              <a:off x="6779627" y="2492049"/>
              <a:ext cx="505410" cy="668823"/>
            </a:xfrm>
            <a:custGeom>
              <a:rect b="b" l="l" r="r" t="t"/>
              <a:pathLst>
                <a:path extrusionOk="0" h="13711" w="10361">
                  <a:moveTo>
                    <a:pt x="6637" y="0"/>
                  </a:moveTo>
                  <a:cubicBezTo>
                    <a:pt x="6429" y="0"/>
                    <a:pt x="6214" y="33"/>
                    <a:pt x="5993" y="101"/>
                  </a:cubicBezTo>
                  <a:cubicBezTo>
                    <a:pt x="2426" y="1214"/>
                    <a:pt x="914" y="5379"/>
                    <a:pt x="1" y="13711"/>
                  </a:cubicBezTo>
                  <a:lnTo>
                    <a:pt x="7105" y="12912"/>
                  </a:lnTo>
                  <a:cubicBezTo>
                    <a:pt x="8018" y="11771"/>
                    <a:pt x="9730" y="9174"/>
                    <a:pt x="10073" y="6264"/>
                  </a:cubicBezTo>
                  <a:cubicBezTo>
                    <a:pt x="10361" y="3961"/>
                    <a:pt x="8944" y="0"/>
                    <a:pt x="6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1"/>
            <p:cNvSpPr/>
            <p:nvPr/>
          </p:nvSpPr>
          <p:spPr>
            <a:xfrm flipH="1">
              <a:off x="6935626" y="3076295"/>
              <a:ext cx="349411" cy="84585"/>
            </a:xfrm>
            <a:custGeom>
              <a:rect b="b" l="l" r="r" t="t"/>
              <a:pathLst>
                <a:path extrusionOk="0" h="1734" w="7163">
                  <a:moveTo>
                    <a:pt x="4741" y="1"/>
                  </a:moveTo>
                  <a:cubicBezTo>
                    <a:pt x="2868" y="1"/>
                    <a:pt x="115" y="741"/>
                    <a:pt x="115" y="764"/>
                  </a:cubicBezTo>
                  <a:cubicBezTo>
                    <a:pt x="86" y="992"/>
                    <a:pt x="29" y="1506"/>
                    <a:pt x="1" y="1734"/>
                  </a:cubicBezTo>
                  <a:lnTo>
                    <a:pt x="7105" y="935"/>
                  </a:lnTo>
                  <a:lnTo>
                    <a:pt x="7162" y="878"/>
                  </a:lnTo>
                  <a:cubicBezTo>
                    <a:pt x="6192" y="621"/>
                    <a:pt x="6164" y="250"/>
                    <a:pt x="5850" y="136"/>
                  </a:cubicBezTo>
                  <a:cubicBezTo>
                    <a:pt x="5556" y="40"/>
                    <a:pt x="5172" y="1"/>
                    <a:pt x="47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1"/>
            <p:cNvSpPr/>
            <p:nvPr/>
          </p:nvSpPr>
          <p:spPr>
            <a:xfrm flipH="1">
              <a:off x="6932846" y="3082295"/>
              <a:ext cx="413508" cy="290582"/>
            </a:xfrm>
            <a:custGeom>
              <a:rect b="b" l="l" r="r" t="t"/>
              <a:pathLst>
                <a:path extrusionOk="0" h="5957" w="8477">
                  <a:moveTo>
                    <a:pt x="6917" y="1"/>
                  </a:moveTo>
                  <a:cubicBezTo>
                    <a:pt x="5208" y="1"/>
                    <a:pt x="0" y="1335"/>
                    <a:pt x="174" y="2153"/>
                  </a:cubicBezTo>
                  <a:cubicBezTo>
                    <a:pt x="402" y="3123"/>
                    <a:pt x="1172" y="3380"/>
                    <a:pt x="1429" y="4949"/>
                  </a:cubicBezTo>
                  <a:cubicBezTo>
                    <a:pt x="1565" y="5765"/>
                    <a:pt x="1885" y="5957"/>
                    <a:pt x="2156" y="5957"/>
                  </a:cubicBezTo>
                  <a:cubicBezTo>
                    <a:pt x="2397" y="5957"/>
                    <a:pt x="2599" y="5805"/>
                    <a:pt x="2599" y="5805"/>
                  </a:cubicBezTo>
                  <a:cubicBezTo>
                    <a:pt x="2570" y="4435"/>
                    <a:pt x="6108" y="812"/>
                    <a:pt x="8477" y="812"/>
                  </a:cubicBezTo>
                  <a:cubicBezTo>
                    <a:pt x="8477" y="812"/>
                    <a:pt x="7934" y="612"/>
                    <a:pt x="7421" y="99"/>
                  </a:cubicBezTo>
                  <a:cubicBezTo>
                    <a:pt x="7353" y="31"/>
                    <a:pt x="7175" y="1"/>
                    <a:pt x="6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1"/>
            <p:cNvSpPr/>
            <p:nvPr/>
          </p:nvSpPr>
          <p:spPr>
            <a:xfrm flipH="1">
              <a:off x="6232742" y="2551220"/>
              <a:ext cx="335509" cy="375850"/>
            </a:xfrm>
            <a:custGeom>
              <a:rect b="b" l="l" r="r" t="t"/>
              <a:pathLst>
                <a:path extrusionOk="0" h="7705" w="6878">
                  <a:moveTo>
                    <a:pt x="2226" y="1"/>
                  </a:moveTo>
                  <a:lnTo>
                    <a:pt x="1199" y="514"/>
                  </a:lnTo>
                  <a:lnTo>
                    <a:pt x="1" y="1256"/>
                  </a:lnTo>
                  <a:lnTo>
                    <a:pt x="1085" y="5365"/>
                  </a:lnTo>
                  <a:cubicBezTo>
                    <a:pt x="1171" y="5650"/>
                    <a:pt x="1171" y="5935"/>
                    <a:pt x="1142" y="6221"/>
                  </a:cubicBezTo>
                  <a:lnTo>
                    <a:pt x="914" y="7704"/>
                  </a:lnTo>
                  <a:lnTo>
                    <a:pt x="6877" y="4252"/>
                  </a:lnTo>
                  <a:lnTo>
                    <a:pt x="6335" y="514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1"/>
            <p:cNvSpPr/>
            <p:nvPr/>
          </p:nvSpPr>
          <p:spPr>
            <a:xfrm flipH="1">
              <a:off x="6232742" y="2551220"/>
              <a:ext cx="335509" cy="271461"/>
            </a:xfrm>
            <a:custGeom>
              <a:rect b="b" l="l" r="r" t="t"/>
              <a:pathLst>
                <a:path extrusionOk="0" h="5565" w="6878">
                  <a:moveTo>
                    <a:pt x="2255" y="1"/>
                  </a:moveTo>
                  <a:lnTo>
                    <a:pt x="1199" y="514"/>
                  </a:lnTo>
                  <a:lnTo>
                    <a:pt x="1" y="1256"/>
                  </a:lnTo>
                  <a:lnTo>
                    <a:pt x="629" y="3681"/>
                  </a:lnTo>
                  <a:cubicBezTo>
                    <a:pt x="1656" y="3112"/>
                    <a:pt x="2868" y="1729"/>
                    <a:pt x="3690" y="1729"/>
                  </a:cubicBezTo>
                  <a:cubicBezTo>
                    <a:pt x="4353" y="1729"/>
                    <a:pt x="4763" y="2625"/>
                    <a:pt x="4623" y="5564"/>
                  </a:cubicBezTo>
                  <a:lnTo>
                    <a:pt x="6877" y="4252"/>
                  </a:lnTo>
                  <a:lnTo>
                    <a:pt x="6335" y="514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1"/>
            <p:cNvSpPr/>
            <p:nvPr/>
          </p:nvSpPr>
          <p:spPr>
            <a:xfrm flipH="1">
              <a:off x="6158986" y="2455220"/>
              <a:ext cx="350777" cy="157169"/>
            </a:xfrm>
            <a:custGeom>
              <a:rect b="b" l="l" r="r" t="t"/>
              <a:pathLst>
                <a:path extrusionOk="0" h="3222" w="7191">
                  <a:moveTo>
                    <a:pt x="1627" y="0"/>
                  </a:moveTo>
                  <a:lnTo>
                    <a:pt x="0" y="2482"/>
                  </a:lnTo>
                  <a:cubicBezTo>
                    <a:pt x="0" y="2482"/>
                    <a:pt x="1199" y="2882"/>
                    <a:pt x="2112" y="3139"/>
                  </a:cubicBezTo>
                  <a:cubicBezTo>
                    <a:pt x="2321" y="3196"/>
                    <a:pt x="2548" y="3222"/>
                    <a:pt x="2778" y="3222"/>
                  </a:cubicBezTo>
                  <a:cubicBezTo>
                    <a:pt x="3581" y="3222"/>
                    <a:pt x="4426" y="2904"/>
                    <a:pt x="4737" y="2482"/>
                  </a:cubicBezTo>
                  <a:lnTo>
                    <a:pt x="7190" y="102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1"/>
            <p:cNvSpPr/>
            <p:nvPr/>
          </p:nvSpPr>
          <p:spPr>
            <a:xfrm flipH="1">
              <a:off x="5946058" y="2503952"/>
              <a:ext cx="398094" cy="343850"/>
            </a:xfrm>
            <a:custGeom>
              <a:rect b="b" l="l" r="r" t="t"/>
              <a:pathLst>
                <a:path extrusionOk="0" h="7049" w="8161">
                  <a:moveTo>
                    <a:pt x="1916" y="0"/>
                  </a:moveTo>
                  <a:cubicBezTo>
                    <a:pt x="1500" y="0"/>
                    <a:pt x="1249" y="28"/>
                    <a:pt x="1256" y="28"/>
                  </a:cubicBezTo>
                  <a:cubicBezTo>
                    <a:pt x="486" y="399"/>
                    <a:pt x="1" y="1341"/>
                    <a:pt x="257" y="1769"/>
                  </a:cubicBezTo>
                  <a:cubicBezTo>
                    <a:pt x="414" y="2022"/>
                    <a:pt x="757" y="2062"/>
                    <a:pt x="958" y="2062"/>
                  </a:cubicBezTo>
                  <a:cubicBezTo>
                    <a:pt x="1051" y="2062"/>
                    <a:pt x="1113" y="2054"/>
                    <a:pt x="1113" y="2054"/>
                  </a:cubicBezTo>
                  <a:lnTo>
                    <a:pt x="1113" y="2054"/>
                  </a:lnTo>
                  <a:cubicBezTo>
                    <a:pt x="257" y="3652"/>
                    <a:pt x="29" y="6961"/>
                    <a:pt x="1456" y="7047"/>
                  </a:cubicBezTo>
                  <a:cubicBezTo>
                    <a:pt x="1470" y="7048"/>
                    <a:pt x="1485" y="7048"/>
                    <a:pt x="1501" y="7048"/>
                  </a:cubicBezTo>
                  <a:cubicBezTo>
                    <a:pt x="3016" y="7048"/>
                    <a:pt x="8161" y="2910"/>
                    <a:pt x="8161" y="2910"/>
                  </a:cubicBezTo>
                  <a:cubicBezTo>
                    <a:pt x="6474" y="303"/>
                    <a:pt x="3291" y="0"/>
                    <a:pt x="1916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1"/>
            <p:cNvSpPr/>
            <p:nvPr/>
          </p:nvSpPr>
          <p:spPr>
            <a:xfrm flipH="1">
              <a:off x="5713625" y="2413464"/>
              <a:ext cx="830967" cy="352582"/>
            </a:xfrm>
            <a:custGeom>
              <a:rect b="b" l="l" r="r" t="t"/>
              <a:pathLst>
                <a:path extrusionOk="0" h="7228" w="17035">
                  <a:moveTo>
                    <a:pt x="1" y="0"/>
                  </a:moveTo>
                  <a:cubicBezTo>
                    <a:pt x="1" y="0"/>
                    <a:pt x="7220" y="2083"/>
                    <a:pt x="9673" y="3681"/>
                  </a:cubicBezTo>
                  <a:cubicBezTo>
                    <a:pt x="11813" y="5065"/>
                    <a:pt x="13775" y="7227"/>
                    <a:pt x="15226" y="7227"/>
                  </a:cubicBezTo>
                  <a:cubicBezTo>
                    <a:pt x="15420" y="7227"/>
                    <a:pt x="15605" y="7189"/>
                    <a:pt x="15779" y="7105"/>
                  </a:cubicBezTo>
                  <a:cubicBezTo>
                    <a:pt x="17035" y="6505"/>
                    <a:pt x="13982" y="2739"/>
                    <a:pt x="8389" y="1227"/>
                  </a:cubicBezTo>
                  <a:cubicBezTo>
                    <a:pt x="4252" y="11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1"/>
            <p:cNvSpPr/>
            <p:nvPr/>
          </p:nvSpPr>
          <p:spPr>
            <a:xfrm flipH="1">
              <a:off x="5891767" y="2215219"/>
              <a:ext cx="526141" cy="454337"/>
            </a:xfrm>
            <a:custGeom>
              <a:rect b="b" l="l" r="r" t="t"/>
              <a:pathLst>
                <a:path extrusionOk="0" h="9314" w="10786">
                  <a:moveTo>
                    <a:pt x="3405" y="0"/>
                  </a:moveTo>
                  <a:cubicBezTo>
                    <a:pt x="3277" y="0"/>
                    <a:pt x="3195" y="14"/>
                    <a:pt x="3167" y="41"/>
                  </a:cubicBezTo>
                  <a:cubicBezTo>
                    <a:pt x="2882" y="355"/>
                    <a:pt x="0" y="4207"/>
                    <a:pt x="0" y="4207"/>
                  </a:cubicBezTo>
                  <a:lnTo>
                    <a:pt x="9502" y="9314"/>
                  </a:lnTo>
                  <a:lnTo>
                    <a:pt x="10700" y="2951"/>
                  </a:lnTo>
                  <a:cubicBezTo>
                    <a:pt x="10786" y="2580"/>
                    <a:pt x="10614" y="2181"/>
                    <a:pt x="10301" y="1981"/>
                  </a:cubicBezTo>
                  <a:cubicBezTo>
                    <a:pt x="8670" y="911"/>
                    <a:pt x="4469" y="0"/>
                    <a:pt x="3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1"/>
            <p:cNvSpPr/>
            <p:nvPr/>
          </p:nvSpPr>
          <p:spPr>
            <a:xfrm flipH="1">
              <a:off x="5920986" y="2354976"/>
              <a:ext cx="495556" cy="314582"/>
            </a:xfrm>
            <a:custGeom>
              <a:rect b="b" l="l" r="r" t="t"/>
              <a:pathLst>
                <a:path extrusionOk="0" h="6449" w="10159">
                  <a:moveTo>
                    <a:pt x="971" y="1"/>
                  </a:moveTo>
                  <a:cubicBezTo>
                    <a:pt x="486" y="657"/>
                    <a:pt x="87" y="1171"/>
                    <a:pt x="1" y="1285"/>
                  </a:cubicBezTo>
                  <a:lnTo>
                    <a:pt x="1" y="1342"/>
                  </a:lnTo>
                  <a:lnTo>
                    <a:pt x="9474" y="6449"/>
                  </a:lnTo>
                  <a:lnTo>
                    <a:pt x="10158" y="2911"/>
                  </a:lnTo>
                  <a:cubicBezTo>
                    <a:pt x="7619" y="1427"/>
                    <a:pt x="4652" y="1056"/>
                    <a:pt x="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1"/>
            <p:cNvSpPr/>
            <p:nvPr/>
          </p:nvSpPr>
          <p:spPr>
            <a:xfrm flipH="1">
              <a:off x="5773479" y="2370683"/>
              <a:ext cx="819797" cy="395216"/>
            </a:xfrm>
            <a:custGeom>
              <a:rect b="b" l="l" r="r" t="t"/>
              <a:pathLst>
                <a:path extrusionOk="0" h="8102" w="16806">
                  <a:moveTo>
                    <a:pt x="2055" y="0"/>
                  </a:moveTo>
                  <a:cubicBezTo>
                    <a:pt x="364" y="0"/>
                    <a:pt x="0" y="506"/>
                    <a:pt x="0" y="506"/>
                  </a:cubicBezTo>
                  <a:cubicBezTo>
                    <a:pt x="514" y="1505"/>
                    <a:pt x="2197" y="2104"/>
                    <a:pt x="2939" y="2304"/>
                  </a:cubicBezTo>
                  <a:cubicBezTo>
                    <a:pt x="6021" y="3017"/>
                    <a:pt x="11071" y="5613"/>
                    <a:pt x="13553" y="7097"/>
                  </a:cubicBezTo>
                  <a:cubicBezTo>
                    <a:pt x="14911" y="7918"/>
                    <a:pt x="15762" y="8101"/>
                    <a:pt x="16251" y="8101"/>
                  </a:cubicBezTo>
                  <a:cubicBezTo>
                    <a:pt x="16646" y="8101"/>
                    <a:pt x="16806" y="7982"/>
                    <a:pt x="16806" y="7982"/>
                  </a:cubicBezTo>
                  <a:lnTo>
                    <a:pt x="16806" y="7982"/>
                  </a:lnTo>
                  <a:cubicBezTo>
                    <a:pt x="16806" y="7982"/>
                    <a:pt x="16769" y="8002"/>
                    <a:pt x="16680" y="8002"/>
                  </a:cubicBezTo>
                  <a:cubicBezTo>
                    <a:pt x="16401" y="8002"/>
                    <a:pt x="15611" y="7805"/>
                    <a:pt x="13838" y="6184"/>
                  </a:cubicBezTo>
                  <a:cubicBezTo>
                    <a:pt x="11527" y="4044"/>
                    <a:pt x="8218" y="849"/>
                    <a:pt x="4309" y="221"/>
                  </a:cubicBezTo>
                  <a:cubicBezTo>
                    <a:pt x="3374" y="60"/>
                    <a:pt x="2636" y="0"/>
                    <a:pt x="2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1"/>
            <p:cNvSpPr/>
            <p:nvPr/>
          </p:nvSpPr>
          <p:spPr>
            <a:xfrm flipH="1">
              <a:off x="6822900" y="3302832"/>
              <a:ext cx="769700" cy="857357"/>
            </a:xfrm>
            <a:custGeom>
              <a:rect b="b" l="l" r="r" t="t"/>
              <a:pathLst>
                <a:path extrusionOk="0" h="17576" w="15779">
                  <a:moveTo>
                    <a:pt x="15779" y="0"/>
                  </a:moveTo>
                  <a:cubicBezTo>
                    <a:pt x="10300" y="0"/>
                    <a:pt x="3411" y="9406"/>
                    <a:pt x="1244" y="9406"/>
                  </a:cubicBezTo>
                  <a:cubicBezTo>
                    <a:pt x="1187" y="9406"/>
                    <a:pt x="1134" y="9400"/>
                    <a:pt x="1084" y="9387"/>
                  </a:cubicBezTo>
                  <a:lnTo>
                    <a:pt x="1084" y="9387"/>
                  </a:lnTo>
                  <a:cubicBezTo>
                    <a:pt x="1084" y="9387"/>
                    <a:pt x="0" y="17576"/>
                    <a:pt x="10101" y="1757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1"/>
            <p:cNvSpPr/>
            <p:nvPr/>
          </p:nvSpPr>
          <p:spPr>
            <a:xfrm flipH="1">
              <a:off x="6868850" y="3411369"/>
              <a:ext cx="663896" cy="748822"/>
            </a:xfrm>
            <a:custGeom>
              <a:rect b="b" l="l" r="r" t="t"/>
              <a:pathLst>
                <a:path extrusionOk="0" h="15351" w="13610">
                  <a:moveTo>
                    <a:pt x="11213" y="1"/>
                  </a:moveTo>
                  <a:cubicBezTo>
                    <a:pt x="8602" y="2409"/>
                    <a:pt x="4369" y="9999"/>
                    <a:pt x="1155" y="9999"/>
                  </a:cubicBezTo>
                  <a:cubicBezTo>
                    <a:pt x="753" y="9999"/>
                    <a:pt x="366" y="9880"/>
                    <a:pt x="0" y="9616"/>
                  </a:cubicBezTo>
                  <a:lnTo>
                    <a:pt x="0" y="9616"/>
                  </a:lnTo>
                  <a:cubicBezTo>
                    <a:pt x="514" y="12013"/>
                    <a:pt x="2425" y="15351"/>
                    <a:pt x="8874" y="15351"/>
                  </a:cubicBezTo>
                  <a:lnTo>
                    <a:pt x="13610" y="657"/>
                  </a:lnTo>
                  <a:lnTo>
                    <a:pt x="11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1"/>
            <p:cNvSpPr/>
            <p:nvPr/>
          </p:nvSpPr>
          <p:spPr>
            <a:xfrm flipH="1">
              <a:off x="6533384" y="3991761"/>
              <a:ext cx="652823" cy="677847"/>
            </a:xfrm>
            <a:custGeom>
              <a:rect b="b" l="l" r="r" t="t"/>
              <a:pathLst>
                <a:path extrusionOk="0" h="13896" w="13383">
                  <a:moveTo>
                    <a:pt x="1" y="1"/>
                  </a:moveTo>
                  <a:lnTo>
                    <a:pt x="2740" y="11128"/>
                  </a:lnTo>
                  <a:cubicBezTo>
                    <a:pt x="2740" y="11128"/>
                    <a:pt x="1941" y="12526"/>
                    <a:pt x="2369" y="13896"/>
                  </a:cubicBezTo>
                  <a:lnTo>
                    <a:pt x="13382" y="13896"/>
                  </a:lnTo>
                  <a:lnTo>
                    <a:pt x="13382" y="12697"/>
                  </a:lnTo>
                  <a:cubicBezTo>
                    <a:pt x="13382" y="12412"/>
                    <a:pt x="13268" y="12127"/>
                    <a:pt x="13068" y="11927"/>
                  </a:cubicBezTo>
                  <a:lnTo>
                    <a:pt x="8703" y="9816"/>
                  </a:lnTo>
                  <a:cubicBezTo>
                    <a:pt x="8446" y="9673"/>
                    <a:pt x="8304" y="9416"/>
                    <a:pt x="8304" y="9131"/>
                  </a:cubicBezTo>
                  <a:lnTo>
                    <a:pt x="8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1"/>
            <p:cNvSpPr/>
            <p:nvPr/>
          </p:nvSpPr>
          <p:spPr>
            <a:xfrm flipH="1">
              <a:off x="6533382" y="4668202"/>
              <a:ext cx="537312" cy="43170"/>
            </a:xfrm>
            <a:custGeom>
              <a:rect b="b" l="l" r="r" t="t"/>
              <a:pathLst>
                <a:path extrusionOk="0" h="885" w="11015">
                  <a:moveTo>
                    <a:pt x="1" y="0"/>
                  </a:moveTo>
                  <a:lnTo>
                    <a:pt x="1" y="885"/>
                  </a:lnTo>
                  <a:lnTo>
                    <a:pt x="11014" y="885"/>
                  </a:lnTo>
                  <a:lnTo>
                    <a:pt x="11014" y="0"/>
                  </a:lnTo>
                  <a:close/>
                </a:path>
              </a:pathLst>
            </a:custGeom>
            <a:solidFill>
              <a:srgbClr val="2019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1"/>
            <p:cNvSpPr/>
            <p:nvPr/>
          </p:nvSpPr>
          <p:spPr>
            <a:xfrm flipH="1">
              <a:off x="6557042" y="3301856"/>
              <a:ext cx="604092" cy="689944"/>
            </a:xfrm>
            <a:custGeom>
              <a:rect b="b" l="l" r="r" t="t"/>
              <a:pathLst>
                <a:path extrusionOk="0" h="14144" w="12384">
                  <a:moveTo>
                    <a:pt x="7088" y="0"/>
                  </a:moveTo>
                  <a:cubicBezTo>
                    <a:pt x="4857" y="0"/>
                    <a:pt x="2295" y="3437"/>
                    <a:pt x="1056" y="6668"/>
                  </a:cubicBezTo>
                  <a:cubicBezTo>
                    <a:pt x="0" y="9407"/>
                    <a:pt x="86" y="11347"/>
                    <a:pt x="1370" y="14144"/>
                  </a:cubicBezTo>
                  <a:lnTo>
                    <a:pt x="8218" y="14144"/>
                  </a:lnTo>
                  <a:cubicBezTo>
                    <a:pt x="8218" y="10377"/>
                    <a:pt x="12383" y="3016"/>
                    <a:pt x="8218" y="334"/>
                  </a:cubicBezTo>
                  <a:cubicBezTo>
                    <a:pt x="7857" y="105"/>
                    <a:pt x="7477" y="0"/>
                    <a:pt x="7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1"/>
            <p:cNvSpPr/>
            <p:nvPr/>
          </p:nvSpPr>
          <p:spPr>
            <a:xfrm flipH="1">
              <a:off x="6758844" y="3785760"/>
              <a:ext cx="386972" cy="206047"/>
            </a:xfrm>
            <a:custGeom>
              <a:rect b="b" l="l" r="r" t="t"/>
              <a:pathLst>
                <a:path extrusionOk="0" h="4224" w="7933">
                  <a:moveTo>
                    <a:pt x="29" y="1"/>
                  </a:moveTo>
                  <a:cubicBezTo>
                    <a:pt x="0" y="1342"/>
                    <a:pt x="342" y="2626"/>
                    <a:pt x="1056" y="4224"/>
                  </a:cubicBezTo>
                  <a:lnTo>
                    <a:pt x="7904" y="4224"/>
                  </a:lnTo>
                  <a:cubicBezTo>
                    <a:pt x="7904" y="4024"/>
                    <a:pt x="7904" y="3796"/>
                    <a:pt x="7932" y="3596"/>
                  </a:cubicBezTo>
                  <a:lnTo>
                    <a:pt x="3224" y="3596"/>
                  </a:lnTo>
                  <a:cubicBezTo>
                    <a:pt x="2397" y="3596"/>
                    <a:pt x="1626" y="3168"/>
                    <a:pt x="1170" y="2483"/>
                  </a:cubicBezTo>
                  <a:cubicBezTo>
                    <a:pt x="656" y="1713"/>
                    <a:pt x="57" y="714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1"/>
            <p:cNvSpPr/>
            <p:nvPr/>
          </p:nvSpPr>
          <p:spPr>
            <a:xfrm flipH="1">
              <a:off x="5038585" y="4057175"/>
              <a:ext cx="236632" cy="324338"/>
            </a:xfrm>
            <a:custGeom>
              <a:rect b="b" l="l" r="r" t="t"/>
              <a:pathLst>
                <a:path extrusionOk="0" h="6649" w="4851">
                  <a:moveTo>
                    <a:pt x="4822" y="1"/>
                  </a:moveTo>
                  <a:cubicBezTo>
                    <a:pt x="3652" y="771"/>
                    <a:pt x="2397" y="2083"/>
                    <a:pt x="1598" y="3225"/>
                  </a:cubicBezTo>
                  <a:cubicBezTo>
                    <a:pt x="828" y="4280"/>
                    <a:pt x="400" y="5450"/>
                    <a:pt x="0" y="6649"/>
                  </a:cubicBezTo>
                  <a:lnTo>
                    <a:pt x="200" y="6649"/>
                  </a:lnTo>
                  <a:cubicBezTo>
                    <a:pt x="657" y="5450"/>
                    <a:pt x="1056" y="4252"/>
                    <a:pt x="1855" y="3168"/>
                  </a:cubicBezTo>
                  <a:cubicBezTo>
                    <a:pt x="2711" y="2026"/>
                    <a:pt x="3824" y="999"/>
                    <a:pt x="4822" y="29"/>
                  </a:cubicBezTo>
                  <a:cubicBezTo>
                    <a:pt x="4851" y="29"/>
                    <a:pt x="4822" y="1"/>
                    <a:pt x="4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1"/>
            <p:cNvSpPr/>
            <p:nvPr/>
          </p:nvSpPr>
          <p:spPr>
            <a:xfrm flipH="1">
              <a:off x="5459415" y="3959614"/>
              <a:ext cx="89999" cy="418630"/>
            </a:xfrm>
            <a:custGeom>
              <a:rect b="b" l="l" r="r" t="t"/>
              <a:pathLst>
                <a:path extrusionOk="0" h="8582" w="1845">
                  <a:moveTo>
                    <a:pt x="1789" y="1"/>
                  </a:moveTo>
                  <a:cubicBezTo>
                    <a:pt x="1771" y="1"/>
                    <a:pt x="1752" y="10"/>
                    <a:pt x="1741" y="32"/>
                  </a:cubicBezTo>
                  <a:cubicBezTo>
                    <a:pt x="343" y="2543"/>
                    <a:pt x="1" y="5710"/>
                    <a:pt x="343" y="8506"/>
                  </a:cubicBezTo>
                  <a:cubicBezTo>
                    <a:pt x="343" y="8559"/>
                    <a:pt x="380" y="8581"/>
                    <a:pt x="417" y="8581"/>
                  </a:cubicBezTo>
                  <a:cubicBezTo>
                    <a:pt x="459" y="8581"/>
                    <a:pt x="501" y="8552"/>
                    <a:pt x="486" y="8506"/>
                  </a:cubicBezTo>
                  <a:cubicBezTo>
                    <a:pt x="286" y="5481"/>
                    <a:pt x="714" y="2856"/>
                    <a:pt x="1827" y="60"/>
                  </a:cubicBezTo>
                  <a:cubicBezTo>
                    <a:pt x="1844" y="25"/>
                    <a:pt x="1818" y="1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1"/>
            <p:cNvSpPr/>
            <p:nvPr/>
          </p:nvSpPr>
          <p:spPr>
            <a:xfrm flipH="1">
              <a:off x="5095657" y="4246444"/>
              <a:ext cx="158681" cy="135072"/>
            </a:xfrm>
            <a:custGeom>
              <a:rect b="b" l="l" r="r" t="t"/>
              <a:pathLst>
                <a:path extrusionOk="0" h="2769" w="3253">
                  <a:moveTo>
                    <a:pt x="3224" y="1"/>
                  </a:moveTo>
                  <a:cubicBezTo>
                    <a:pt x="2369" y="201"/>
                    <a:pt x="1570" y="1028"/>
                    <a:pt x="970" y="1627"/>
                  </a:cubicBezTo>
                  <a:cubicBezTo>
                    <a:pt x="600" y="1970"/>
                    <a:pt x="286" y="2369"/>
                    <a:pt x="0" y="2769"/>
                  </a:cubicBezTo>
                  <a:lnTo>
                    <a:pt x="257" y="2769"/>
                  </a:lnTo>
                  <a:cubicBezTo>
                    <a:pt x="485" y="2426"/>
                    <a:pt x="742" y="2141"/>
                    <a:pt x="1028" y="1827"/>
                  </a:cubicBezTo>
                  <a:cubicBezTo>
                    <a:pt x="1598" y="1228"/>
                    <a:pt x="2454" y="343"/>
                    <a:pt x="3224" y="58"/>
                  </a:cubicBezTo>
                  <a:cubicBezTo>
                    <a:pt x="3253" y="29"/>
                    <a:pt x="3253" y="1"/>
                    <a:pt x="3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1"/>
            <p:cNvSpPr/>
            <p:nvPr/>
          </p:nvSpPr>
          <p:spPr>
            <a:xfrm flipH="1">
              <a:off x="5574442" y="3852590"/>
              <a:ext cx="190681" cy="528922"/>
            </a:xfrm>
            <a:custGeom>
              <a:rect b="b" l="l" r="r" t="t"/>
              <a:pathLst>
                <a:path extrusionOk="0" h="10843" w="3909">
                  <a:moveTo>
                    <a:pt x="29" y="0"/>
                  </a:moveTo>
                  <a:cubicBezTo>
                    <a:pt x="29" y="0"/>
                    <a:pt x="0" y="29"/>
                    <a:pt x="29" y="29"/>
                  </a:cubicBezTo>
                  <a:cubicBezTo>
                    <a:pt x="1084" y="714"/>
                    <a:pt x="1740" y="1398"/>
                    <a:pt x="2111" y="2597"/>
                  </a:cubicBezTo>
                  <a:cubicBezTo>
                    <a:pt x="2226" y="2968"/>
                    <a:pt x="2311" y="3339"/>
                    <a:pt x="2397" y="3709"/>
                  </a:cubicBezTo>
                  <a:cubicBezTo>
                    <a:pt x="2111" y="3310"/>
                    <a:pt x="1740" y="3025"/>
                    <a:pt x="1313" y="2939"/>
                  </a:cubicBezTo>
                  <a:lnTo>
                    <a:pt x="1313" y="2939"/>
                  </a:lnTo>
                  <a:cubicBezTo>
                    <a:pt x="1798" y="3196"/>
                    <a:pt x="2168" y="3595"/>
                    <a:pt x="2482" y="4080"/>
                  </a:cubicBezTo>
                  <a:cubicBezTo>
                    <a:pt x="2596" y="4680"/>
                    <a:pt x="2682" y="5279"/>
                    <a:pt x="2739" y="5878"/>
                  </a:cubicBezTo>
                  <a:cubicBezTo>
                    <a:pt x="2910" y="7533"/>
                    <a:pt x="2853" y="9188"/>
                    <a:pt x="2853" y="10843"/>
                  </a:cubicBezTo>
                  <a:lnTo>
                    <a:pt x="3139" y="10843"/>
                  </a:lnTo>
                  <a:cubicBezTo>
                    <a:pt x="3139" y="9872"/>
                    <a:pt x="3110" y="8874"/>
                    <a:pt x="3110" y="7932"/>
                  </a:cubicBezTo>
                  <a:cubicBezTo>
                    <a:pt x="3110" y="6877"/>
                    <a:pt x="3024" y="5849"/>
                    <a:pt x="2853" y="4822"/>
                  </a:cubicBezTo>
                  <a:lnTo>
                    <a:pt x="2853" y="4822"/>
                  </a:lnTo>
                  <a:cubicBezTo>
                    <a:pt x="3253" y="5764"/>
                    <a:pt x="3452" y="6819"/>
                    <a:pt x="3538" y="7675"/>
                  </a:cubicBezTo>
                  <a:cubicBezTo>
                    <a:pt x="3624" y="8731"/>
                    <a:pt x="3595" y="9787"/>
                    <a:pt x="3624" y="10843"/>
                  </a:cubicBezTo>
                  <a:lnTo>
                    <a:pt x="3909" y="10843"/>
                  </a:lnTo>
                  <a:cubicBezTo>
                    <a:pt x="3909" y="9302"/>
                    <a:pt x="3852" y="7733"/>
                    <a:pt x="3509" y="6277"/>
                  </a:cubicBezTo>
                  <a:cubicBezTo>
                    <a:pt x="3367" y="5707"/>
                    <a:pt x="3139" y="4908"/>
                    <a:pt x="2768" y="4252"/>
                  </a:cubicBezTo>
                  <a:cubicBezTo>
                    <a:pt x="2739" y="4195"/>
                    <a:pt x="2739" y="4166"/>
                    <a:pt x="2739" y="4137"/>
                  </a:cubicBezTo>
                  <a:cubicBezTo>
                    <a:pt x="2368" y="2368"/>
                    <a:pt x="1883" y="657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1"/>
            <p:cNvSpPr/>
            <p:nvPr/>
          </p:nvSpPr>
          <p:spPr>
            <a:xfrm flipH="1">
              <a:off x="5799905" y="4268737"/>
              <a:ext cx="107218" cy="112779"/>
            </a:xfrm>
            <a:custGeom>
              <a:rect b="b" l="l" r="r" t="t"/>
              <a:pathLst>
                <a:path extrusionOk="0" h="2312" w="2198">
                  <a:moveTo>
                    <a:pt x="29" y="0"/>
                  </a:moveTo>
                  <a:cubicBezTo>
                    <a:pt x="29" y="0"/>
                    <a:pt x="1" y="29"/>
                    <a:pt x="29" y="29"/>
                  </a:cubicBezTo>
                  <a:cubicBezTo>
                    <a:pt x="743" y="771"/>
                    <a:pt x="1456" y="1484"/>
                    <a:pt x="1969" y="2312"/>
                  </a:cubicBezTo>
                  <a:lnTo>
                    <a:pt x="2198" y="2312"/>
                  </a:lnTo>
                  <a:cubicBezTo>
                    <a:pt x="1684" y="1398"/>
                    <a:pt x="885" y="657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1"/>
            <p:cNvSpPr/>
            <p:nvPr/>
          </p:nvSpPr>
          <p:spPr>
            <a:xfrm flipH="1">
              <a:off x="5033036" y="4381469"/>
              <a:ext cx="932527" cy="350777"/>
            </a:xfrm>
            <a:custGeom>
              <a:rect b="b" l="l" r="r" t="t"/>
              <a:pathLst>
                <a:path extrusionOk="0" h="7191" w="19117">
                  <a:moveTo>
                    <a:pt x="0" y="1"/>
                  </a:moveTo>
                  <a:cubicBezTo>
                    <a:pt x="0" y="1"/>
                    <a:pt x="0" y="3966"/>
                    <a:pt x="3481" y="7191"/>
                  </a:cubicBezTo>
                  <a:lnTo>
                    <a:pt x="15493" y="7191"/>
                  </a:lnTo>
                  <a:cubicBezTo>
                    <a:pt x="15493" y="7162"/>
                    <a:pt x="19117" y="4737"/>
                    <a:pt x="19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1"/>
            <p:cNvSpPr/>
            <p:nvPr/>
          </p:nvSpPr>
          <p:spPr>
            <a:xfrm flipH="1">
              <a:off x="5894539" y="4440786"/>
              <a:ext cx="58487" cy="54390"/>
            </a:xfrm>
            <a:custGeom>
              <a:rect b="b" l="l" r="r" t="t"/>
              <a:pathLst>
                <a:path extrusionOk="0" h="1115" w="1199">
                  <a:moveTo>
                    <a:pt x="400" y="1"/>
                  </a:moveTo>
                  <a:cubicBezTo>
                    <a:pt x="314" y="1"/>
                    <a:pt x="228" y="33"/>
                    <a:pt x="143" y="97"/>
                  </a:cubicBezTo>
                  <a:cubicBezTo>
                    <a:pt x="57" y="183"/>
                    <a:pt x="0" y="325"/>
                    <a:pt x="0" y="439"/>
                  </a:cubicBezTo>
                  <a:cubicBezTo>
                    <a:pt x="0" y="554"/>
                    <a:pt x="29" y="639"/>
                    <a:pt x="57" y="725"/>
                  </a:cubicBezTo>
                  <a:cubicBezTo>
                    <a:pt x="183" y="935"/>
                    <a:pt x="387" y="1114"/>
                    <a:pt x="611" y="1114"/>
                  </a:cubicBezTo>
                  <a:cubicBezTo>
                    <a:pt x="691" y="1114"/>
                    <a:pt x="773" y="1091"/>
                    <a:pt x="856" y="1039"/>
                  </a:cubicBezTo>
                  <a:cubicBezTo>
                    <a:pt x="1199" y="810"/>
                    <a:pt x="1113" y="126"/>
                    <a:pt x="685" y="68"/>
                  </a:cubicBezTo>
                  <a:cubicBezTo>
                    <a:pt x="628" y="40"/>
                    <a:pt x="571" y="11"/>
                    <a:pt x="485" y="11"/>
                  </a:cubicBezTo>
                  <a:cubicBezTo>
                    <a:pt x="457" y="4"/>
                    <a:pt x="428" y="1"/>
                    <a:pt x="400" y="1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1"/>
            <p:cNvSpPr/>
            <p:nvPr/>
          </p:nvSpPr>
          <p:spPr>
            <a:xfrm flipH="1">
              <a:off x="5596683" y="4381469"/>
              <a:ext cx="58487" cy="32487"/>
            </a:xfrm>
            <a:custGeom>
              <a:rect b="b" l="l" r="r" t="t"/>
              <a:pathLst>
                <a:path extrusionOk="0" h="666" w="1199">
                  <a:moveTo>
                    <a:pt x="29" y="1"/>
                  </a:moveTo>
                  <a:cubicBezTo>
                    <a:pt x="0" y="86"/>
                    <a:pt x="0" y="200"/>
                    <a:pt x="57" y="286"/>
                  </a:cubicBezTo>
                  <a:cubicBezTo>
                    <a:pt x="144" y="529"/>
                    <a:pt x="378" y="666"/>
                    <a:pt x="619" y="666"/>
                  </a:cubicBezTo>
                  <a:cubicBezTo>
                    <a:pt x="774" y="666"/>
                    <a:pt x="933" y="609"/>
                    <a:pt x="1056" y="486"/>
                  </a:cubicBezTo>
                  <a:cubicBezTo>
                    <a:pt x="1170" y="343"/>
                    <a:pt x="1198" y="143"/>
                    <a:pt x="1141" y="1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1"/>
            <p:cNvSpPr/>
            <p:nvPr/>
          </p:nvSpPr>
          <p:spPr>
            <a:xfrm flipH="1">
              <a:off x="5680196" y="4449274"/>
              <a:ext cx="73804" cy="69121"/>
            </a:xfrm>
            <a:custGeom>
              <a:rect b="b" l="l" r="r" t="t"/>
              <a:pathLst>
                <a:path extrusionOk="0" h="1417" w="1513">
                  <a:moveTo>
                    <a:pt x="678" y="0"/>
                  </a:moveTo>
                  <a:cubicBezTo>
                    <a:pt x="614" y="0"/>
                    <a:pt x="549" y="12"/>
                    <a:pt x="485" y="37"/>
                  </a:cubicBezTo>
                  <a:cubicBezTo>
                    <a:pt x="143" y="151"/>
                    <a:pt x="0" y="608"/>
                    <a:pt x="114" y="922"/>
                  </a:cubicBezTo>
                  <a:cubicBezTo>
                    <a:pt x="143" y="979"/>
                    <a:pt x="143" y="1007"/>
                    <a:pt x="171" y="1036"/>
                  </a:cubicBezTo>
                  <a:cubicBezTo>
                    <a:pt x="229" y="1178"/>
                    <a:pt x="314" y="1293"/>
                    <a:pt x="457" y="1350"/>
                  </a:cubicBezTo>
                  <a:cubicBezTo>
                    <a:pt x="555" y="1394"/>
                    <a:pt x="664" y="1416"/>
                    <a:pt x="773" y="1416"/>
                  </a:cubicBezTo>
                  <a:cubicBezTo>
                    <a:pt x="1013" y="1416"/>
                    <a:pt x="1252" y="1309"/>
                    <a:pt x="1370" y="1093"/>
                  </a:cubicBezTo>
                  <a:cubicBezTo>
                    <a:pt x="1512" y="836"/>
                    <a:pt x="1455" y="522"/>
                    <a:pt x="1256" y="294"/>
                  </a:cubicBezTo>
                  <a:cubicBezTo>
                    <a:pt x="1123" y="139"/>
                    <a:pt x="903" y="0"/>
                    <a:pt x="678" y="0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1"/>
            <p:cNvSpPr/>
            <p:nvPr/>
          </p:nvSpPr>
          <p:spPr>
            <a:xfrm flipH="1">
              <a:off x="5319706" y="4381469"/>
              <a:ext cx="68243" cy="29024"/>
            </a:xfrm>
            <a:custGeom>
              <a:rect b="b" l="l" r="r" t="t"/>
              <a:pathLst>
                <a:path extrusionOk="0" h="595" w="1399">
                  <a:moveTo>
                    <a:pt x="0" y="1"/>
                  </a:moveTo>
                  <a:cubicBezTo>
                    <a:pt x="0" y="58"/>
                    <a:pt x="29" y="143"/>
                    <a:pt x="57" y="200"/>
                  </a:cubicBezTo>
                  <a:cubicBezTo>
                    <a:pt x="86" y="229"/>
                    <a:pt x="86" y="229"/>
                    <a:pt x="114" y="257"/>
                  </a:cubicBezTo>
                  <a:cubicBezTo>
                    <a:pt x="143" y="371"/>
                    <a:pt x="257" y="486"/>
                    <a:pt x="400" y="543"/>
                  </a:cubicBezTo>
                  <a:cubicBezTo>
                    <a:pt x="478" y="578"/>
                    <a:pt x="562" y="594"/>
                    <a:pt x="646" y="594"/>
                  </a:cubicBezTo>
                  <a:cubicBezTo>
                    <a:pt x="899" y="594"/>
                    <a:pt x="1156" y="450"/>
                    <a:pt x="1284" y="257"/>
                  </a:cubicBezTo>
                  <a:cubicBezTo>
                    <a:pt x="1313" y="200"/>
                    <a:pt x="1341" y="115"/>
                    <a:pt x="1370" y="58"/>
                  </a:cubicBezTo>
                  <a:cubicBezTo>
                    <a:pt x="1370" y="29"/>
                    <a:pt x="1398" y="29"/>
                    <a:pt x="1398" y="1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1"/>
            <p:cNvSpPr/>
            <p:nvPr/>
          </p:nvSpPr>
          <p:spPr>
            <a:xfrm flipH="1">
              <a:off x="5335025" y="3879809"/>
              <a:ext cx="157315" cy="501702"/>
            </a:xfrm>
            <a:custGeom>
              <a:rect b="b" l="l" r="r" t="t"/>
              <a:pathLst>
                <a:path extrusionOk="0" h="10285" w="3225">
                  <a:moveTo>
                    <a:pt x="3216" y="0"/>
                  </a:moveTo>
                  <a:cubicBezTo>
                    <a:pt x="3212" y="0"/>
                    <a:pt x="3205" y="3"/>
                    <a:pt x="3196" y="13"/>
                  </a:cubicBezTo>
                  <a:cubicBezTo>
                    <a:pt x="1941" y="1382"/>
                    <a:pt x="1142" y="3579"/>
                    <a:pt x="685" y="5377"/>
                  </a:cubicBezTo>
                  <a:cubicBezTo>
                    <a:pt x="257" y="6946"/>
                    <a:pt x="0" y="8630"/>
                    <a:pt x="29" y="10285"/>
                  </a:cubicBezTo>
                  <a:lnTo>
                    <a:pt x="257" y="10285"/>
                  </a:lnTo>
                  <a:cubicBezTo>
                    <a:pt x="571" y="6632"/>
                    <a:pt x="1170" y="3209"/>
                    <a:pt x="3224" y="13"/>
                  </a:cubicBezTo>
                  <a:cubicBezTo>
                    <a:pt x="3224" y="13"/>
                    <a:pt x="3224" y="0"/>
                    <a:pt x="3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1"/>
            <p:cNvSpPr/>
            <p:nvPr/>
          </p:nvSpPr>
          <p:spPr>
            <a:xfrm flipH="1">
              <a:off x="5566048" y="4224542"/>
              <a:ext cx="29317" cy="156974"/>
            </a:xfrm>
            <a:custGeom>
              <a:rect b="b" l="l" r="r" t="t"/>
              <a:pathLst>
                <a:path extrusionOk="0" h="3218" w="601">
                  <a:moveTo>
                    <a:pt x="472" y="1"/>
                  </a:moveTo>
                  <a:cubicBezTo>
                    <a:pt x="465" y="1"/>
                    <a:pt x="457" y="8"/>
                    <a:pt x="457" y="22"/>
                  </a:cubicBezTo>
                  <a:cubicBezTo>
                    <a:pt x="515" y="593"/>
                    <a:pt x="115" y="1334"/>
                    <a:pt x="58" y="1934"/>
                  </a:cubicBezTo>
                  <a:cubicBezTo>
                    <a:pt x="1" y="2362"/>
                    <a:pt x="1" y="2790"/>
                    <a:pt x="29" y="3218"/>
                  </a:cubicBezTo>
                  <a:lnTo>
                    <a:pt x="172" y="3218"/>
                  </a:lnTo>
                  <a:cubicBezTo>
                    <a:pt x="144" y="2533"/>
                    <a:pt x="172" y="1876"/>
                    <a:pt x="286" y="1192"/>
                  </a:cubicBezTo>
                  <a:cubicBezTo>
                    <a:pt x="343" y="849"/>
                    <a:pt x="600" y="364"/>
                    <a:pt x="486" y="22"/>
                  </a:cubicBezTo>
                  <a:cubicBezTo>
                    <a:pt x="486" y="8"/>
                    <a:pt x="479" y="1"/>
                    <a:pt x="472" y="1"/>
                  </a:cubicBezTo>
                  <a:close/>
                </a:path>
              </a:pathLst>
            </a:custGeom>
            <a:solidFill>
              <a:srgbClr val="6AA3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1"/>
            <p:cNvSpPr/>
            <p:nvPr/>
          </p:nvSpPr>
          <p:spPr>
            <a:xfrm flipH="1">
              <a:off x="5208390" y="4115615"/>
              <a:ext cx="168437" cy="265900"/>
            </a:xfrm>
            <a:custGeom>
              <a:rect b="b" l="l" r="r" t="t"/>
              <a:pathLst>
                <a:path extrusionOk="0" h="5451" w="3453">
                  <a:moveTo>
                    <a:pt x="3453" y="1"/>
                  </a:moveTo>
                  <a:lnTo>
                    <a:pt x="3453" y="1"/>
                  </a:lnTo>
                  <a:cubicBezTo>
                    <a:pt x="2255" y="543"/>
                    <a:pt x="1456" y="1884"/>
                    <a:pt x="828" y="2997"/>
                  </a:cubicBezTo>
                  <a:cubicBezTo>
                    <a:pt x="400" y="3796"/>
                    <a:pt x="143" y="4595"/>
                    <a:pt x="1" y="5451"/>
                  </a:cubicBezTo>
                  <a:lnTo>
                    <a:pt x="286" y="5451"/>
                  </a:lnTo>
                  <a:cubicBezTo>
                    <a:pt x="428" y="4652"/>
                    <a:pt x="628" y="3881"/>
                    <a:pt x="1028" y="3111"/>
                  </a:cubicBezTo>
                  <a:cubicBezTo>
                    <a:pt x="1655" y="1913"/>
                    <a:pt x="2454" y="885"/>
                    <a:pt x="3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1"/>
            <p:cNvSpPr/>
            <p:nvPr/>
          </p:nvSpPr>
          <p:spPr>
            <a:xfrm flipH="1">
              <a:off x="5522927" y="3792150"/>
              <a:ext cx="51560" cy="555702"/>
            </a:xfrm>
            <a:custGeom>
              <a:rect b="b" l="l" r="r" t="t"/>
              <a:pathLst>
                <a:path extrusionOk="0" h="11392" w="1057">
                  <a:moveTo>
                    <a:pt x="46" y="1"/>
                  </a:moveTo>
                  <a:cubicBezTo>
                    <a:pt x="29" y="1"/>
                    <a:pt x="1" y="21"/>
                    <a:pt x="1" y="41"/>
                  </a:cubicBezTo>
                  <a:cubicBezTo>
                    <a:pt x="1057" y="3665"/>
                    <a:pt x="743" y="7602"/>
                    <a:pt x="258" y="11311"/>
                  </a:cubicBezTo>
                  <a:cubicBezTo>
                    <a:pt x="258" y="11361"/>
                    <a:pt x="287" y="11391"/>
                    <a:pt x="316" y="11391"/>
                  </a:cubicBezTo>
                  <a:cubicBezTo>
                    <a:pt x="338" y="11391"/>
                    <a:pt x="360" y="11376"/>
                    <a:pt x="372" y="11340"/>
                  </a:cubicBezTo>
                  <a:cubicBezTo>
                    <a:pt x="828" y="9371"/>
                    <a:pt x="914" y="7488"/>
                    <a:pt x="828" y="5462"/>
                  </a:cubicBezTo>
                  <a:cubicBezTo>
                    <a:pt x="743" y="3550"/>
                    <a:pt x="657" y="1838"/>
                    <a:pt x="58" y="12"/>
                  </a:cubicBezTo>
                  <a:cubicBezTo>
                    <a:pt x="58" y="4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1"/>
            <p:cNvSpPr/>
            <p:nvPr/>
          </p:nvSpPr>
          <p:spPr>
            <a:xfrm flipH="1">
              <a:off x="5548636" y="4192639"/>
              <a:ext cx="130194" cy="185754"/>
            </a:xfrm>
            <a:custGeom>
              <a:rect b="b" l="l" r="r" t="t"/>
              <a:pathLst>
                <a:path extrusionOk="0" h="3808" w="2669">
                  <a:moveTo>
                    <a:pt x="2593" y="1"/>
                  </a:moveTo>
                  <a:cubicBezTo>
                    <a:pt x="2578" y="1"/>
                    <a:pt x="2559" y="6"/>
                    <a:pt x="2539" y="20"/>
                  </a:cubicBezTo>
                  <a:cubicBezTo>
                    <a:pt x="1313" y="819"/>
                    <a:pt x="0" y="2217"/>
                    <a:pt x="29" y="3786"/>
                  </a:cubicBezTo>
                  <a:cubicBezTo>
                    <a:pt x="29" y="3800"/>
                    <a:pt x="36" y="3807"/>
                    <a:pt x="43" y="3807"/>
                  </a:cubicBezTo>
                  <a:cubicBezTo>
                    <a:pt x="50" y="3807"/>
                    <a:pt x="57" y="3800"/>
                    <a:pt x="57" y="3786"/>
                  </a:cubicBezTo>
                  <a:cubicBezTo>
                    <a:pt x="143" y="2188"/>
                    <a:pt x="1541" y="1075"/>
                    <a:pt x="2625" y="105"/>
                  </a:cubicBezTo>
                  <a:cubicBezTo>
                    <a:pt x="2669" y="61"/>
                    <a:pt x="2645" y="1"/>
                    <a:pt x="2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1"/>
            <p:cNvSpPr/>
            <p:nvPr/>
          </p:nvSpPr>
          <p:spPr>
            <a:xfrm flipH="1">
              <a:off x="5741418" y="4085029"/>
              <a:ext cx="140633" cy="296485"/>
            </a:xfrm>
            <a:custGeom>
              <a:rect b="b" l="l" r="r" t="t"/>
              <a:pathLst>
                <a:path extrusionOk="0" h="6078" w="2883">
                  <a:moveTo>
                    <a:pt x="0" y="0"/>
                  </a:moveTo>
                  <a:cubicBezTo>
                    <a:pt x="714" y="2140"/>
                    <a:pt x="2055" y="3938"/>
                    <a:pt x="2625" y="6078"/>
                  </a:cubicBezTo>
                  <a:lnTo>
                    <a:pt x="2882" y="6078"/>
                  </a:lnTo>
                  <a:cubicBezTo>
                    <a:pt x="2426" y="3909"/>
                    <a:pt x="999" y="191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1"/>
            <p:cNvSpPr/>
            <p:nvPr/>
          </p:nvSpPr>
          <p:spPr>
            <a:xfrm flipH="1">
              <a:off x="5785956" y="4064054"/>
              <a:ext cx="243559" cy="279412"/>
            </a:xfrm>
            <a:custGeom>
              <a:rect b="b" l="l" r="r" t="t"/>
              <a:pathLst>
                <a:path extrusionOk="0" h="5728" w="4993">
                  <a:moveTo>
                    <a:pt x="2930" y="1"/>
                  </a:moveTo>
                  <a:cubicBezTo>
                    <a:pt x="2751" y="1"/>
                    <a:pt x="1" y="1528"/>
                    <a:pt x="113" y="3854"/>
                  </a:cubicBezTo>
                  <a:cubicBezTo>
                    <a:pt x="174" y="5140"/>
                    <a:pt x="1130" y="5727"/>
                    <a:pt x="2123" y="5727"/>
                  </a:cubicBezTo>
                  <a:cubicBezTo>
                    <a:pt x="2980" y="5727"/>
                    <a:pt x="3865" y="5289"/>
                    <a:pt x="4222" y="4482"/>
                  </a:cubicBezTo>
                  <a:cubicBezTo>
                    <a:pt x="4992" y="2713"/>
                    <a:pt x="3737" y="687"/>
                    <a:pt x="2938" y="2"/>
                  </a:cubicBezTo>
                  <a:cubicBezTo>
                    <a:pt x="2936" y="1"/>
                    <a:pt x="293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1"/>
            <p:cNvSpPr/>
            <p:nvPr/>
          </p:nvSpPr>
          <p:spPr>
            <a:xfrm flipH="1">
              <a:off x="5366294" y="4178737"/>
              <a:ext cx="229071" cy="223949"/>
            </a:xfrm>
            <a:custGeom>
              <a:rect b="b" l="l" r="r" t="t"/>
              <a:pathLst>
                <a:path extrusionOk="0" h="4591" w="4696">
                  <a:moveTo>
                    <a:pt x="2241" y="0"/>
                  </a:moveTo>
                  <a:cubicBezTo>
                    <a:pt x="1345" y="0"/>
                    <a:pt x="457" y="533"/>
                    <a:pt x="457" y="533"/>
                  </a:cubicBezTo>
                  <a:cubicBezTo>
                    <a:pt x="457" y="533"/>
                    <a:pt x="1" y="3871"/>
                    <a:pt x="3168" y="4556"/>
                  </a:cubicBezTo>
                  <a:cubicBezTo>
                    <a:pt x="3263" y="4580"/>
                    <a:pt x="3357" y="4591"/>
                    <a:pt x="3450" y="4591"/>
                  </a:cubicBezTo>
                  <a:cubicBezTo>
                    <a:pt x="4131" y="4591"/>
                    <a:pt x="4695" y="3976"/>
                    <a:pt x="4595" y="3272"/>
                  </a:cubicBezTo>
                  <a:cubicBezTo>
                    <a:pt x="4481" y="2416"/>
                    <a:pt x="4195" y="1360"/>
                    <a:pt x="3482" y="533"/>
                  </a:cubicBezTo>
                  <a:cubicBezTo>
                    <a:pt x="3139" y="133"/>
                    <a:pt x="2689" y="0"/>
                    <a:pt x="2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1"/>
            <p:cNvSpPr/>
            <p:nvPr/>
          </p:nvSpPr>
          <p:spPr>
            <a:xfrm flipH="1">
              <a:off x="5564686" y="4323030"/>
              <a:ext cx="227315" cy="248924"/>
            </a:xfrm>
            <a:custGeom>
              <a:rect b="b" l="l" r="r" t="t"/>
              <a:pathLst>
                <a:path extrusionOk="0" h="5103" w="4660">
                  <a:moveTo>
                    <a:pt x="2805" y="0"/>
                  </a:moveTo>
                  <a:cubicBezTo>
                    <a:pt x="2805" y="0"/>
                    <a:pt x="494" y="571"/>
                    <a:pt x="209" y="2968"/>
                  </a:cubicBezTo>
                  <a:cubicBezTo>
                    <a:pt x="1" y="4553"/>
                    <a:pt x="867" y="5102"/>
                    <a:pt x="1808" y="5102"/>
                  </a:cubicBezTo>
                  <a:cubicBezTo>
                    <a:pt x="2289" y="5102"/>
                    <a:pt x="2790" y="4959"/>
                    <a:pt x="3176" y="4736"/>
                  </a:cubicBezTo>
                  <a:cubicBezTo>
                    <a:pt x="4203" y="4166"/>
                    <a:pt x="4232" y="3823"/>
                    <a:pt x="4374" y="2939"/>
                  </a:cubicBezTo>
                  <a:cubicBezTo>
                    <a:pt x="4660" y="1027"/>
                    <a:pt x="2805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1"/>
            <p:cNvSpPr/>
            <p:nvPr/>
          </p:nvSpPr>
          <p:spPr>
            <a:xfrm flipH="1">
              <a:off x="5650976" y="4323030"/>
              <a:ext cx="4195" cy="2829"/>
            </a:xfrm>
            <a:custGeom>
              <a:rect b="b" l="l" r="r" t="t"/>
              <a:pathLst>
                <a:path extrusionOk="0" h="58" w="86">
                  <a:moveTo>
                    <a:pt x="0" y="0"/>
                  </a:moveTo>
                  <a:cubicBezTo>
                    <a:pt x="0" y="0"/>
                    <a:pt x="29" y="29"/>
                    <a:pt x="86" y="57"/>
                  </a:cubicBezTo>
                  <a:cubicBezTo>
                    <a:pt x="57" y="29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AA3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1"/>
            <p:cNvSpPr/>
            <p:nvPr/>
          </p:nvSpPr>
          <p:spPr>
            <a:xfrm flipH="1">
              <a:off x="5095949" y="4118395"/>
              <a:ext cx="130535" cy="146096"/>
            </a:xfrm>
            <a:custGeom>
              <a:rect b="b" l="l" r="r" t="t"/>
              <a:pathLst>
                <a:path extrusionOk="0" h="2995" w="2676">
                  <a:moveTo>
                    <a:pt x="285" y="1"/>
                  </a:moveTo>
                  <a:cubicBezTo>
                    <a:pt x="285" y="1"/>
                    <a:pt x="0" y="1856"/>
                    <a:pt x="1341" y="2854"/>
                  </a:cubicBezTo>
                  <a:cubicBezTo>
                    <a:pt x="1479" y="2951"/>
                    <a:pt x="1631" y="2994"/>
                    <a:pt x="1780" y="2994"/>
                  </a:cubicBezTo>
                  <a:cubicBezTo>
                    <a:pt x="2244" y="2994"/>
                    <a:pt x="2676" y="2574"/>
                    <a:pt x="2568" y="2055"/>
                  </a:cubicBezTo>
                  <a:cubicBezTo>
                    <a:pt x="2368" y="1199"/>
                    <a:pt x="1826" y="20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1"/>
            <p:cNvSpPr/>
            <p:nvPr/>
          </p:nvSpPr>
          <p:spPr>
            <a:xfrm flipH="1">
              <a:off x="5102585" y="3840687"/>
              <a:ext cx="253363" cy="244778"/>
            </a:xfrm>
            <a:custGeom>
              <a:rect b="b" l="l" r="r" t="t"/>
              <a:pathLst>
                <a:path extrusionOk="0" h="5018" w="5194">
                  <a:moveTo>
                    <a:pt x="1977" y="0"/>
                  </a:moveTo>
                  <a:cubicBezTo>
                    <a:pt x="869" y="0"/>
                    <a:pt x="58" y="786"/>
                    <a:pt x="58" y="786"/>
                  </a:cubicBezTo>
                  <a:cubicBezTo>
                    <a:pt x="58" y="786"/>
                    <a:pt x="0" y="3069"/>
                    <a:pt x="1427" y="4267"/>
                  </a:cubicBezTo>
                  <a:cubicBezTo>
                    <a:pt x="2158" y="4869"/>
                    <a:pt x="2937" y="5018"/>
                    <a:pt x="3534" y="5018"/>
                  </a:cubicBezTo>
                  <a:cubicBezTo>
                    <a:pt x="3729" y="5018"/>
                    <a:pt x="3904" y="5002"/>
                    <a:pt x="4052" y="4981"/>
                  </a:cubicBezTo>
                  <a:cubicBezTo>
                    <a:pt x="4366" y="4924"/>
                    <a:pt x="4623" y="4695"/>
                    <a:pt x="4708" y="4410"/>
                  </a:cubicBezTo>
                  <a:cubicBezTo>
                    <a:pt x="4965" y="3640"/>
                    <a:pt x="5193" y="2070"/>
                    <a:pt x="3795" y="786"/>
                  </a:cubicBezTo>
                  <a:cubicBezTo>
                    <a:pt x="3158" y="197"/>
                    <a:pt x="2530" y="0"/>
                    <a:pt x="1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1"/>
            <p:cNvSpPr/>
            <p:nvPr/>
          </p:nvSpPr>
          <p:spPr>
            <a:xfrm flipH="1">
              <a:off x="5489514" y="3746784"/>
              <a:ext cx="193510" cy="246437"/>
            </a:xfrm>
            <a:custGeom>
              <a:rect b="b" l="l" r="r" t="t"/>
              <a:pathLst>
                <a:path extrusionOk="0" h="5052" w="3967">
                  <a:moveTo>
                    <a:pt x="2226" y="1"/>
                  </a:moveTo>
                  <a:cubicBezTo>
                    <a:pt x="2226" y="1"/>
                    <a:pt x="0" y="942"/>
                    <a:pt x="172" y="3025"/>
                  </a:cubicBezTo>
                  <a:cubicBezTo>
                    <a:pt x="229" y="3653"/>
                    <a:pt x="457" y="4138"/>
                    <a:pt x="742" y="4480"/>
                  </a:cubicBezTo>
                  <a:cubicBezTo>
                    <a:pt x="1066" y="4867"/>
                    <a:pt x="1521" y="5052"/>
                    <a:pt x="1978" y="5052"/>
                  </a:cubicBezTo>
                  <a:cubicBezTo>
                    <a:pt x="2567" y="5052"/>
                    <a:pt x="3160" y="4745"/>
                    <a:pt x="3481" y="4167"/>
                  </a:cubicBezTo>
                  <a:cubicBezTo>
                    <a:pt x="3767" y="3653"/>
                    <a:pt x="3966" y="3025"/>
                    <a:pt x="3738" y="2312"/>
                  </a:cubicBezTo>
                  <a:cubicBezTo>
                    <a:pt x="3253" y="571"/>
                    <a:pt x="2226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1"/>
            <p:cNvSpPr/>
            <p:nvPr/>
          </p:nvSpPr>
          <p:spPr>
            <a:xfrm flipH="1">
              <a:off x="5823566" y="4258981"/>
              <a:ext cx="212973" cy="240583"/>
            </a:xfrm>
            <a:custGeom>
              <a:rect b="b" l="l" r="r" t="t"/>
              <a:pathLst>
                <a:path extrusionOk="0" h="4932" w="4366">
                  <a:moveTo>
                    <a:pt x="2654" y="1"/>
                  </a:moveTo>
                  <a:cubicBezTo>
                    <a:pt x="2654" y="1"/>
                    <a:pt x="799" y="172"/>
                    <a:pt x="314" y="2512"/>
                  </a:cubicBezTo>
                  <a:cubicBezTo>
                    <a:pt x="1" y="4119"/>
                    <a:pt x="1047" y="4931"/>
                    <a:pt x="2075" y="4931"/>
                  </a:cubicBezTo>
                  <a:cubicBezTo>
                    <a:pt x="2543" y="4931"/>
                    <a:pt x="3008" y="4763"/>
                    <a:pt x="3339" y="4423"/>
                  </a:cubicBezTo>
                  <a:cubicBezTo>
                    <a:pt x="4366" y="3339"/>
                    <a:pt x="3966" y="628"/>
                    <a:pt x="26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1"/>
            <p:cNvSpPr/>
            <p:nvPr/>
          </p:nvSpPr>
          <p:spPr>
            <a:xfrm flipH="1">
              <a:off x="5188880" y="4171468"/>
              <a:ext cx="329363" cy="305363"/>
            </a:xfrm>
            <a:custGeom>
              <a:rect b="b" l="l" r="r" t="t"/>
              <a:pathLst>
                <a:path extrusionOk="0" h="6260" w="6752">
                  <a:moveTo>
                    <a:pt x="2420" y="0"/>
                  </a:moveTo>
                  <a:cubicBezTo>
                    <a:pt x="1614" y="0"/>
                    <a:pt x="988" y="282"/>
                    <a:pt x="988" y="282"/>
                  </a:cubicBezTo>
                  <a:cubicBezTo>
                    <a:pt x="988" y="282"/>
                    <a:pt x="0" y="6259"/>
                    <a:pt x="4002" y="6259"/>
                  </a:cubicBezTo>
                  <a:cubicBezTo>
                    <a:pt x="4194" y="6259"/>
                    <a:pt x="4397" y="6246"/>
                    <a:pt x="4611" y="6217"/>
                  </a:cubicBezTo>
                  <a:cubicBezTo>
                    <a:pt x="5639" y="6075"/>
                    <a:pt x="6751" y="4448"/>
                    <a:pt x="5011" y="1538"/>
                  </a:cubicBezTo>
                  <a:cubicBezTo>
                    <a:pt x="4285" y="303"/>
                    <a:pt x="3256" y="0"/>
                    <a:pt x="2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1"/>
            <p:cNvSpPr/>
            <p:nvPr/>
          </p:nvSpPr>
          <p:spPr>
            <a:xfrm flipH="1">
              <a:off x="4947901" y="4244347"/>
              <a:ext cx="254924" cy="255997"/>
            </a:xfrm>
            <a:custGeom>
              <a:rect b="b" l="l" r="r" t="t"/>
              <a:pathLst>
                <a:path extrusionOk="0" h="5248" w="5226">
                  <a:moveTo>
                    <a:pt x="2367" y="1"/>
                  </a:moveTo>
                  <a:cubicBezTo>
                    <a:pt x="2243" y="1"/>
                    <a:pt x="2168" y="15"/>
                    <a:pt x="2168" y="15"/>
                  </a:cubicBezTo>
                  <a:cubicBezTo>
                    <a:pt x="0" y="3011"/>
                    <a:pt x="2197" y="5151"/>
                    <a:pt x="3082" y="5237"/>
                  </a:cubicBezTo>
                  <a:cubicBezTo>
                    <a:pt x="3150" y="5243"/>
                    <a:pt x="3221" y="5247"/>
                    <a:pt x="3294" y="5247"/>
                  </a:cubicBezTo>
                  <a:cubicBezTo>
                    <a:pt x="4157" y="5247"/>
                    <a:pt x="5225" y="4720"/>
                    <a:pt x="4594" y="2298"/>
                  </a:cubicBezTo>
                  <a:cubicBezTo>
                    <a:pt x="4051" y="216"/>
                    <a:pt x="2843" y="1"/>
                    <a:pt x="2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1"/>
            <p:cNvSpPr/>
            <p:nvPr/>
          </p:nvSpPr>
          <p:spPr>
            <a:xfrm flipH="1">
              <a:off x="5566053" y="3997322"/>
              <a:ext cx="286778" cy="280436"/>
            </a:xfrm>
            <a:custGeom>
              <a:rect b="b" l="l" r="r" t="t"/>
              <a:pathLst>
                <a:path extrusionOk="0" h="5749" w="5879">
                  <a:moveTo>
                    <a:pt x="2911" y="1"/>
                  </a:moveTo>
                  <a:cubicBezTo>
                    <a:pt x="2911" y="1"/>
                    <a:pt x="86" y="628"/>
                    <a:pt x="29" y="3054"/>
                  </a:cubicBezTo>
                  <a:cubicBezTo>
                    <a:pt x="0" y="4166"/>
                    <a:pt x="457" y="4880"/>
                    <a:pt x="971" y="5336"/>
                  </a:cubicBezTo>
                  <a:cubicBezTo>
                    <a:pt x="1308" y="5612"/>
                    <a:pt x="1728" y="5748"/>
                    <a:pt x="2151" y="5748"/>
                  </a:cubicBezTo>
                  <a:cubicBezTo>
                    <a:pt x="2515" y="5748"/>
                    <a:pt x="2880" y="5648"/>
                    <a:pt x="3196" y="5450"/>
                  </a:cubicBezTo>
                  <a:cubicBezTo>
                    <a:pt x="4052" y="4937"/>
                    <a:pt x="5193" y="3995"/>
                    <a:pt x="5450" y="2711"/>
                  </a:cubicBezTo>
                  <a:cubicBezTo>
                    <a:pt x="5878" y="600"/>
                    <a:pt x="2911" y="1"/>
                    <a:pt x="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1"/>
            <p:cNvSpPr/>
            <p:nvPr/>
          </p:nvSpPr>
          <p:spPr>
            <a:xfrm flipH="1">
              <a:off x="5749809" y="3856931"/>
              <a:ext cx="215803" cy="174145"/>
            </a:xfrm>
            <a:custGeom>
              <a:rect b="b" l="l" r="r" t="t"/>
              <a:pathLst>
                <a:path extrusionOk="0" h="3570" w="4424">
                  <a:moveTo>
                    <a:pt x="3986" y="1"/>
                  </a:moveTo>
                  <a:cubicBezTo>
                    <a:pt x="3062" y="1"/>
                    <a:pt x="932" y="291"/>
                    <a:pt x="116" y="2850"/>
                  </a:cubicBezTo>
                  <a:cubicBezTo>
                    <a:pt x="0" y="3219"/>
                    <a:pt x="295" y="3570"/>
                    <a:pt x="639" y="3570"/>
                  </a:cubicBezTo>
                  <a:cubicBezTo>
                    <a:pt x="720" y="3570"/>
                    <a:pt x="804" y="3550"/>
                    <a:pt x="886" y="3506"/>
                  </a:cubicBezTo>
                  <a:cubicBezTo>
                    <a:pt x="1970" y="2964"/>
                    <a:pt x="3654" y="1880"/>
                    <a:pt x="4424" y="25"/>
                  </a:cubicBezTo>
                  <a:cubicBezTo>
                    <a:pt x="4424" y="25"/>
                    <a:pt x="4257" y="1"/>
                    <a:pt x="3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1"/>
            <p:cNvSpPr/>
            <p:nvPr/>
          </p:nvSpPr>
          <p:spPr>
            <a:xfrm flipH="1">
              <a:off x="5262635" y="3943761"/>
              <a:ext cx="231120" cy="184486"/>
            </a:xfrm>
            <a:custGeom>
              <a:rect b="b" l="l" r="r" t="t"/>
              <a:pathLst>
                <a:path extrusionOk="0" h="3782" w="4738">
                  <a:moveTo>
                    <a:pt x="2192" y="1"/>
                  </a:moveTo>
                  <a:cubicBezTo>
                    <a:pt x="1237" y="1"/>
                    <a:pt x="400" y="385"/>
                    <a:pt x="400" y="385"/>
                  </a:cubicBezTo>
                  <a:cubicBezTo>
                    <a:pt x="400" y="385"/>
                    <a:pt x="1" y="3524"/>
                    <a:pt x="3653" y="3781"/>
                  </a:cubicBezTo>
                  <a:cubicBezTo>
                    <a:pt x="3671" y="3782"/>
                    <a:pt x="3689" y="3782"/>
                    <a:pt x="3707" y="3782"/>
                  </a:cubicBezTo>
                  <a:cubicBezTo>
                    <a:pt x="4254" y="3782"/>
                    <a:pt x="4709" y="3362"/>
                    <a:pt x="4709" y="2782"/>
                  </a:cubicBezTo>
                  <a:cubicBezTo>
                    <a:pt x="4737" y="2097"/>
                    <a:pt x="4594" y="1184"/>
                    <a:pt x="3853" y="557"/>
                  </a:cubicBezTo>
                  <a:cubicBezTo>
                    <a:pt x="3356" y="134"/>
                    <a:pt x="2754" y="1"/>
                    <a:pt x="2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Google Shape;972;p11"/>
          <p:cNvGrpSpPr/>
          <p:nvPr/>
        </p:nvGrpSpPr>
        <p:grpSpPr>
          <a:xfrm>
            <a:off x="6265550" y="907050"/>
            <a:ext cx="722700" cy="553650"/>
            <a:chOff x="7883375" y="3787050"/>
            <a:chExt cx="722700" cy="553650"/>
          </a:xfrm>
        </p:grpSpPr>
        <p:sp>
          <p:nvSpPr>
            <p:cNvPr id="973" name="Google Shape;973;p11"/>
            <p:cNvSpPr/>
            <p:nvPr/>
          </p:nvSpPr>
          <p:spPr>
            <a:xfrm>
              <a:off x="8065000" y="4023150"/>
              <a:ext cx="338925" cy="317550"/>
            </a:xfrm>
            <a:custGeom>
              <a:rect b="b" l="l" r="r" t="t"/>
              <a:pathLst>
                <a:path extrusionOk="0" h="12702" w="13557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7883375" y="3787050"/>
              <a:ext cx="722700" cy="550200"/>
            </a:xfrm>
            <a:custGeom>
              <a:rect b="b" l="l" r="r" t="t"/>
              <a:pathLst>
                <a:path extrusionOk="0" h="22008" w="28908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5" name="Google Shape;975;p11"/>
          <p:cNvGrpSpPr/>
          <p:nvPr/>
        </p:nvGrpSpPr>
        <p:grpSpPr>
          <a:xfrm flipH="1">
            <a:off x="5053538" y="2936101"/>
            <a:ext cx="467000" cy="431100"/>
            <a:chOff x="1849650" y="1202325"/>
            <a:chExt cx="467000" cy="431100"/>
          </a:xfrm>
        </p:grpSpPr>
        <p:sp>
          <p:nvSpPr>
            <p:cNvPr id="976" name="Google Shape;976;p11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bad31c4e72_0_6"/>
          <p:cNvSpPr/>
          <p:nvPr/>
        </p:nvSpPr>
        <p:spPr>
          <a:xfrm>
            <a:off x="775888" y="2986198"/>
            <a:ext cx="2644703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1bad31c4e72_0_6"/>
          <p:cNvSpPr/>
          <p:nvPr/>
        </p:nvSpPr>
        <p:spPr>
          <a:xfrm>
            <a:off x="683600" y="1280313"/>
            <a:ext cx="2644703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g1bad31c4e72_0_6"/>
          <p:cNvSpPr txBox="1"/>
          <p:nvPr>
            <p:ph type="title"/>
          </p:nvPr>
        </p:nvSpPr>
        <p:spPr>
          <a:xfrm>
            <a:off x="609707" y="36307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Alasan metode yang digunakan</a:t>
            </a:r>
            <a:endParaRPr/>
          </a:p>
        </p:txBody>
      </p:sp>
      <p:sp>
        <p:nvSpPr>
          <p:cNvPr id="997" name="Google Shape;997;g1bad31c4e72_0_6"/>
          <p:cNvSpPr txBox="1"/>
          <p:nvPr>
            <p:ph idx="1" type="subTitle"/>
          </p:nvPr>
        </p:nvSpPr>
        <p:spPr>
          <a:xfrm>
            <a:off x="838550" y="1280313"/>
            <a:ext cx="3101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ANN</a:t>
            </a:r>
            <a:endParaRPr/>
          </a:p>
        </p:txBody>
      </p:sp>
      <p:sp>
        <p:nvSpPr>
          <p:cNvPr id="998" name="Google Shape;998;g1bad31c4e72_0_6"/>
          <p:cNvSpPr txBox="1"/>
          <p:nvPr>
            <p:ph idx="2" type="subTitle"/>
          </p:nvPr>
        </p:nvSpPr>
        <p:spPr>
          <a:xfrm>
            <a:off x="901213" y="3004523"/>
            <a:ext cx="3101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999" name="Google Shape;999;g1bad31c4e72_0_6"/>
          <p:cNvSpPr txBox="1"/>
          <p:nvPr>
            <p:ph idx="3" type="subTitle"/>
          </p:nvPr>
        </p:nvSpPr>
        <p:spPr>
          <a:xfrm>
            <a:off x="775900" y="1698213"/>
            <a:ext cx="3740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/>
              <a:t>Menyimpan pola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/>
              <a:t>Melakukan prediksi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/>
              <a:t>Memiliki data numerik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/>
              <a:t>Memiliki toleransi kesalahan</a:t>
            </a:r>
            <a:endParaRPr/>
          </a:p>
        </p:txBody>
      </p:sp>
      <p:sp>
        <p:nvSpPr>
          <p:cNvPr id="1000" name="Google Shape;1000;g1bad31c4e72_0_6"/>
          <p:cNvSpPr txBox="1"/>
          <p:nvPr>
            <p:ph idx="4" type="subTitle"/>
          </p:nvPr>
        </p:nvSpPr>
        <p:spPr>
          <a:xfrm>
            <a:off x="838550" y="3578850"/>
            <a:ext cx="4299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/>
              <a:t>Mendukung keputusan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/>
              <a:t>Mencari pola dibalik suatu data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/>
              <a:t>Mudah disiapkan </a:t>
            </a:r>
            <a:endParaRPr/>
          </a:p>
        </p:txBody>
      </p:sp>
      <p:grpSp>
        <p:nvGrpSpPr>
          <p:cNvPr id="1001" name="Google Shape;1001;g1bad31c4e72_0_6"/>
          <p:cNvGrpSpPr/>
          <p:nvPr/>
        </p:nvGrpSpPr>
        <p:grpSpPr>
          <a:xfrm>
            <a:off x="4795393" y="2288695"/>
            <a:ext cx="2999618" cy="2854812"/>
            <a:chOff x="4947901" y="2215219"/>
            <a:chExt cx="2644699" cy="2517027"/>
          </a:xfrm>
        </p:grpSpPr>
        <p:sp>
          <p:nvSpPr>
            <p:cNvPr id="1002" name="Google Shape;1002;g1bad31c4e72_0_6"/>
            <p:cNvSpPr/>
            <p:nvPr/>
          </p:nvSpPr>
          <p:spPr>
            <a:xfrm flipH="1">
              <a:off x="5497857" y="4058590"/>
              <a:ext cx="253363" cy="138438"/>
            </a:xfrm>
            <a:custGeom>
              <a:rect b="b" l="l" r="r" t="t"/>
              <a:pathLst>
                <a:path extrusionOk="0" h="2838" w="5194">
                  <a:moveTo>
                    <a:pt x="0" y="0"/>
                  </a:moveTo>
                  <a:lnTo>
                    <a:pt x="600" y="1455"/>
                  </a:lnTo>
                  <a:cubicBezTo>
                    <a:pt x="856" y="2140"/>
                    <a:pt x="1484" y="2625"/>
                    <a:pt x="2197" y="2711"/>
                  </a:cubicBezTo>
                  <a:lnTo>
                    <a:pt x="3139" y="2825"/>
                  </a:lnTo>
                  <a:cubicBezTo>
                    <a:pt x="3209" y="2833"/>
                    <a:pt x="3279" y="2837"/>
                    <a:pt x="3349" y="2837"/>
                  </a:cubicBezTo>
                  <a:cubicBezTo>
                    <a:pt x="3762" y="2837"/>
                    <a:pt x="4163" y="2694"/>
                    <a:pt x="4480" y="2425"/>
                  </a:cubicBezTo>
                  <a:lnTo>
                    <a:pt x="5193" y="1826"/>
                  </a:lnTo>
                  <a:lnTo>
                    <a:pt x="3652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1bad31c4e72_0_6"/>
            <p:cNvSpPr/>
            <p:nvPr/>
          </p:nvSpPr>
          <p:spPr>
            <a:xfrm flipH="1">
              <a:off x="5474210" y="3682784"/>
              <a:ext cx="928381" cy="534336"/>
            </a:xfrm>
            <a:custGeom>
              <a:rect b="b" l="l" r="r" t="t"/>
              <a:pathLst>
                <a:path extrusionOk="0" h="10954" w="19032">
                  <a:moveTo>
                    <a:pt x="200" y="0"/>
                  </a:moveTo>
                  <a:lnTo>
                    <a:pt x="200" y="0"/>
                  </a:lnTo>
                  <a:cubicBezTo>
                    <a:pt x="0" y="2197"/>
                    <a:pt x="885" y="3852"/>
                    <a:pt x="885" y="3852"/>
                  </a:cubicBezTo>
                  <a:cubicBezTo>
                    <a:pt x="6021" y="6705"/>
                    <a:pt x="8046" y="5964"/>
                    <a:pt x="13097" y="8389"/>
                  </a:cubicBezTo>
                  <a:cubicBezTo>
                    <a:pt x="13610" y="8617"/>
                    <a:pt x="14067" y="9102"/>
                    <a:pt x="14609" y="9730"/>
                  </a:cubicBezTo>
                  <a:lnTo>
                    <a:pt x="15550" y="10843"/>
                  </a:lnTo>
                  <a:cubicBezTo>
                    <a:pt x="15611" y="10918"/>
                    <a:pt x="15703" y="10953"/>
                    <a:pt x="15801" y="10953"/>
                  </a:cubicBezTo>
                  <a:cubicBezTo>
                    <a:pt x="15890" y="10953"/>
                    <a:pt x="15983" y="10925"/>
                    <a:pt x="16064" y="10871"/>
                  </a:cubicBezTo>
                  <a:cubicBezTo>
                    <a:pt x="16178" y="10757"/>
                    <a:pt x="16235" y="10586"/>
                    <a:pt x="16178" y="10443"/>
                  </a:cubicBezTo>
                  <a:cubicBezTo>
                    <a:pt x="15978" y="9901"/>
                    <a:pt x="15465" y="8674"/>
                    <a:pt x="15436" y="8503"/>
                  </a:cubicBezTo>
                  <a:cubicBezTo>
                    <a:pt x="15422" y="8455"/>
                    <a:pt x="15522" y="8436"/>
                    <a:pt x="15680" y="8436"/>
                  </a:cubicBezTo>
                  <a:cubicBezTo>
                    <a:pt x="16179" y="8436"/>
                    <a:pt x="17262" y="8617"/>
                    <a:pt x="17262" y="8617"/>
                  </a:cubicBezTo>
                  <a:lnTo>
                    <a:pt x="18461" y="9587"/>
                  </a:lnTo>
                  <a:cubicBezTo>
                    <a:pt x="18514" y="9627"/>
                    <a:pt x="18579" y="9648"/>
                    <a:pt x="18645" y="9648"/>
                  </a:cubicBezTo>
                  <a:cubicBezTo>
                    <a:pt x="18721" y="9648"/>
                    <a:pt x="18799" y="9620"/>
                    <a:pt x="18860" y="9559"/>
                  </a:cubicBezTo>
                  <a:cubicBezTo>
                    <a:pt x="19003" y="9473"/>
                    <a:pt x="19031" y="9273"/>
                    <a:pt x="18917" y="9159"/>
                  </a:cubicBezTo>
                  <a:lnTo>
                    <a:pt x="18118" y="8218"/>
                  </a:lnTo>
                  <a:cubicBezTo>
                    <a:pt x="17861" y="7904"/>
                    <a:pt x="17548" y="7676"/>
                    <a:pt x="17205" y="7504"/>
                  </a:cubicBezTo>
                  <a:lnTo>
                    <a:pt x="15465" y="6705"/>
                  </a:lnTo>
                  <a:lnTo>
                    <a:pt x="13781" y="6363"/>
                  </a:lnTo>
                  <a:lnTo>
                    <a:pt x="4565" y="71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1bad31c4e72_0_6"/>
            <p:cNvSpPr/>
            <p:nvPr/>
          </p:nvSpPr>
          <p:spPr>
            <a:xfrm flipH="1">
              <a:off x="6150646" y="2847709"/>
              <a:ext cx="449605" cy="751602"/>
            </a:xfrm>
            <a:custGeom>
              <a:rect b="b" l="l" r="r" t="t"/>
              <a:pathLst>
                <a:path extrusionOk="0" h="15408" w="9217">
                  <a:moveTo>
                    <a:pt x="3425" y="0"/>
                  </a:moveTo>
                  <a:lnTo>
                    <a:pt x="1" y="6962"/>
                  </a:lnTo>
                  <a:lnTo>
                    <a:pt x="3310" y="15407"/>
                  </a:lnTo>
                  <a:lnTo>
                    <a:pt x="9217" y="15407"/>
                  </a:lnTo>
                  <a:cubicBezTo>
                    <a:pt x="9217" y="15407"/>
                    <a:pt x="6107" y="3823"/>
                    <a:pt x="3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1bad31c4e72_0_6"/>
            <p:cNvSpPr/>
            <p:nvPr/>
          </p:nvSpPr>
          <p:spPr>
            <a:xfrm flipH="1">
              <a:off x="6150646" y="2847709"/>
              <a:ext cx="449605" cy="750188"/>
            </a:xfrm>
            <a:custGeom>
              <a:rect b="b" l="l" r="r" t="t"/>
              <a:pathLst>
                <a:path extrusionOk="0" h="15379" w="9217">
                  <a:moveTo>
                    <a:pt x="3425" y="0"/>
                  </a:moveTo>
                  <a:lnTo>
                    <a:pt x="1" y="6962"/>
                  </a:lnTo>
                  <a:lnTo>
                    <a:pt x="3310" y="15379"/>
                  </a:lnTo>
                  <a:lnTo>
                    <a:pt x="9217" y="15379"/>
                  </a:lnTo>
                  <a:lnTo>
                    <a:pt x="9074" y="14894"/>
                  </a:lnTo>
                  <a:lnTo>
                    <a:pt x="4994" y="14238"/>
                  </a:lnTo>
                  <a:cubicBezTo>
                    <a:pt x="4537" y="14152"/>
                    <a:pt x="4166" y="13753"/>
                    <a:pt x="4052" y="13268"/>
                  </a:cubicBezTo>
                  <a:cubicBezTo>
                    <a:pt x="2711" y="7247"/>
                    <a:pt x="5564" y="5592"/>
                    <a:pt x="4766" y="2397"/>
                  </a:cubicBezTo>
                  <a:cubicBezTo>
                    <a:pt x="4309" y="1455"/>
                    <a:pt x="3853" y="628"/>
                    <a:pt x="3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1bad31c4e72_0_6"/>
            <p:cNvSpPr/>
            <p:nvPr/>
          </p:nvSpPr>
          <p:spPr>
            <a:xfrm flipH="1">
              <a:off x="6056010" y="3599272"/>
              <a:ext cx="406435" cy="172632"/>
            </a:xfrm>
            <a:custGeom>
              <a:rect b="b" l="l" r="r" t="t"/>
              <a:pathLst>
                <a:path extrusionOk="0" h="3539" w="8332">
                  <a:moveTo>
                    <a:pt x="485" y="0"/>
                  </a:moveTo>
                  <a:cubicBezTo>
                    <a:pt x="172" y="0"/>
                    <a:pt x="0" y="286"/>
                    <a:pt x="115" y="600"/>
                  </a:cubicBezTo>
                  <a:lnTo>
                    <a:pt x="1028" y="3168"/>
                  </a:lnTo>
                  <a:cubicBezTo>
                    <a:pt x="1113" y="3396"/>
                    <a:pt x="1313" y="3538"/>
                    <a:pt x="1513" y="3538"/>
                  </a:cubicBezTo>
                  <a:lnTo>
                    <a:pt x="7847" y="3538"/>
                  </a:lnTo>
                  <a:cubicBezTo>
                    <a:pt x="8132" y="3538"/>
                    <a:pt x="8332" y="3225"/>
                    <a:pt x="8218" y="2911"/>
                  </a:cubicBezTo>
                  <a:lnTo>
                    <a:pt x="7305" y="343"/>
                  </a:lnTo>
                  <a:cubicBezTo>
                    <a:pt x="7219" y="143"/>
                    <a:pt x="7048" y="0"/>
                    <a:pt x="68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1bad31c4e72_0_6"/>
            <p:cNvSpPr/>
            <p:nvPr/>
          </p:nvSpPr>
          <p:spPr>
            <a:xfrm flipH="1">
              <a:off x="6403966" y="4058590"/>
              <a:ext cx="503849" cy="484385"/>
            </a:xfrm>
            <a:custGeom>
              <a:rect b="b" l="l" r="r" t="t"/>
              <a:pathLst>
                <a:path extrusionOk="0" h="9930" w="10329">
                  <a:moveTo>
                    <a:pt x="5079" y="0"/>
                  </a:moveTo>
                  <a:lnTo>
                    <a:pt x="0" y="1626"/>
                  </a:lnTo>
                  <a:lnTo>
                    <a:pt x="542" y="9929"/>
                  </a:lnTo>
                  <a:lnTo>
                    <a:pt x="4851" y="9929"/>
                  </a:lnTo>
                  <a:lnTo>
                    <a:pt x="3196" y="4965"/>
                  </a:lnTo>
                  <a:lnTo>
                    <a:pt x="10329" y="3595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1bad31c4e72_0_6"/>
            <p:cNvSpPr/>
            <p:nvPr/>
          </p:nvSpPr>
          <p:spPr>
            <a:xfrm flipH="1">
              <a:off x="6083819" y="3991761"/>
              <a:ext cx="619018" cy="247802"/>
            </a:xfrm>
            <a:custGeom>
              <a:rect b="b" l="l" r="r" t="t"/>
              <a:pathLst>
                <a:path extrusionOk="0" h="5080" w="12690">
                  <a:moveTo>
                    <a:pt x="5613" y="1"/>
                  </a:moveTo>
                  <a:cubicBezTo>
                    <a:pt x="5613" y="1"/>
                    <a:pt x="1333" y="172"/>
                    <a:pt x="649" y="2083"/>
                  </a:cubicBezTo>
                  <a:cubicBezTo>
                    <a:pt x="1" y="3971"/>
                    <a:pt x="2274" y="5080"/>
                    <a:pt x="4666" y="5080"/>
                  </a:cubicBezTo>
                  <a:cubicBezTo>
                    <a:pt x="4696" y="5080"/>
                    <a:pt x="4727" y="5080"/>
                    <a:pt x="4757" y="5079"/>
                  </a:cubicBezTo>
                  <a:cubicBezTo>
                    <a:pt x="7182" y="5022"/>
                    <a:pt x="11291" y="4195"/>
                    <a:pt x="12689" y="2854"/>
                  </a:cubicBezTo>
                  <a:lnTo>
                    <a:pt x="56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1bad31c4e72_0_6"/>
            <p:cNvSpPr/>
            <p:nvPr/>
          </p:nvSpPr>
          <p:spPr>
            <a:xfrm flipH="1">
              <a:off x="6083819" y="4048834"/>
              <a:ext cx="619018" cy="190730"/>
            </a:xfrm>
            <a:custGeom>
              <a:rect b="b" l="l" r="r" t="t"/>
              <a:pathLst>
                <a:path extrusionOk="0" h="3910" w="12690">
                  <a:moveTo>
                    <a:pt x="12689" y="1684"/>
                  </a:moveTo>
                  <a:cubicBezTo>
                    <a:pt x="12685" y="1688"/>
                    <a:pt x="12681" y="1692"/>
                    <a:pt x="12677" y="1695"/>
                  </a:cubicBezTo>
                  <a:lnTo>
                    <a:pt x="12677" y="1695"/>
                  </a:lnTo>
                  <a:cubicBezTo>
                    <a:pt x="12681" y="1692"/>
                    <a:pt x="12685" y="1688"/>
                    <a:pt x="12689" y="1684"/>
                  </a:cubicBezTo>
                  <a:close/>
                  <a:moveTo>
                    <a:pt x="1362" y="0"/>
                  </a:moveTo>
                  <a:lnTo>
                    <a:pt x="1362" y="0"/>
                  </a:lnTo>
                  <a:cubicBezTo>
                    <a:pt x="1048" y="257"/>
                    <a:pt x="791" y="542"/>
                    <a:pt x="649" y="913"/>
                  </a:cubicBezTo>
                  <a:cubicBezTo>
                    <a:pt x="1" y="2801"/>
                    <a:pt x="2274" y="3910"/>
                    <a:pt x="4666" y="3910"/>
                  </a:cubicBezTo>
                  <a:cubicBezTo>
                    <a:pt x="4696" y="3910"/>
                    <a:pt x="4727" y="3910"/>
                    <a:pt x="4757" y="3909"/>
                  </a:cubicBezTo>
                  <a:cubicBezTo>
                    <a:pt x="7176" y="3852"/>
                    <a:pt x="11268" y="3058"/>
                    <a:pt x="12677" y="1695"/>
                  </a:cubicBezTo>
                  <a:lnTo>
                    <a:pt x="12677" y="1695"/>
                  </a:lnTo>
                  <a:cubicBezTo>
                    <a:pt x="12074" y="2275"/>
                    <a:pt x="10705" y="2514"/>
                    <a:pt x="9119" y="2514"/>
                  </a:cubicBezTo>
                  <a:cubicBezTo>
                    <a:pt x="5523" y="2514"/>
                    <a:pt x="809" y="1285"/>
                    <a:pt x="1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1bad31c4e72_0_6"/>
            <p:cNvSpPr/>
            <p:nvPr/>
          </p:nvSpPr>
          <p:spPr>
            <a:xfrm flipH="1">
              <a:off x="6004506" y="3696687"/>
              <a:ext cx="876869" cy="453410"/>
            </a:xfrm>
            <a:custGeom>
              <a:rect b="b" l="l" r="r" t="t"/>
              <a:pathLst>
                <a:path extrusionOk="0" h="9295" w="17976">
                  <a:moveTo>
                    <a:pt x="2768" y="1"/>
                  </a:moveTo>
                  <a:lnTo>
                    <a:pt x="0" y="8960"/>
                  </a:lnTo>
                  <a:cubicBezTo>
                    <a:pt x="316" y="9010"/>
                    <a:pt x="623" y="9032"/>
                    <a:pt x="921" y="9032"/>
                  </a:cubicBezTo>
                  <a:cubicBezTo>
                    <a:pt x="3014" y="9032"/>
                    <a:pt x="4679" y="7908"/>
                    <a:pt x="6277" y="7134"/>
                  </a:cubicBezTo>
                  <a:cubicBezTo>
                    <a:pt x="6883" y="6850"/>
                    <a:pt x="7380" y="6723"/>
                    <a:pt x="7812" y="6723"/>
                  </a:cubicBezTo>
                  <a:cubicBezTo>
                    <a:pt x="8681" y="6723"/>
                    <a:pt x="9291" y="7237"/>
                    <a:pt x="10015" y="8018"/>
                  </a:cubicBezTo>
                  <a:cubicBezTo>
                    <a:pt x="10735" y="8814"/>
                    <a:pt x="12762" y="9295"/>
                    <a:pt x="14394" y="9295"/>
                  </a:cubicBezTo>
                  <a:cubicBezTo>
                    <a:pt x="15221" y="9295"/>
                    <a:pt x="15946" y="9171"/>
                    <a:pt x="16349" y="8903"/>
                  </a:cubicBezTo>
                  <a:cubicBezTo>
                    <a:pt x="16692" y="8674"/>
                    <a:pt x="17405" y="7219"/>
                    <a:pt x="17747" y="6477"/>
                  </a:cubicBezTo>
                  <a:cubicBezTo>
                    <a:pt x="17918" y="6164"/>
                    <a:pt x="17975" y="5821"/>
                    <a:pt x="17918" y="5479"/>
                  </a:cubicBezTo>
                  <a:cubicBezTo>
                    <a:pt x="17376" y="1513"/>
                    <a:pt x="11071" y="1"/>
                    <a:pt x="6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1bad31c4e72_0_6"/>
            <p:cNvSpPr/>
            <p:nvPr/>
          </p:nvSpPr>
          <p:spPr>
            <a:xfrm flipH="1">
              <a:off x="6392843" y="3696687"/>
              <a:ext cx="488532" cy="440630"/>
            </a:xfrm>
            <a:custGeom>
              <a:rect b="b" l="l" r="r" t="t"/>
              <a:pathLst>
                <a:path extrusionOk="0" h="9033" w="10015">
                  <a:moveTo>
                    <a:pt x="2768" y="1"/>
                  </a:moveTo>
                  <a:lnTo>
                    <a:pt x="0" y="8960"/>
                  </a:lnTo>
                  <a:cubicBezTo>
                    <a:pt x="316" y="9010"/>
                    <a:pt x="623" y="9032"/>
                    <a:pt x="920" y="9032"/>
                  </a:cubicBezTo>
                  <a:cubicBezTo>
                    <a:pt x="3008" y="9032"/>
                    <a:pt x="4650" y="7908"/>
                    <a:pt x="6249" y="7134"/>
                  </a:cubicBezTo>
                  <a:cubicBezTo>
                    <a:pt x="6855" y="6850"/>
                    <a:pt x="7354" y="6723"/>
                    <a:pt x="7790" y="6723"/>
                  </a:cubicBezTo>
                  <a:cubicBezTo>
                    <a:pt x="8668" y="6723"/>
                    <a:pt x="9291" y="7237"/>
                    <a:pt x="10015" y="8018"/>
                  </a:cubicBezTo>
                  <a:cubicBezTo>
                    <a:pt x="10015" y="8018"/>
                    <a:pt x="9416" y="6763"/>
                    <a:pt x="7590" y="5593"/>
                  </a:cubicBezTo>
                  <a:cubicBezTo>
                    <a:pt x="5764" y="4395"/>
                    <a:pt x="3567" y="3881"/>
                    <a:pt x="4023" y="2198"/>
                  </a:cubicBezTo>
                  <a:cubicBezTo>
                    <a:pt x="4251" y="1399"/>
                    <a:pt x="5593" y="172"/>
                    <a:pt x="6905" y="29"/>
                  </a:cubicBezTo>
                  <a:cubicBezTo>
                    <a:pt x="6648" y="1"/>
                    <a:pt x="6420" y="1"/>
                    <a:pt x="6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1bad31c4e72_0_6"/>
            <p:cNvSpPr/>
            <p:nvPr/>
          </p:nvSpPr>
          <p:spPr>
            <a:xfrm flipH="1">
              <a:off x="6359427" y="2865758"/>
              <a:ext cx="432874" cy="881796"/>
            </a:xfrm>
            <a:custGeom>
              <a:rect b="b" l="l" r="r" t="t"/>
              <a:pathLst>
                <a:path extrusionOk="0" h="18077" w="8874">
                  <a:moveTo>
                    <a:pt x="7704" y="1"/>
                  </a:moveTo>
                  <a:lnTo>
                    <a:pt x="5536" y="1256"/>
                  </a:lnTo>
                  <a:lnTo>
                    <a:pt x="0" y="17234"/>
                  </a:lnTo>
                  <a:lnTo>
                    <a:pt x="1256" y="17891"/>
                  </a:lnTo>
                  <a:cubicBezTo>
                    <a:pt x="1500" y="18013"/>
                    <a:pt x="1769" y="18077"/>
                    <a:pt x="2037" y="18077"/>
                  </a:cubicBezTo>
                  <a:cubicBezTo>
                    <a:pt x="2333" y="18077"/>
                    <a:pt x="2627" y="17998"/>
                    <a:pt x="2882" y="17834"/>
                  </a:cubicBezTo>
                  <a:cubicBezTo>
                    <a:pt x="3310" y="17577"/>
                    <a:pt x="3881" y="17234"/>
                    <a:pt x="4366" y="17035"/>
                  </a:cubicBezTo>
                  <a:cubicBezTo>
                    <a:pt x="5364" y="16607"/>
                    <a:pt x="5307" y="15722"/>
                    <a:pt x="5536" y="12612"/>
                  </a:cubicBezTo>
                  <a:cubicBezTo>
                    <a:pt x="5764" y="9502"/>
                    <a:pt x="8874" y="4851"/>
                    <a:pt x="7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1bad31c4e72_0_6"/>
            <p:cNvSpPr/>
            <p:nvPr/>
          </p:nvSpPr>
          <p:spPr>
            <a:xfrm flipH="1">
              <a:off x="6374739" y="2885270"/>
              <a:ext cx="130877" cy="84828"/>
            </a:xfrm>
            <a:custGeom>
              <a:rect b="b" l="l" r="r" t="t"/>
              <a:pathLst>
                <a:path extrusionOk="0" h="1739" w="2683">
                  <a:moveTo>
                    <a:pt x="1970" y="0"/>
                  </a:moveTo>
                  <a:lnTo>
                    <a:pt x="486" y="371"/>
                  </a:lnTo>
                  <a:cubicBezTo>
                    <a:pt x="486" y="371"/>
                    <a:pt x="1" y="1227"/>
                    <a:pt x="372" y="1513"/>
                  </a:cubicBezTo>
                  <a:cubicBezTo>
                    <a:pt x="532" y="1636"/>
                    <a:pt x="906" y="1738"/>
                    <a:pt x="1313" y="1738"/>
                  </a:cubicBezTo>
                  <a:cubicBezTo>
                    <a:pt x="1848" y="1738"/>
                    <a:pt x="2440" y="1562"/>
                    <a:pt x="2683" y="1028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1bad31c4e72_0_6"/>
            <p:cNvSpPr/>
            <p:nvPr/>
          </p:nvSpPr>
          <p:spPr>
            <a:xfrm flipH="1">
              <a:off x="6370545" y="2856050"/>
              <a:ext cx="155950" cy="87706"/>
            </a:xfrm>
            <a:custGeom>
              <a:rect b="b" l="l" r="r" t="t"/>
              <a:pathLst>
                <a:path extrusionOk="0" h="1798" w="3197">
                  <a:moveTo>
                    <a:pt x="2569" y="0"/>
                  </a:moveTo>
                  <a:lnTo>
                    <a:pt x="87" y="1455"/>
                  </a:lnTo>
                  <a:lnTo>
                    <a:pt x="1" y="1798"/>
                  </a:lnTo>
                  <a:cubicBezTo>
                    <a:pt x="55" y="1581"/>
                    <a:pt x="1188" y="1352"/>
                    <a:pt x="2075" y="1352"/>
                  </a:cubicBezTo>
                  <a:cubicBezTo>
                    <a:pt x="2587" y="1352"/>
                    <a:pt x="3017" y="1428"/>
                    <a:pt x="3111" y="1627"/>
                  </a:cubicBezTo>
                  <a:cubicBezTo>
                    <a:pt x="3111" y="1627"/>
                    <a:pt x="3197" y="1027"/>
                    <a:pt x="2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1bad31c4e72_0_6"/>
            <p:cNvSpPr/>
            <p:nvPr/>
          </p:nvSpPr>
          <p:spPr>
            <a:xfrm flipH="1">
              <a:off x="6433532" y="2483074"/>
              <a:ext cx="1030624" cy="1277353"/>
            </a:xfrm>
            <a:custGeom>
              <a:rect b="b" l="l" r="r" t="t"/>
              <a:pathLst>
                <a:path extrusionOk="0" h="26186" w="21128">
                  <a:moveTo>
                    <a:pt x="13063" y="1"/>
                  </a:moveTo>
                  <a:cubicBezTo>
                    <a:pt x="11720" y="1"/>
                    <a:pt x="10215" y="483"/>
                    <a:pt x="8773" y="1968"/>
                  </a:cubicBezTo>
                  <a:cubicBezTo>
                    <a:pt x="4037" y="6819"/>
                    <a:pt x="3694" y="16006"/>
                    <a:pt x="2210" y="18260"/>
                  </a:cubicBezTo>
                  <a:cubicBezTo>
                    <a:pt x="727" y="20486"/>
                    <a:pt x="1269" y="20885"/>
                    <a:pt x="1526" y="22198"/>
                  </a:cubicBezTo>
                  <a:cubicBezTo>
                    <a:pt x="1811" y="23510"/>
                    <a:pt x="584" y="24223"/>
                    <a:pt x="99" y="25422"/>
                  </a:cubicBezTo>
                  <a:cubicBezTo>
                    <a:pt x="0" y="25652"/>
                    <a:pt x="8" y="25738"/>
                    <a:pt x="109" y="25738"/>
                  </a:cubicBezTo>
                  <a:cubicBezTo>
                    <a:pt x="403" y="25738"/>
                    <a:pt x="1495" y="25000"/>
                    <a:pt x="3036" y="25000"/>
                  </a:cubicBezTo>
                  <a:cubicBezTo>
                    <a:pt x="3703" y="25000"/>
                    <a:pt x="4455" y="25139"/>
                    <a:pt x="5263" y="25536"/>
                  </a:cubicBezTo>
                  <a:cubicBezTo>
                    <a:pt x="6277" y="26018"/>
                    <a:pt x="7586" y="26185"/>
                    <a:pt x="8917" y="26185"/>
                  </a:cubicBezTo>
                  <a:cubicBezTo>
                    <a:pt x="11370" y="26185"/>
                    <a:pt x="13895" y="25615"/>
                    <a:pt x="14765" y="25393"/>
                  </a:cubicBezTo>
                  <a:cubicBezTo>
                    <a:pt x="14964" y="25336"/>
                    <a:pt x="15164" y="25222"/>
                    <a:pt x="15335" y="25079"/>
                  </a:cubicBezTo>
                  <a:lnTo>
                    <a:pt x="18759" y="21884"/>
                  </a:lnTo>
                  <a:cubicBezTo>
                    <a:pt x="18987" y="21684"/>
                    <a:pt x="19130" y="21427"/>
                    <a:pt x="19159" y="21113"/>
                  </a:cubicBezTo>
                  <a:lnTo>
                    <a:pt x="21099" y="7304"/>
                  </a:lnTo>
                  <a:cubicBezTo>
                    <a:pt x="21127" y="7133"/>
                    <a:pt x="21099" y="6961"/>
                    <a:pt x="21042" y="6819"/>
                  </a:cubicBezTo>
                  <a:lnTo>
                    <a:pt x="20642" y="5250"/>
                  </a:lnTo>
                  <a:cubicBezTo>
                    <a:pt x="20585" y="5050"/>
                    <a:pt x="20500" y="4879"/>
                    <a:pt x="20328" y="4707"/>
                  </a:cubicBezTo>
                  <a:lnTo>
                    <a:pt x="17504" y="1683"/>
                  </a:lnTo>
                  <a:cubicBezTo>
                    <a:pt x="17475" y="1655"/>
                    <a:pt x="17418" y="1597"/>
                    <a:pt x="17361" y="1569"/>
                  </a:cubicBezTo>
                  <a:cubicBezTo>
                    <a:pt x="16974" y="1252"/>
                    <a:pt x="15228" y="1"/>
                    <a:pt x="13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1bad31c4e72_0_6"/>
            <p:cNvSpPr/>
            <p:nvPr/>
          </p:nvSpPr>
          <p:spPr>
            <a:xfrm flipH="1">
              <a:off x="6683705" y="2482400"/>
              <a:ext cx="856645" cy="1289517"/>
            </a:xfrm>
            <a:custGeom>
              <a:rect b="b" l="l" r="r" t="t"/>
              <a:pathLst>
                <a:path extrusionOk="0" h="25735" w="17556">
                  <a:moveTo>
                    <a:pt x="13083" y="1"/>
                  </a:moveTo>
                  <a:cubicBezTo>
                    <a:pt x="11734" y="1"/>
                    <a:pt x="10222" y="485"/>
                    <a:pt x="8768" y="1982"/>
                  </a:cubicBezTo>
                  <a:cubicBezTo>
                    <a:pt x="4032" y="6833"/>
                    <a:pt x="3718" y="16020"/>
                    <a:pt x="2205" y="18246"/>
                  </a:cubicBezTo>
                  <a:cubicBezTo>
                    <a:pt x="722" y="20500"/>
                    <a:pt x="1264" y="20899"/>
                    <a:pt x="1549" y="22212"/>
                  </a:cubicBezTo>
                  <a:cubicBezTo>
                    <a:pt x="1806" y="23524"/>
                    <a:pt x="579" y="24209"/>
                    <a:pt x="94" y="25407"/>
                  </a:cubicBezTo>
                  <a:cubicBezTo>
                    <a:pt x="0" y="25646"/>
                    <a:pt x="13" y="25734"/>
                    <a:pt x="120" y="25734"/>
                  </a:cubicBezTo>
                  <a:cubicBezTo>
                    <a:pt x="372" y="25734"/>
                    <a:pt x="1142" y="25245"/>
                    <a:pt x="2263" y="25065"/>
                  </a:cubicBezTo>
                  <a:cubicBezTo>
                    <a:pt x="4716" y="21869"/>
                    <a:pt x="5858" y="12796"/>
                    <a:pt x="6086" y="11883"/>
                  </a:cubicBezTo>
                  <a:cubicBezTo>
                    <a:pt x="6286" y="10970"/>
                    <a:pt x="12306" y="1783"/>
                    <a:pt x="14246" y="1754"/>
                  </a:cubicBezTo>
                  <a:cubicBezTo>
                    <a:pt x="14276" y="1754"/>
                    <a:pt x="14306" y="1753"/>
                    <a:pt x="14336" y="1753"/>
                  </a:cubicBezTo>
                  <a:cubicBezTo>
                    <a:pt x="16256" y="1753"/>
                    <a:pt x="17556" y="2639"/>
                    <a:pt x="17556" y="2639"/>
                  </a:cubicBezTo>
                  <a:lnTo>
                    <a:pt x="17442" y="1754"/>
                  </a:lnTo>
                  <a:lnTo>
                    <a:pt x="17499" y="1669"/>
                  </a:lnTo>
                  <a:cubicBezTo>
                    <a:pt x="17442" y="1640"/>
                    <a:pt x="17413" y="1583"/>
                    <a:pt x="17385" y="1554"/>
                  </a:cubicBezTo>
                  <a:cubicBezTo>
                    <a:pt x="16997" y="1255"/>
                    <a:pt x="15253" y="1"/>
                    <a:pt x="1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1bad31c4e72_0_6"/>
            <p:cNvSpPr/>
            <p:nvPr/>
          </p:nvSpPr>
          <p:spPr>
            <a:xfrm flipH="1">
              <a:off x="6522253" y="2540098"/>
              <a:ext cx="167071" cy="245022"/>
            </a:xfrm>
            <a:custGeom>
              <a:rect b="b" l="l" r="r" t="t"/>
              <a:pathLst>
                <a:path extrusionOk="0" h="5023" w="3425">
                  <a:moveTo>
                    <a:pt x="1825" y="0"/>
                  </a:moveTo>
                  <a:cubicBezTo>
                    <a:pt x="1770" y="0"/>
                    <a:pt x="1713" y="10"/>
                    <a:pt x="1656" y="29"/>
                  </a:cubicBezTo>
                  <a:lnTo>
                    <a:pt x="1" y="571"/>
                  </a:lnTo>
                  <a:lnTo>
                    <a:pt x="429" y="4537"/>
                  </a:lnTo>
                  <a:cubicBezTo>
                    <a:pt x="429" y="4621"/>
                    <a:pt x="505" y="4674"/>
                    <a:pt x="580" y="4674"/>
                  </a:cubicBezTo>
                  <a:cubicBezTo>
                    <a:pt x="607" y="4674"/>
                    <a:pt x="634" y="4666"/>
                    <a:pt x="657" y="4651"/>
                  </a:cubicBezTo>
                  <a:cubicBezTo>
                    <a:pt x="1212" y="4253"/>
                    <a:pt x="1741" y="4069"/>
                    <a:pt x="2189" y="4069"/>
                  </a:cubicBezTo>
                  <a:cubicBezTo>
                    <a:pt x="2800" y="4069"/>
                    <a:pt x="3260" y="4413"/>
                    <a:pt x="3425" y="5022"/>
                  </a:cubicBezTo>
                  <a:lnTo>
                    <a:pt x="2255" y="571"/>
                  </a:lnTo>
                  <a:lnTo>
                    <a:pt x="2255" y="571"/>
                  </a:lnTo>
                  <a:lnTo>
                    <a:pt x="2882" y="1227"/>
                  </a:lnTo>
                  <a:lnTo>
                    <a:pt x="3054" y="1142"/>
                  </a:lnTo>
                  <a:lnTo>
                    <a:pt x="2112" y="115"/>
                  </a:lnTo>
                  <a:cubicBezTo>
                    <a:pt x="2036" y="39"/>
                    <a:pt x="1934" y="0"/>
                    <a:pt x="1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1bad31c4e72_0_6"/>
            <p:cNvSpPr/>
            <p:nvPr/>
          </p:nvSpPr>
          <p:spPr>
            <a:xfrm flipH="1">
              <a:off x="6548690" y="2567952"/>
              <a:ext cx="30683" cy="44585"/>
            </a:xfrm>
            <a:custGeom>
              <a:rect b="b" l="l" r="r" t="t"/>
              <a:pathLst>
                <a:path extrusionOk="0" h="914" w="629">
                  <a:moveTo>
                    <a:pt x="1" y="0"/>
                  </a:moveTo>
                  <a:lnTo>
                    <a:pt x="229" y="913"/>
                  </a:lnTo>
                  <a:lnTo>
                    <a:pt x="628" y="6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4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1bad31c4e72_0_6"/>
            <p:cNvSpPr/>
            <p:nvPr/>
          </p:nvSpPr>
          <p:spPr>
            <a:xfrm flipH="1">
              <a:off x="6188218" y="3121856"/>
              <a:ext cx="1071745" cy="302826"/>
            </a:xfrm>
            <a:custGeom>
              <a:rect b="b" l="l" r="r" t="t"/>
              <a:pathLst>
                <a:path extrusionOk="0" h="6208" w="21971">
                  <a:moveTo>
                    <a:pt x="628" y="1"/>
                  </a:moveTo>
                  <a:cubicBezTo>
                    <a:pt x="0" y="2426"/>
                    <a:pt x="543" y="4252"/>
                    <a:pt x="828" y="4994"/>
                  </a:cubicBezTo>
                  <a:cubicBezTo>
                    <a:pt x="942" y="5279"/>
                    <a:pt x="1142" y="5508"/>
                    <a:pt x="1427" y="5622"/>
                  </a:cubicBezTo>
                  <a:cubicBezTo>
                    <a:pt x="1797" y="5764"/>
                    <a:pt x="2280" y="5827"/>
                    <a:pt x="2845" y="5827"/>
                  </a:cubicBezTo>
                  <a:cubicBezTo>
                    <a:pt x="7152" y="5827"/>
                    <a:pt x="16206" y="2170"/>
                    <a:pt x="16207" y="2169"/>
                  </a:cubicBezTo>
                  <a:lnTo>
                    <a:pt x="16207" y="2169"/>
                  </a:lnTo>
                  <a:cubicBezTo>
                    <a:pt x="16036" y="3539"/>
                    <a:pt x="17890" y="3111"/>
                    <a:pt x="18147" y="3824"/>
                  </a:cubicBezTo>
                  <a:cubicBezTo>
                    <a:pt x="18404" y="4509"/>
                    <a:pt x="19288" y="4623"/>
                    <a:pt x="19288" y="4623"/>
                  </a:cubicBezTo>
                  <a:cubicBezTo>
                    <a:pt x="19317" y="4994"/>
                    <a:pt x="19631" y="5365"/>
                    <a:pt x="19631" y="5365"/>
                  </a:cubicBezTo>
                  <a:cubicBezTo>
                    <a:pt x="19459" y="5707"/>
                    <a:pt x="19574" y="5964"/>
                    <a:pt x="19716" y="6135"/>
                  </a:cubicBezTo>
                  <a:cubicBezTo>
                    <a:pt x="19754" y="6185"/>
                    <a:pt x="19808" y="6208"/>
                    <a:pt x="19861" y="6208"/>
                  </a:cubicBezTo>
                  <a:cubicBezTo>
                    <a:pt x="19930" y="6208"/>
                    <a:pt x="19998" y="6171"/>
                    <a:pt x="20030" y="6107"/>
                  </a:cubicBezTo>
                  <a:lnTo>
                    <a:pt x="20344" y="5336"/>
                  </a:lnTo>
                  <a:lnTo>
                    <a:pt x="20344" y="5336"/>
                  </a:lnTo>
                  <a:cubicBezTo>
                    <a:pt x="20287" y="5707"/>
                    <a:pt x="20401" y="5964"/>
                    <a:pt x="20515" y="6107"/>
                  </a:cubicBezTo>
                  <a:cubicBezTo>
                    <a:pt x="20551" y="6154"/>
                    <a:pt x="20606" y="6177"/>
                    <a:pt x="20661" y="6177"/>
                  </a:cubicBezTo>
                  <a:cubicBezTo>
                    <a:pt x="20738" y="6177"/>
                    <a:pt x="20812" y="6133"/>
                    <a:pt x="20829" y="6050"/>
                  </a:cubicBezTo>
                  <a:lnTo>
                    <a:pt x="21228" y="4395"/>
                  </a:lnTo>
                  <a:cubicBezTo>
                    <a:pt x="21343" y="4851"/>
                    <a:pt x="21542" y="5023"/>
                    <a:pt x="21713" y="5108"/>
                  </a:cubicBezTo>
                  <a:cubicBezTo>
                    <a:pt x="21738" y="5120"/>
                    <a:pt x="21764" y="5126"/>
                    <a:pt x="21789" y="5126"/>
                  </a:cubicBezTo>
                  <a:cubicBezTo>
                    <a:pt x="21882" y="5126"/>
                    <a:pt x="21970" y="5049"/>
                    <a:pt x="21970" y="4937"/>
                  </a:cubicBezTo>
                  <a:cubicBezTo>
                    <a:pt x="21913" y="4224"/>
                    <a:pt x="21400" y="2940"/>
                    <a:pt x="21171" y="2740"/>
                  </a:cubicBezTo>
                  <a:cubicBezTo>
                    <a:pt x="20943" y="2483"/>
                    <a:pt x="17862" y="1"/>
                    <a:pt x="16150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1bad31c4e72_0_6"/>
            <p:cNvSpPr/>
            <p:nvPr/>
          </p:nvSpPr>
          <p:spPr>
            <a:xfrm flipH="1">
              <a:off x="6779627" y="2492049"/>
              <a:ext cx="505410" cy="668823"/>
            </a:xfrm>
            <a:custGeom>
              <a:rect b="b" l="l" r="r" t="t"/>
              <a:pathLst>
                <a:path extrusionOk="0" h="13711" w="10361">
                  <a:moveTo>
                    <a:pt x="6637" y="0"/>
                  </a:moveTo>
                  <a:cubicBezTo>
                    <a:pt x="6429" y="0"/>
                    <a:pt x="6214" y="33"/>
                    <a:pt x="5993" y="101"/>
                  </a:cubicBezTo>
                  <a:cubicBezTo>
                    <a:pt x="2426" y="1214"/>
                    <a:pt x="914" y="5379"/>
                    <a:pt x="1" y="13711"/>
                  </a:cubicBezTo>
                  <a:lnTo>
                    <a:pt x="7105" y="12912"/>
                  </a:lnTo>
                  <a:cubicBezTo>
                    <a:pt x="8018" y="11771"/>
                    <a:pt x="9730" y="9174"/>
                    <a:pt x="10073" y="6264"/>
                  </a:cubicBezTo>
                  <a:cubicBezTo>
                    <a:pt x="10361" y="3961"/>
                    <a:pt x="8944" y="0"/>
                    <a:pt x="6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1bad31c4e72_0_6"/>
            <p:cNvSpPr/>
            <p:nvPr/>
          </p:nvSpPr>
          <p:spPr>
            <a:xfrm flipH="1">
              <a:off x="6935626" y="3076295"/>
              <a:ext cx="349411" cy="84585"/>
            </a:xfrm>
            <a:custGeom>
              <a:rect b="b" l="l" r="r" t="t"/>
              <a:pathLst>
                <a:path extrusionOk="0" h="1734" w="7163">
                  <a:moveTo>
                    <a:pt x="4741" y="1"/>
                  </a:moveTo>
                  <a:cubicBezTo>
                    <a:pt x="2868" y="1"/>
                    <a:pt x="115" y="741"/>
                    <a:pt x="115" y="764"/>
                  </a:cubicBezTo>
                  <a:cubicBezTo>
                    <a:pt x="86" y="992"/>
                    <a:pt x="29" y="1506"/>
                    <a:pt x="1" y="1734"/>
                  </a:cubicBezTo>
                  <a:lnTo>
                    <a:pt x="7105" y="935"/>
                  </a:lnTo>
                  <a:lnTo>
                    <a:pt x="7162" y="878"/>
                  </a:lnTo>
                  <a:cubicBezTo>
                    <a:pt x="6192" y="621"/>
                    <a:pt x="6164" y="250"/>
                    <a:pt x="5850" y="136"/>
                  </a:cubicBezTo>
                  <a:cubicBezTo>
                    <a:pt x="5556" y="40"/>
                    <a:pt x="5172" y="1"/>
                    <a:pt x="47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1bad31c4e72_0_6"/>
            <p:cNvSpPr/>
            <p:nvPr/>
          </p:nvSpPr>
          <p:spPr>
            <a:xfrm flipH="1">
              <a:off x="6932846" y="3082295"/>
              <a:ext cx="413508" cy="290582"/>
            </a:xfrm>
            <a:custGeom>
              <a:rect b="b" l="l" r="r" t="t"/>
              <a:pathLst>
                <a:path extrusionOk="0" h="5957" w="8477">
                  <a:moveTo>
                    <a:pt x="6917" y="1"/>
                  </a:moveTo>
                  <a:cubicBezTo>
                    <a:pt x="5208" y="1"/>
                    <a:pt x="0" y="1335"/>
                    <a:pt x="174" y="2153"/>
                  </a:cubicBezTo>
                  <a:cubicBezTo>
                    <a:pt x="402" y="3123"/>
                    <a:pt x="1172" y="3380"/>
                    <a:pt x="1429" y="4949"/>
                  </a:cubicBezTo>
                  <a:cubicBezTo>
                    <a:pt x="1565" y="5765"/>
                    <a:pt x="1885" y="5957"/>
                    <a:pt x="2156" y="5957"/>
                  </a:cubicBezTo>
                  <a:cubicBezTo>
                    <a:pt x="2397" y="5957"/>
                    <a:pt x="2599" y="5805"/>
                    <a:pt x="2599" y="5805"/>
                  </a:cubicBezTo>
                  <a:cubicBezTo>
                    <a:pt x="2570" y="4435"/>
                    <a:pt x="6108" y="812"/>
                    <a:pt x="8477" y="812"/>
                  </a:cubicBezTo>
                  <a:cubicBezTo>
                    <a:pt x="8477" y="812"/>
                    <a:pt x="7934" y="612"/>
                    <a:pt x="7421" y="99"/>
                  </a:cubicBezTo>
                  <a:cubicBezTo>
                    <a:pt x="7353" y="31"/>
                    <a:pt x="7175" y="1"/>
                    <a:pt x="6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1bad31c4e72_0_6"/>
            <p:cNvSpPr/>
            <p:nvPr/>
          </p:nvSpPr>
          <p:spPr>
            <a:xfrm flipH="1">
              <a:off x="6232742" y="2551220"/>
              <a:ext cx="335509" cy="375850"/>
            </a:xfrm>
            <a:custGeom>
              <a:rect b="b" l="l" r="r" t="t"/>
              <a:pathLst>
                <a:path extrusionOk="0" h="7705" w="6878">
                  <a:moveTo>
                    <a:pt x="2226" y="1"/>
                  </a:moveTo>
                  <a:lnTo>
                    <a:pt x="1199" y="514"/>
                  </a:lnTo>
                  <a:lnTo>
                    <a:pt x="1" y="1256"/>
                  </a:lnTo>
                  <a:lnTo>
                    <a:pt x="1085" y="5365"/>
                  </a:lnTo>
                  <a:cubicBezTo>
                    <a:pt x="1171" y="5650"/>
                    <a:pt x="1171" y="5935"/>
                    <a:pt x="1142" y="6221"/>
                  </a:cubicBezTo>
                  <a:lnTo>
                    <a:pt x="914" y="7704"/>
                  </a:lnTo>
                  <a:lnTo>
                    <a:pt x="6877" y="4252"/>
                  </a:lnTo>
                  <a:lnTo>
                    <a:pt x="6335" y="514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1bad31c4e72_0_6"/>
            <p:cNvSpPr/>
            <p:nvPr/>
          </p:nvSpPr>
          <p:spPr>
            <a:xfrm flipH="1">
              <a:off x="6232742" y="2551220"/>
              <a:ext cx="335509" cy="271461"/>
            </a:xfrm>
            <a:custGeom>
              <a:rect b="b" l="l" r="r" t="t"/>
              <a:pathLst>
                <a:path extrusionOk="0" h="5565" w="6878">
                  <a:moveTo>
                    <a:pt x="2255" y="1"/>
                  </a:moveTo>
                  <a:lnTo>
                    <a:pt x="1199" y="514"/>
                  </a:lnTo>
                  <a:lnTo>
                    <a:pt x="1" y="1256"/>
                  </a:lnTo>
                  <a:lnTo>
                    <a:pt x="629" y="3681"/>
                  </a:lnTo>
                  <a:cubicBezTo>
                    <a:pt x="1656" y="3112"/>
                    <a:pt x="2868" y="1729"/>
                    <a:pt x="3690" y="1729"/>
                  </a:cubicBezTo>
                  <a:cubicBezTo>
                    <a:pt x="4353" y="1729"/>
                    <a:pt x="4763" y="2625"/>
                    <a:pt x="4623" y="5564"/>
                  </a:cubicBezTo>
                  <a:lnTo>
                    <a:pt x="6877" y="4252"/>
                  </a:lnTo>
                  <a:lnTo>
                    <a:pt x="6335" y="514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1bad31c4e72_0_6"/>
            <p:cNvSpPr/>
            <p:nvPr/>
          </p:nvSpPr>
          <p:spPr>
            <a:xfrm flipH="1">
              <a:off x="6158986" y="2455220"/>
              <a:ext cx="350777" cy="157169"/>
            </a:xfrm>
            <a:custGeom>
              <a:rect b="b" l="l" r="r" t="t"/>
              <a:pathLst>
                <a:path extrusionOk="0" h="3222" w="7191">
                  <a:moveTo>
                    <a:pt x="1627" y="0"/>
                  </a:moveTo>
                  <a:lnTo>
                    <a:pt x="0" y="2482"/>
                  </a:lnTo>
                  <a:cubicBezTo>
                    <a:pt x="0" y="2482"/>
                    <a:pt x="1199" y="2882"/>
                    <a:pt x="2112" y="3139"/>
                  </a:cubicBezTo>
                  <a:cubicBezTo>
                    <a:pt x="2321" y="3196"/>
                    <a:pt x="2548" y="3222"/>
                    <a:pt x="2778" y="3222"/>
                  </a:cubicBezTo>
                  <a:cubicBezTo>
                    <a:pt x="3581" y="3222"/>
                    <a:pt x="4426" y="2904"/>
                    <a:pt x="4737" y="2482"/>
                  </a:cubicBezTo>
                  <a:lnTo>
                    <a:pt x="7190" y="102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1bad31c4e72_0_6"/>
            <p:cNvSpPr/>
            <p:nvPr/>
          </p:nvSpPr>
          <p:spPr>
            <a:xfrm flipH="1">
              <a:off x="5946058" y="2503952"/>
              <a:ext cx="398094" cy="343850"/>
            </a:xfrm>
            <a:custGeom>
              <a:rect b="b" l="l" r="r" t="t"/>
              <a:pathLst>
                <a:path extrusionOk="0" h="7049" w="8161">
                  <a:moveTo>
                    <a:pt x="1916" y="0"/>
                  </a:moveTo>
                  <a:cubicBezTo>
                    <a:pt x="1500" y="0"/>
                    <a:pt x="1249" y="28"/>
                    <a:pt x="1256" y="28"/>
                  </a:cubicBezTo>
                  <a:cubicBezTo>
                    <a:pt x="486" y="399"/>
                    <a:pt x="1" y="1341"/>
                    <a:pt x="257" y="1769"/>
                  </a:cubicBezTo>
                  <a:cubicBezTo>
                    <a:pt x="414" y="2022"/>
                    <a:pt x="757" y="2062"/>
                    <a:pt x="958" y="2062"/>
                  </a:cubicBezTo>
                  <a:cubicBezTo>
                    <a:pt x="1051" y="2062"/>
                    <a:pt x="1113" y="2054"/>
                    <a:pt x="1113" y="2054"/>
                  </a:cubicBezTo>
                  <a:lnTo>
                    <a:pt x="1113" y="2054"/>
                  </a:lnTo>
                  <a:cubicBezTo>
                    <a:pt x="257" y="3652"/>
                    <a:pt x="29" y="6961"/>
                    <a:pt x="1456" y="7047"/>
                  </a:cubicBezTo>
                  <a:cubicBezTo>
                    <a:pt x="1470" y="7048"/>
                    <a:pt x="1485" y="7048"/>
                    <a:pt x="1501" y="7048"/>
                  </a:cubicBezTo>
                  <a:cubicBezTo>
                    <a:pt x="3016" y="7048"/>
                    <a:pt x="8161" y="2910"/>
                    <a:pt x="8161" y="2910"/>
                  </a:cubicBezTo>
                  <a:cubicBezTo>
                    <a:pt x="6474" y="303"/>
                    <a:pt x="3291" y="0"/>
                    <a:pt x="1916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1bad31c4e72_0_6"/>
            <p:cNvSpPr/>
            <p:nvPr/>
          </p:nvSpPr>
          <p:spPr>
            <a:xfrm flipH="1">
              <a:off x="5713625" y="2413464"/>
              <a:ext cx="830967" cy="352582"/>
            </a:xfrm>
            <a:custGeom>
              <a:rect b="b" l="l" r="r" t="t"/>
              <a:pathLst>
                <a:path extrusionOk="0" h="7228" w="17035">
                  <a:moveTo>
                    <a:pt x="1" y="0"/>
                  </a:moveTo>
                  <a:cubicBezTo>
                    <a:pt x="1" y="0"/>
                    <a:pt x="7220" y="2083"/>
                    <a:pt x="9673" y="3681"/>
                  </a:cubicBezTo>
                  <a:cubicBezTo>
                    <a:pt x="11813" y="5065"/>
                    <a:pt x="13775" y="7227"/>
                    <a:pt x="15226" y="7227"/>
                  </a:cubicBezTo>
                  <a:cubicBezTo>
                    <a:pt x="15420" y="7227"/>
                    <a:pt x="15605" y="7189"/>
                    <a:pt x="15779" y="7105"/>
                  </a:cubicBezTo>
                  <a:cubicBezTo>
                    <a:pt x="17035" y="6505"/>
                    <a:pt x="13982" y="2739"/>
                    <a:pt x="8389" y="1227"/>
                  </a:cubicBezTo>
                  <a:cubicBezTo>
                    <a:pt x="4252" y="11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1bad31c4e72_0_6"/>
            <p:cNvSpPr/>
            <p:nvPr/>
          </p:nvSpPr>
          <p:spPr>
            <a:xfrm flipH="1">
              <a:off x="5891767" y="2215219"/>
              <a:ext cx="526141" cy="454337"/>
            </a:xfrm>
            <a:custGeom>
              <a:rect b="b" l="l" r="r" t="t"/>
              <a:pathLst>
                <a:path extrusionOk="0" h="9314" w="10786">
                  <a:moveTo>
                    <a:pt x="3405" y="0"/>
                  </a:moveTo>
                  <a:cubicBezTo>
                    <a:pt x="3277" y="0"/>
                    <a:pt x="3195" y="14"/>
                    <a:pt x="3167" y="41"/>
                  </a:cubicBezTo>
                  <a:cubicBezTo>
                    <a:pt x="2882" y="355"/>
                    <a:pt x="0" y="4207"/>
                    <a:pt x="0" y="4207"/>
                  </a:cubicBezTo>
                  <a:lnTo>
                    <a:pt x="9502" y="9314"/>
                  </a:lnTo>
                  <a:lnTo>
                    <a:pt x="10700" y="2951"/>
                  </a:lnTo>
                  <a:cubicBezTo>
                    <a:pt x="10786" y="2580"/>
                    <a:pt x="10614" y="2181"/>
                    <a:pt x="10301" y="1981"/>
                  </a:cubicBezTo>
                  <a:cubicBezTo>
                    <a:pt x="8670" y="911"/>
                    <a:pt x="4469" y="0"/>
                    <a:pt x="3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1bad31c4e72_0_6"/>
            <p:cNvSpPr/>
            <p:nvPr/>
          </p:nvSpPr>
          <p:spPr>
            <a:xfrm flipH="1">
              <a:off x="5920986" y="2354976"/>
              <a:ext cx="495556" cy="314582"/>
            </a:xfrm>
            <a:custGeom>
              <a:rect b="b" l="l" r="r" t="t"/>
              <a:pathLst>
                <a:path extrusionOk="0" h="6449" w="10159">
                  <a:moveTo>
                    <a:pt x="971" y="1"/>
                  </a:moveTo>
                  <a:cubicBezTo>
                    <a:pt x="486" y="657"/>
                    <a:pt x="87" y="1171"/>
                    <a:pt x="1" y="1285"/>
                  </a:cubicBezTo>
                  <a:lnTo>
                    <a:pt x="1" y="1342"/>
                  </a:lnTo>
                  <a:lnTo>
                    <a:pt x="9474" y="6449"/>
                  </a:lnTo>
                  <a:lnTo>
                    <a:pt x="10158" y="2911"/>
                  </a:lnTo>
                  <a:cubicBezTo>
                    <a:pt x="7619" y="1427"/>
                    <a:pt x="4652" y="1056"/>
                    <a:pt x="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1bad31c4e72_0_6"/>
            <p:cNvSpPr/>
            <p:nvPr/>
          </p:nvSpPr>
          <p:spPr>
            <a:xfrm flipH="1">
              <a:off x="5773479" y="2370683"/>
              <a:ext cx="819797" cy="395216"/>
            </a:xfrm>
            <a:custGeom>
              <a:rect b="b" l="l" r="r" t="t"/>
              <a:pathLst>
                <a:path extrusionOk="0" h="8102" w="16806">
                  <a:moveTo>
                    <a:pt x="2055" y="0"/>
                  </a:moveTo>
                  <a:cubicBezTo>
                    <a:pt x="364" y="0"/>
                    <a:pt x="0" y="506"/>
                    <a:pt x="0" y="506"/>
                  </a:cubicBezTo>
                  <a:cubicBezTo>
                    <a:pt x="514" y="1505"/>
                    <a:pt x="2197" y="2104"/>
                    <a:pt x="2939" y="2304"/>
                  </a:cubicBezTo>
                  <a:cubicBezTo>
                    <a:pt x="6021" y="3017"/>
                    <a:pt x="11071" y="5613"/>
                    <a:pt x="13553" y="7097"/>
                  </a:cubicBezTo>
                  <a:cubicBezTo>
                    <a:pt x="14911" y="7918"/>
                    <a:pt x="15762" y="8101"/>
                    <a:pt x="16251" y="8101"/>
                  </a:cubicBezTo>
                  <a:cubicBezTo>
                    <a:pt x="16646" y="8101"/>
                    <a:pt x="16806" y="7982"/>
                    <a:pt x="16806" y="7982"/>
                  </a:cubicBezTo>
                  <a:lnTo>
                    <a:pt x="16806" y="7982"/>
                  </a:lnTo>
                  <a:cubicBezTo>
                    <a:pt x="16806" y="7982"/>
                    <a:pt x="16769" y="8002"/>
                    <a:pt x="16680" y="8002"/>
                  </a:cubicBezTo>
                  <a:cubicBezTo>
                    <a:pt x="16401" y="8002"/>
                    <a:pt x="15611" y="7805"/>
                    <a:pt x="13838" y="6184"/>
                  </a:cubicBezTo>
                  <a:cubicBezTo>
                    <a:pt x="11527" y="4044"/>
                    <a:pt x="8218" y="849"/>
                    <a:pt x="4309" y="221"/>
                  </a:cubicBezTo>
                  <a:cubicBezTo>
                    <a:pt x="3374" y="60"/>
                    <a:pt x="2636" y="0"/>
                    <a:pt x="2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1bad31c4e72_0_6"/>
            <p:cNvSpPr/>
            <p:nvPr/>
          </p:nvSpPr>
          <p:spPr>
            <a:xfrm flipH="1">
              <a:off x="6822900" y="3302832"/>
              <a:ext cx="769700" cy="857357"/>
            </a:xfrm>
            <a:custGeom>
              <a:rect b="b" l="l" r="r" t="t"/>
              <a:pathLst>
                <a:path extrusionOk="0" h="17576" w="15779">
                  <a:moveTo>
                    <a:pt x="15779" y="0"/>
                  </a:moveTo>
                  <a:cubicBezTo>
                    <a:pt x="10300" y="0"/>
                    <a:pt x="3411" y="9406"/>
                    <a:pt x="1244" y="9406"/>
                  </a:cubicBezTo>
                  <a:cubicBezTo>
                    <a:pt x="1187" y="9406"/>
                    <a:pt x="1134" y="9400"/>
                    <a:pt x="1084" y="9387"/>
                  </a:cubicBezTo>
                  <a:lnTo>
                    <a:pt x="1084" y="9387"/>
                  </a:lnTo>
                  <a:cubicBezTo>
                    <a:pt x="1084" y="9387"/>
                    <a:pt x="0" y="17576"/>
                    <a:pt x="10101" y="1757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1bad31c4e72_0_6"/>
            <p:cNvSpPr/>
            <p:nvPr/>
          </p:nvSpPr>
          <p:spPr>
            <a:xfrm flipH="1">
              <a:off x="6868850" y="3411369"/>
              <a:ext cx="663896" cy="748822"/>
            </a:xfrm>
            <a:custGeom>
              <a:rect b="b" l="l" r="r" t="t"/>
              <a:pathLst>
                <a:path extrusionOk="0" h="15351" w="13610">
                  <a:moveTo>
                    <a:pt x="11213" y="1"/>
                  </a:moveTo>
                  <a:cubicBezTo>
                    <a:pt x="8602" y="2409"/>
                    <a:pt x="4369" y="9999"/>
                    <a:pt x="1155" y="9999"/>
                  </a:cubicBezTo>
                  <a:cubicBezTo>
                    <a:pt x="753" y="9999"/>
                    <a:pt x="366" y="9880"/>
                    <a:pt x="0" y="9616"/>
                  </a:cubicBezTo>
                  <a:lnTo>
                    <a:pt x="0" y="9616"/>
                  </a:lnTo>
                  <a:cubicBezTo>
                    <a:pt x="514" y="12013"/>
                    <a:pt x="2425" y="15351"/>
                    <a:pt x="8874" y="15351"/>
                  </a:cubicBezTo>
                  <a:lnTo>
                    <a:pt x="13610" y="657"/>
                  </a:lnTo>
                  <a:lnTo>
                    <a:pt x="11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1bad31c4e72_0_6"/>
            <p:cNvSpPr/>
            <p:nvPr/>
          </p:nvSpPr>
          <p:spPr>
            <a:xfrm flipH="1">
              <a:off x="6533384" y="3991761"/>
              <a:ext cx="652823" cy="677847"/>
            </a:xfrm>
            <a:custGeom>
              <a:rect b="b" l="l" r="r" t="t"/>
              <a:pathLst>
                <a:path extrusionOk="0" h="13896" w="13383">
                  <a:moveTo>
                    <a:pt x="1" y="1"/>
                  </a:moveTo>
                  <a:lnTo>
                    <a:pt x="2740" y="11128"/>
                  </a:lnTo>
                  <a:cubicBezTo>
                    <a:pt x="2740" y="11128"/>
                    <a:pt x="1941" y="12526"/>
                    <a:pt x="2369" y="13896"/>
                  </a:cubicBezTo>
                  <a:lnTo>
                    <a:pt x="13382" y="13896"/>
                  </a:lnTo>
                  <a:lnTo>
                    <a:pt x="13382" y="12697"/>
                  </a:lnTo>
                  <a:cubicBezTo>
                    <a:pt x="13382" y="12412"/>
                    <a:pt x="13268" y="12127"/>
                    <a:pt x="13068" y="11927"/>
                  </a:cubicBezTo>
                  <a:lnTo>
                    <a:pt x="8703" y="9816"/>
                  </a:lnTo>
                  <a:cubicBezTo>
                    <a:pt x="8446" y="9673"/>
                    <a:pt x="8304" y="9416"/>
                    <a:pt x="8304" y="9131"/>
                  </a:cubicBezTo>
                  <a:lnTo>
                    <a:pt x="8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1bad31c4e72_0_6"/>
            <p:cNvSpPr/>
            <p:nvPr/>
          </p:nvSpPr>
          <p:spPr>
            <a:xfrm flipH="1">
              <a:off x="6533382" y="4668202"/>
              <a:ext cx="537312" cy="43170"/>
            </a:xfrm>
            <a:custGeom>
              <a:rect b="b" l="l" r="r" t="t"/>
              <a:pathLst>
                <a:path extrusionOk="0" h="885" w="11015">
                  <a:moveTo>
                    <a:pt x="1" y="0"/>
                  </a:moveTo>
                  <a:lnTo>
                    <a:pt x="1" y="885"/>
                  </a:lnTo>
                  <a:lnTo>
                    <a:pt x="11014" y="885"/>
                  </a:lnTo>
                  <a:lnTo>
                    <a:pt x="11014" y="0"/>
                  </a:lnTo>
                  <a:close/>
                </a:path>
              </a:pathLst>
            </a:custGeom>
            <a:solidFill>
              <a:srgbClr val="2019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1bad31c4e72_0_6"/>
            <p:cNvSpPr/>
            <p:nvPr/>
          </p:nvSpPr>
          <p:spPr>
            <a:xfrm flipH="1">
              <a:off x="6557042" y="3301856"/>
              <a:ext cx="604092" cy="689944"/>
            </a:xfrm>
            <a:custGeom>
              <a:rect b="b" l="l" r="r" t="t"/>
              <a:pathLst>
                <a:path extrusionOk="0" h="14144" w="12384">
                  <a:moveTo>
                    <a:pt x="7088" y="0"/>
                  </a:moveTo>
                  <a:cubicBezTo>
                    <a:pt x="4857" y="0"/>
                    <a:pt x="2295" y="3437"/>
                    <a:pt x="1056" y="6668"/>
                  </a:cubicBezTo>
                  <a:cubicBezTo>
                    <a:pt x="0" y="9407"/>
                    <a:pt x="86" y="11347"/>
                    <a:pt x="1370" y="14144"/>
                  </a:cubicBezTo>
                  <a:lnTo>
                    <a:pt x="8218" y="14144"/>
                  </a:lnTo>
                  <a:cubicBezTo>
                    <a:pt x="8218" y="10377"/>
                    <a:pt x="12383" y="3016"/>
                    <a:pt x="8218" y="334"/>
                  </a:cubicBezTo>
                  <a:cubicBezTo>
                    <a:pt x="7857" y="105"/>
                    <a:pt x="7477" y="0"/>
                    <a:pt x="7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1bad31c4e72_0_6"/>
            <p:cNvSpPr/>
            <p:nvPr/>
          </p:nvSpPr>
          <p:spPr>
            <a:xfrm flipH="1">
              <a:off x="6758844" y="3785760"/>
              <a:ext cx="386972" cy="206047"/>
            </a:xfrm>
            <a:custGeom>
              <a:rect b="b" l="l" r="r" t="t"/>
              <a:pathLst>
                <a:path extrusionOk="0" h="4224" w="7933">
                  <a:moveTo>
                    <a:pt x="29" y="1"/>
                  </a:moveTo>
                  <a:cubicBezTo>
                    <a:pt x="0" y="1342"/>
                    <a:pt x="342" y="2626"/>
                    <a:pt x="1056" y="4224"/>
                  </a:cubicBezTo>
                  <a:lnTo>
                    <a:pt x="7904" y="4224"/>
                  </a:lnTo>
                  <a:cubicBezTo>
                    <a:pt x="7904" y="4024"/>
                    <a:pt x="7904" y="3796"/>
                    <a:pt x="7932" y="3596"/>
                  </a:cubicBezTo>
                  <a:lnTo>
                    <a:pt x="3224" y="3596"/>
                  </a:lnTo>
                  <a:cubicBezTo>
                    <a:pt x="2397" y="3596"/>
                    <a:pt x="1626" y="3168"/>
                    <a:pt x="1170" y="2483"/>
                  </a:cubicBezTo>
                  <a:cubicBezTo>
                    <a:pt x="656" y="1713"/>
                    <a:pt x="57" y="714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1bad31c4e72_0_6"/>
            <p:cNvSpPr/>
            <p:nvPr/>
          </p:nvSpPr>
          <p:spPr>
            <a:xfrm flipH="1">
              <a:off x="5038585" y="4057175"/>
              <a:ext cx="236632" cy="324338"/>
            </a:xfrm>
            <a:custGeom>
              <a:rect b="b" l="l" r="r" t="t"/>
              <a:pathLst>
                <a:path extrusionOk="0" h="6649" w="4851">
                  <a:moveTo>
                    <a:pt x="4822" y="1"/>
                  </a:moveTo>
                  <a:cubicBezTo>
                    <a:pt x="3652" y="771"/>
                    <a:pt x="2397" y="2083"/>
                    <a:pt x="1598" y="3225"/>
                  </a:cubicBezTo>
                  <a:cubicBezTo>
                    <a:pt x="828" y="4280"/>
                    <a:pt x="400" y="5450"/>
                    <a:pt x="0" y="6649"/>
                  </a:cubicBezTo>
                  <a:lnTo>
                    <a:pt x="200" y="6649"/>
                  </a:lnTo>
                  <a:cubicBezTo>
                    <a:pt x="657" y="5450"/>
                    <a:pt x="1056" y="4252"/>
                    <a:pt x="1855" y="3168"/>
                  </a:cubicBezTo>
                  <a:cubicBezTo>
                    <a:pt x="2711" y="2026"/>
                    <a:pt x="3824" y="999"/>
                    <a:pt x="4822" y="29"/>
                  </a:cubicBezTo>
                  <a:cubicBezTo>
                    <a:pt x="4851" y="29"/>
                    <a:pt x="4822" y="1"/>
                    <a:pt x="4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1bad31c4e72_0_6"/>
            <p:cNvSpPr/>
            <p:nvPr/>
          </p:nvSpPr>
          <p:spPr>
            <a:xfrm flipH="1">
              <a:off x="5459415" y="3959614"/>
              <a:ext cx="89999" cy="418630"/>
            </a:xfrm>
            <a:custGeom>
              <a:rect b="b" l="l" r="r" t="t"/>
              <a:pathLst>
                <a:path extrusionOk="0" h="8582" w="1845">
                  <a:moveTo>
                    <a:pt x="1789" y="1"/>
                  </a:moveTo>
                  <a:cubicBezTo>
                    <a:pt x="1771" y="1"/>
                    <a:pt x="1752" y="10"/>
                    <a:pt x="1741" y="32"/>
                  </a:cubicBezTo>
                  <a:cubicBezTo>
                    <a:pt x="343" y="2543"/>
                    <a:pt x="1" y="5710"/>
                    <a:pt x="343" y="8506"/>
                  </a:cubicBezTo>
                  <a:cubicBezTo>
                    <a:pt x="343" y="8559"/>
                    <a:pt x="380" y="8581"/>
                    <a:pt x="417" y="8581"/>
                  </a:cubicBezTo>
                  <a:cubicBezTo>
                    <a:pt x="459" y="8581"/>
                    <a:pt x="501" y="8552"/>
                    <a:pt x="486" y="8506"/>
                  </a:cubicBezTo>
                  <a:cubicBezTo>
                    <a:pt x="286" y="5481"/>
                    <a:pt x="714" y="2856"/>
                    <a:pt x="1827" y="60"/>
                  </a:cubicBezTo>
                  <a:cubicBezTo>
                    <a:pt x="1844" y="25"/>
                    <a:pt x="1818" y="1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1bad31c4e72_0_6"/>
            <p:cNvSpPr/>
            <p:nvPr/>
          </p:nvSpPr>
          <p:spPr>
            <a:xfrm flipH="1">
              <a:off x="5095657" y="4246444"/>
              <a:ext cx="158681" cy="135072"/>
            </a:xfrm>
            <a:custGeom>
              <a:rect b="b" l="l" r="r" t="t"/>
              <a:pathLst>
                <a:path extrusionOk="0" h="2769" w="3253">
                  <a:moveTo>
                    <a:pt x="3224" y="1"/>
                  </a:moveTo>
                  <a:cubicBezTo>
                    <a:pt x="2369" y="201"/>
                    <a:pt x="1570" y="1028"/>
                    <a:pt x="970" y="1627"/>
                  </a:cubicBezTo>
                  <a:cubicBezTo>
                    <a:pt x="600" y="1970"/>
                    <a:pt x="286" y="2369"/>
                    <a:pt x="0" y="2769"/>
                  </a:cubicBezTo>
                  <a:lnTo>
                    <a:pt x="257" y="2769"/>
                  </a:lnTo>
                  <a:cubicBezTo>
                    <a:pt x="485" y="2426"/>
                    <a:pt x="742" y="2141"/>
                    <a:pt x="1028" y="1827"/>
                  </a:cubicBezTo>
                  <a:cubicBezTo>
                    <a:pt x="1598" y="1228"/>
                    <a:pt x="2454" y="343"/>
                    <a:pt x="3224" y="58"/>
                  </a:cubicBezTo>
                  <a:cubicBezTo>
                    <a:pt x="3253" y="29"/>
                    <a:pt x="3253" y="1"/>
                    <a:pt x="3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1bad31c4e72_0_6"/>
            <p:cNvSpPr/>
            <p:nvPr/>
          </p:nvSpPr>
          <p:spPr>
            <a:xfrm flipH="1">
              <a:off x="5574442" y="3852590"/>
              <a:ext cx="190681" cy="528922"/>
            </a:xfrm>
            <a:custGeom>
              <a:rect b="b" l="l" r="r" t="t"/>
              <a:pathLst>
                <a:path extrusionOk="0" h="10843" w="3909">
                  <a:moveTo>
                    <a:pt x="29" y="0"/>
                  </a:moveTo>
                  <a:cubicBezTo>
                    <a:pt x="29" y="0"/>
                    <a:pt x="0" y="29"/>
                    <a:pt x="29" y="29"/>
                  </a:cubicBezTo>
                  <a:cubicBezTo>
                    <a:pt x="1084" y="714"/>
                    <a:pt x="1740" y="1398"/>
                    <a:pt x="2111" y="2597"/>
                  </a:cubicBezTo>
                  <a:cubicBezTo>
                    <a:pt x="2226" y="2968"/>
                    <a:pt x="2311" y="3339"/>
                    <a:pt x="2397" y="3709"/>
                  </a:cubicBezTo>
                  <a:cubicBezTo>
                    <a:pt x="2111" y="3310"/>
                    <a:pt x="1740" y="3025"/>
                    <a:pt x="1313" y="2939"/>
                  </a:cubicBezTo>
                  <a:lnTo>
                    <a:pt x="1313" y="2939"/>
                  </a:lnTo>
                  <a:cubicBezTo>
                    <a:pt x="1798" y="3196"/>
                    <a:pt x="2168" y="3595"/>
                    <a:pt x="2482" y="4080"/>
                  </a:cubicBezTo>
                  <a:cubicBezTo>
                    <a:pt x="2596" y="4680"/>
                    <a:pt x="2682" y="5279"/>
                    <a:pt x="2739" y="5878"/>
                  </a:cubicBezTo>
                  <a:cubicBezTo>
                    <a:pt x="2910" y="7533"/>
                    <a:pt x="2853" y="9188"/>
                    <a:pt x="2853" y="10843"/>
                  </a:cubicBezTo>
                  <a:lnTo>
                    <a:pt x="3139" y="10843"/>
                  </a:lnTo>
                  <a:cubicBezTo>
                    <a:pt x="3139" y="9872"/>
                    <a:pt x="3110" y="8874"/>
                    <a:pt x="3110" y="7932"/>
                  </a:cubicBezTo>
                  <a:cubicBezTo>
                    <a:pt x="3110" y="6877"/>
                    <a:pt x="3024" y="5849"/>
                    <a:pt x="2853" y="4822"/>
                  </a:cubicBezTo>
                  <a:lnTo>
                    <a:pt x="2853" y="4822"/>
                  </a:lnTo>
                  <a:cubicBezTo>
                    <a:pt x="3253" y="5764"/>
                    <a:pt x="3452" y="6819"/>
                    <a:pt x="3538" y="7675"/>
                  </a:cubicBezTo>
                  <a:cubicBezTo>
                    <a:pt x="3624" y="8731"/>
                    <a:pt x="3595" y="9787"/>
                    <a:pt x="3624" y="10843"/>
                  </a:cubicBezTo>
                  <a:lnTo>
                    <a:pt x="3909" y="10843"/>
                  </a:lnTo>
                  <a:cubicBezTo>
                    <a:pt x="3909" y="9302"/>
                    <a:pt x="3852" y="7733"/>
                    <a:pt x="3509" y="6277"/>
                  </a:cubicBezTo>
                  <a:cubicBezTo>
                    <a:pt x="3367" y="5707"/>
                    <a:pt x="3139" y="4908"/>
                    <a:pt x="2768" y="4252"/>
                  </a:cubicBezTo>
                  <a:cubicBezTo>
                    <a:pt x="2739" y="4195"/>
                    <a:pt x="2739" y="4166"/>
                    <a:pt x="2739" y="4137"/>
                  </a:cubicBezTo>
                  <a:cubicBezTo>
                    <a:pt x="2368" y="2368"/>
                    <a:pt x="1883" y="657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1bad31c4e72_0_6"/>
            <p:cNvSpPr/>
            <p:nvPr/>
          </p:nvSpPr>
          <p:spPr>
            <a:xfrm flipH="1">
              <a:off x="5799905" y="4268737"/>
              <a:ext cx="107218" cy="112779"/>
            </a:xfrm>
            <a:custGeom>
              <a:rect b="b" l="l" r="r" t="t"/>
              <a:pathLst>
                <a:path extrusionOk="0" h="2312" w="2198">
                  <a:moveTo>
                    <a:pt x="29" y="0"/>
                  </a:moveTo>
                  <a:cubicBezTo>
                    <a:pt x="29" y="0"/>
                    <a:pt x="1" y="29"/>
                    <a:pt x="29" y="29"/>
                  </a:cubicBezTo>
                  <a:cubicBezTo>
                    <a:pt x="743" y="771"/>
                    <a:pt x="1456" y="1484"/>
                    <a:pt x="1969" y="2312"/>
                  </a:cubicBezTo>
                  <a:lnTo>
                    <a:pt x="2198" y="2312"/>
                  </a:lnTo>
                  <a:cubicBezTo>
                    <a:pt x="1684" y="1398"/>
                    <a:pt x="885" y="657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1bad31c4e72_0_6"/>
            <p:cNvSpPr/>
            <p:nvPr/>
          </p:nvSpPr>
          <p:spPr>
            <a:xfrm flipH="1">
              <a:off x="5033036" y="4381469"/>
              <a:ext cx="932527" cy="350777"/>
            </a:xfrm>
            <a:custGeom>
              <a:rect b="b" l="l" r="r" t="t"/>
              <a:pathLst>
                <a:path extrusionOk="0" h="7191" w="19117">
                  <a:moveTo>
                    <a:pt x="0" y="1"/>
                  </a:moveTo>
                  <a:cubicBezTo>
                    <a:pt x="0" y="1"/>
                    <a:pt x="0" y="3966"/>
                    <a:pt x="3481" y="7191"/>
                  </a:cubicBezTo>
                  <a:lnTo>
                    <a:pt x="15493" y="7191"/>
                  </a:lnTo>
                  <a:cubicBezTo>
                    <a:pt x="15493" y="7162"/>
                    <a:pt x="19117" y="4737"/>
                    <a:pt x="19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1bad31c4e72_0_6"/>
            <p:cNvSpPr/>
            <p:nvPr/>
          </p:nvSpPr>
          <p:spPr>
            <a:xfrm flipH="1">
              <a:off x="5894539" y="4440786"/>
              <a:ext cx="58487" cy="54390"/>
            </a:xfrm>
            <a:custGeom>
              <a:rect b="b" l="l" r="r" t="t"/>
              <a:pathLst>
                <a:path extrusionOk="0" h="1115" w="1199">
                  <a:moveTo>
                    <a:pt x="400" y="1"/>
                  </a:moveTo>
                  <a:cubicBezTo>
                    <a:pt x="314" y="1"/>
                    <a:pt x="228" y="33"/>
                    <a:pt x="143" y="97"/>
                  </a:cubicBezTo>
                  <a:cubicBezTo>
                    <a:pt x="57" y="183"/>
                    <a:pt x="0" y="325"/>
                    <a:pt x="0" y="439"/>
                  </a:cubicBezTo>
                  <a:cubicBezTo>
                    <a:pt x="0" y="554"/>
                    <a:pt x="29" y="639"/>
                    <a:pt x="57" y="725"/>
                  </a:cubicBezTo>
                  <a:cubicBezTo>
                    <a:pt x="183" y="935"/>
                    <a:pt x="387" y="1114"/>
                    <a:pt x="611" y="1114"/>
                  </a:cubicBezTo>
                  <a:cubicBezTo>
                    <a:pt x="691" y="1114"/>
                    <a:pt x="773" y="1091"/>
                    <a:pt x="856" y="1039"/>
                  </a:cubicBezTo>
                  <a:cubicBezTo>
                    <a:pt x="1199" y="810"/>
                    <a:pt x="1113" y="126"/>
                    <a:pt x="685" y="68"/>
                  </a:cubicBezTo>
                  <a:cubicBezTo>
                    <a:pt x="628" y="40"/>
                    <a:pt x="571" y="11"/>
                    <a:pt x="485" y="11"/>
                  </a:cubicBezTo>
                  <a:cubicBezTo>
                    <a:pt x="457" y="4"/>
                    <a:pt x="428" y="1"/>
                    <a:pt x="400" y="1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1bad31c4e72_0_6"/>
            <p:cNvSpPr/>
            <p:nvPr/>
          </p:nvSpPr>
          <p:spPr>
            <a:xfrm flipH="1">
              <a:off x="5596683" y="4381469"/>
              <a:ext cx="58487" cy="32487"/>
            </a:xfrm>
            <a:custGeom>
              <a:rect b="b" l="l" r="r" t="t"/>
              <a:pathLst>
                <a:path extrusionOk="0" h="666" w="1199">
                  <a:moveTo>
                    <a:pt x="29" y="1"/>
                  </a:moveTo>
                  <a:cubicBezTo>
                    <a:pt x="0" y="86"/>
                    <a:pt x="0" y="200"/>
                    <a:pt x="57" y="286"/>
                  </a:cubicBezTo>
                  <a:cubicBezTo>
                    <a:pt x="144" y="529"/>
                    <a:pt x="378" y="666"/>
                    <a:pt x="619" y="666"/>
                  </a:cubicBezTo>
                  <a:cubicBezTo>
                    <a:pt x="774" y="666"/>
                    <a:pt x="933" y="609"/>
                    <a:pt x="1056" y="486"/>
                  </a:cubicBezTo>
                  <a:cubicBezTo>
                    <a:pt x="1170" y="343"/>
                    <a:pt x="1198" y="143"/>
                    <a:pt x="1141" y="1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1bad31c4e72_0_6"/>
            <p:cNvSpPr/>
            <p:nvPr/>
          </p:nvSpPr>
          <p:spPr>
            <a:xfrm flipH="1">
              <a:off x="5680196" y="4449274"/>
              <a:ext cx="73804" cy="69121"/>
            </a:xfrm>
            <a:custGeom>
              <a:rect b="b" l="l" r="r" t="t"/>
              <a:pathLst>
                <a:path extrusionOk="0" h="1417" w="1513">
                  <a:moveTo>
                    <a:pt x="678" y="0"/>
                  </a:moveTo>
                  <a:cubicBezTo>
                    <a:pt x="614" y="0"/>
                    <a:pt x="549" y="12"/>
                    <a:pt x="485" y="37"/>
                  </a:cubicBezTo>
                  <a:cubicBezTo>
                    <a:pt x="143" y="151"/>
                    <a:pt x="0" y="608"/>
                    <a:pt x="114" y="922"/>
                  </a:cubicBezTo>
                  <a:cubicBezTo>
                    <a:pt x="143" y="979"/>
                    <a:pt x="143" y="1007"/>
                    <a:pt x="171" y="1036"/>
                  </a:cubicBezTo>
                  <a:cubicBezTo>
                    <a:pt x="229" y="1178"/>
                    <a:pt x="314" y="1293"/>
                    <a:pt x="457" y="1350"/>
                  </a:cubicBezTo>
                  <a:cubicBezTo>
                    <a:pt x="555" y="1394"/>
                    <a:pt x="664" y="1416"/>
                    <a:pt x="773" y="1416"/>
                  </a:cubicBezTo>
                  <a:cubicBezTo>
                    <a:pt x="1013" y="1416"/>
                    <a:pt x="1252" y="1309"/>
                    <a:pt x="1370" y="1093"/>
                  </a:cubicBezTo>
                  <a:cubicBezTo>
                    <a:pt x="1512" y="836"/>
                    <a:pt x="1455" y="522"/>
                    <a:pt x="1256" y="294"/>
                  </a:cubicBezTo>
                  <a:cubicBezTo>
                    <a:pt x="1123" y="139"/>
                    <a:pt x="903" y="0"/>
                    <a:pt x="678" y="0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1bad31c4e72_0_6"/>
            <p:cNvSpPr/>
            <p:nvPr/>
          </p:nvSpPr>
          <p:spPr>
            <a:xfrm flipH="1">
              <a:off x="5319706" y="4381469"/>
              <a:ext cx="68243" cy="29024"/>
            </a:xfrm>
            <a:custGeom>
              <a:rect b="b" l="l" r="r" t="t"/>
              <a:pathLst>
                <a:path extrusionOk="0" h="595" w="1399">
                  <a:moveTo>
                    <a:pt x="0" y="1"/>
                  </a:moveTo>
                  <a:cubicBezTo>
                    <a:pt x="0" y="58"/>
                    <a:pt x="29" y="143"/>
                    <a:pt x="57" y="200"/>
                  </a:cubicBezTo>
                  <a:cubicBezTo>
                    <a:pt x="86" y="229"/>
                    <a:pt x="86" y="229"/>
                    <a:pt x="114" y="257"/>
                  </a:cubicBezTo>
                  <a:cubicBezTo>
                    <a:pt x="143" y="371"/>
                    <a:pt x="257" y="486"/>
                    <a:pt x="400" y="543"/>
                  </a:cubicBezTo>
                  <a:cubicBezTo>
                    <a:pt x="478" y="578"/>
                    <a:pt x="562" y="594"/>
                    <a:pt x="646" y="594"/>
                  </a:cubicBezTo>
                  <a:cubicBezTo>
                    <a:pt x="899" y="594"/>
                    <a:pt x="1156" y="450"/>
                    <a:pt x="1284" y="257"/>
                  </a:cubicBezTo>
                  <a:cubicBezTo>
                    <a:pt x="1313" y="200"/>
                    <a:pt x="1341" y="115"/>
                    <a:pt x="1370" y="58"/>
                  </a:cubicBezTo>
                  <a:cubicBezTo>
                    <a:pt x="1370" y="29"/>
                    <a:pt x="1398" y="29"/>
                    <a:pt x="1398" y="1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1bad31c4e72_0_6"/>
            <p:cNvSpPr/>
            <p:nvPr/>
          </p:nvSpPr>
          <p:spPr>
            <a:xfrm flipH="1">
              <a:off x="5335025" y="3879809"/>
              <a:ext cx="157315" cy="501702"/>
            </a:xfrm>
            <a:custGeom>
              <a:rect b="b" l="l" r="r" t="t"/>
              <a:pathLst>
                <a:path extrusionOk="0" h="10285" w="3225">
                  <a:moveTo>
                    <a:pt x="3216" y="0"/>
                  </a:moveTo>
                  <a:cubicBezTo>
                    <a:pt x="3212" y="0"/>
                    <a:pt x="3205" y="3"/>
                    <a:pt x="3196" y="13"/>
                  </a:cubicBezTo>
                  <a:cubicBezTo>
                    <a:pt x="1941" y="1382"/>
                    <a:pt x="1142" y="3579"/>
                    <a:pt x="685" y="5377"/>
                  </a:cubicBezTo>
                  <a:cubicBezTo>
                    <a:pt x="257" y="6946"/>
                    <a:pt x="0" y="8630"/>
                    <a:pt x="29" y="10285"/>
                  </a:cubicBezTo>
                  <a:lnTo>
                    <a:pt x="257" y="10285"/>
                  </a:lnTo>
                  <a:cubicBezTo>
                    <a:pt x="571" y="6632"/>
                    <a:pt x="1170" y="3209"/>
                    <a:pt x="3224" y="13"/>
                  </a:cubicBezTo>
                  <a:cubicBezTo>
                    <a:pt x="3224" y="13"/>
                    <a:pt x="3224" y="0"/>
                    <a:pt x="3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1bad31c4e72_0_6"/>
            <p:cNvSpPr/>
            <p:nvPr/>
          </p:nvSpPr>
          <p:spPr>
            <a:xfrm flipH="1">
              <a:off x="5566048" y="4224542"/>
              <a:ext cx="29317" cy="156974"/>
            </a:xfrm>
            <a:custGeom>
              <a:rect b="b" l="l" r="r" t="t"/>
              <a:pathLst>
                <a:path extrusionOk="0" h="3218" w="601">
                  <a:moveTo>
                    <a:pt x="472" y="1"/>
                  </a:moveTo>
                  <a:cubicBezTo>
                    <a:pt x="465" y="1"/>
                    <a:pt x="457" y="8"/>
                    <a:pt x="457" y="22"/>
                  </a:cubicBezTo>
                  <a:cubicBezTo>
                    <a:pt x="515" y="593"/>
                    <a:pt x="115" y="1334"/>
                    <a:pt x="58" y="1934"/>
                  </a:cubicBezTo>
                  <a:cubicBezTo>
                    <a:pt x="1" y="2362"/>
                    <a:pt x="1" y="2790"/>
                    <a:pt x="29" y="3218"/>
                  </a:cubicBezTo>
                  <a:lnTo>
                    <a:pt x="172" y="3218"/>
                  </a:lnTo>
                  <a:cubicBezTo>
                    <a:pt x="144" y="2533"/>
                    <a:pt x="172" y="1876"/>
                    <a:pt x="286" y="1192"/>
                  </a:cubicBezTo>
                  <a:cubicBezTo>
                    <a:pt x="343" y="849"/>
                    <a:pt x="600" y="364"/>
                    <a:pt x="486" y="22"/>
                  </a:cubicBezTo>
                  <a:cubicBezTo>
                    <a:pt x="486" y="8"/>
                    <a:pt x="479" y="1"/>
                    <a:pt x="472" y="1"/>
                  </a:cubicBezTo>
                  <a:close/>
                </a:path>
              </a:pathLst>
            </a:custGeom>
            <a:solidFill>
              <a:srgbClr val="6AA3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1bad31c4e72_0_6"/>
            <p:cNvSpPr/>
            <p:nvPr/>
          </p:nvSpPr>
          <p:spPr>
            <a:xfrm flipH="1">
              <a:off x="5208390" y="4115615"/>
              <a:ext cx="168437" cy="265900"/>
            </a:xfrm>
            <a:custGeom>
              <a:rect b="b" l="l" r="r" t="t"/>
              <a:pathLst>
                <a:path extrusionOk="0" h="5451" w="3453">
                  <a:moveTo>
                    <a:pt x="3453" y="1"/>
                  </a:moveTo>
                  <a:lnTo>
                    <a:pt x="3453" y="1"/>
                  </a:lnTo>
                  <a:cubicBezTo>
                    <a:pt x="2255" y="543"/>
                    <a:pt x="1456" y="1884"/>
                    <a:pt x="828" y="2997"/>
                  </a:cubicBezTo>
                  <a:cubicBezTo>
                    <a:pt x="400" y="3796"/>
                    <a:pt x="143" y="4595"/>
                    <a:pt x="1" y="5451"/>
                  </a:cubicBezTo>
                  <a:lnTo>
                    <a:pt x="286" y="5451"/>
                  </a:lnTo>
                  <a:cubicBezTo>
                    <a:pt x="428" y="4652"/>
                    <a:pt x="628" y="3881"/>
                    <a:pt x="1028" y="3111"/>
                  </a:cubicBezTo>
                  <a:cubicBezTo>
                    <a:pt x="1655" y="1913"/>
                    <a:pt x="2454" y="885"/>
                    <a:pt x="3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1bad31c4e72_0_6"/>
            <p:cNvSpPr/>
            <p:nvPr/>
          </p:nvSpPr>
          <p:spPr>
            <a:xfrm flipH="1">
              <a:off x="5522927" y="3792150"/>
              <a:ext cx="51560" cy="555702"/>
            </a:xfrm>
            <a:custGeom>
              <a:rect b="b" l="l" r="r" t="t"/>
              <a:pathLst>
                <a:path extrusionOk="0" h="11392" w="1057">
                  <a:moveTo>
                    <a:pt x="46" y="1"/>
                  </a:moveTo>
                  <a:cubicBezTo>
                    <a:pt x="29" y="1"/>
                    <a:pt x="1" y="21"/>
                    <a:pt x="1" y="41"/>
                  </a:cubicBezTo>
                  <a:cubicBezTo>
                    <a:pt x="1057" y="3665"/>
                    <a:pt x="743" y="7602"/>
                    <a:pt x="258" y="11311"/>
                  </a:cubicBezTo>
                  <a:cubicBezTo>
                    <a:pt x="258" y="11361"/>
                    <a:pt x="287" y="11391"/>
                    <a:pt x="316" y="11391"/>
                  </a:cubicBezTo>
                  <a:cubicBezTo>
                    <a:pt x="338" y="11391"/>
                    <a:pt x="360" y="11376"/>
                    <a:pt x="372" y="11340"/>
                  </a:cubicBezTo>
                  <a:cubicBezTo>
                    <a:pt x="828" y="9371"/>
                    <a:pt x="914" y="7488"/>
                    <a:pt x="828" y="5462"/>
                  </a:cubicBezTo>
                  <a:cubicBezTo>
                    <a:pt x="743" y="3550"/>
                    <a:pt x="657" y="1838"/>
                    <a:pt x="58" y="12"/>
                  </a:cubicBezTo>
                  <a:cubicBezTo>
                    <a:pt x="58" y="4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1bad31c4e72_0_6"/>
            <p:cNvSpPr/>
            <p:nvPr/>
          </p:nvSpPr>
          <p:spPr>
            <a:xfrm flipH="1">
              <a:off x="5548636" y="4192639"/>
              <a:ext cx="130194" cy="185754"/>
            </a:xfrm>
            <a:custGeom>
              <a:rect b="b" l="l" r="r" t="t"/>
              <a:pathLst>
                <a:path extrusionOk="0" h="3808" w="2669">
                  <a:moveTo>
                    <a:pt x="2593" y="1"/>
                  </a:moveTo>
                  <a:cubicBezTo>
                    <a:pt x="2578" y="1"/>
                    <a:pt x="2559" y="6"/>
                    <a:pt x="2539" y="20"/>
                  </a:cubicBezTo>
                  <a:cubicBezTo>
                    <a:pt x="1313" y="819"/>
                    <a:pt x="0" y="2217"/>
                    <a:pt x="29" y="3786"/>
                  </a:cubicBezTo>
                  <a:cubicBezTo>
                    <a:pt x="29" y="3800"/>
                    <a:pt x="36" y="3807"/>
                    <a:pt x="43" y="3807"/>
                  </a:cubicBezTo>
                  <a:cubicBezTo>
                    <a:pt x="50" y="3807"/>
                    <a:pt x="57" y="3800"/>
                    <a:pt x="57" y="3786"/>
                  </a:cubicBezTo>
                  <a:cubicBezTo>
                    <a:pt x="143" y="2188"/>
                    <a:pt x="1541" y="1075"/>
                    <a:pt x="2625" y="105"/>
                  </a:cubicBezTo>
                  <a:cubicBezTo>
                    <a:pt x="2669" y="61"/>
                    <a:pt x="2645" y="1"/>
                    <a:pt x="2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1bad31c4e72_0_6"/>
            <p:cNvSpPr/>
            <p:nvPr/>
          </p:nvSpPr>
          <p:spPr>
            <a:xfrm flipH="1">
              <a:off x="5741418" y="4085029"/>
              <a:ext cx="140633" cy="296485"/>
            </a:xfrm>
            <a:custGeom>
              <a:rect b="b" l="l" r="r" t="t"/>
              <a:pathLst>
                <a:path extrusionOk="0" h="6078" w="2883">
                  <a:moveTo>
                    <a:pt x="0" y="0"/>
                  </a:moveTo>
                  <a:cubicBezTo>
                    <a:pt x="714" y="2140"/>
                    <a:pt x="2055" y="3938"/>
                    <a:pt x="2625" y="6078"/>
                  </a:cubicBezTo>
                  <a:lnTo>
                    <a:pt x="2882" y="6078"/>
                  </a:lnTo>
                  <a:cubicBezTo>
                    <a:pt x="2426" y="3909"/>
                    <a:pt x="999" y="191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1bad31c4e72_0_6"/>
            <p:cNvSpPr/>
            <p:nvPr/>
          </p:nvSpPr>
          <p:spPr>
            <a:xfrm flipH="1">
              <a:off x="5785956" y="4064054"/>
              <a:ext cx="243559" cy="279412"/>
            </a:xfrm>
            <a:custGeom>
              <a:rect b="b" l="l" r="r" t="t"/>
              <a:pathLst>
                <a:path extrusionOk="0" h="5728" w="4993">
                  <a:moveTo>
                    <a:pt x="2930" y="1"/>
                  </a:moveTo>
                  <a:cubicBezTo>
                    <a:pt x="2751" y="1"/>
                    <a:pt x="1" y="1528"/>
                    <a:pt x="113" y="3854"/>
                  </a:cubicBezTo>
                  <a:cubicBezTo>
                    <a:pt x="174" y="5140"/>
                    <a:pt x="1130" y="5727"/>
                    <a:pt x="2123" y="5727"/>
                  </a:cubicBezTo>
                  <a:cubicBezTo>
                    <a:pt x="2980" y="5727"/>
                    <a:pt x="3865" y="5289"/>
                    <a:pt x="4222" y="4482"/>
                  </a:cubicBezTo>
                  <a:cubicBezTo>
                    <a:pt x="4992" y="2713"/>
                    <a:pt x="3737" y="687"/>
                    <a:pt x="2938" y="2"/>
                  </a:cubicBezTo>
                  <a:cubicBezTo>
                    <a:pt x="2936" y="1"/>
                    <a:pt x="293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1bad31c4e72_0_6"/>
            <p:cNvSpPr/>
            <p:nvPr/>
          </p:nvSpPr>
          <p:spPr>
            <a:xfrm flipH="1">
              <a:off x="5366294" y="4178737"/>
              <a:ext cx="229071" cy="223949"/>
            </a:xfrm>
            <a:custGeom>
              <a:rect b="b" l="l" r="r" t="t"/>
              <a:pathLst>
                <a:path extrusionOk="0" h="4591" w="4696">
                  <a:moveTo>
                    <a:pt x="2241" y="0"/>
                  </a:moveTo>
                  <a:cubicBezTo>
                    <a:pt x="1345" y="0"/>
                    <a:pt x="457" y="533"/>
                    <a:pt x="457" y="533"/>
                  </a:cubicBezTo>
                  <a:cubicBezTo>
                    <a:pt x="457" y="533"/>
                    <a:pt x="1" y="3871"/>
                    <a:pt x="3168" y="4556"/>
                  </a:cubicBezTo>
                  <a:cubicBezTo>
                    <a:pt x="3263" y="4580"/>
                    <a:pt x="3357" y="4591"/>
                    <a:pt x="3450" y="4591"/>
                  </a:cubicBezTo>
                  <a:cubicBezTo>
                    <a:pt x="4131" y="4591"/>
                    <a:pt x="4695" y="3976"/>
                    <a:pt x="4595" y="3272"/>
                  </a:cubicBezTo>
                  <a:cubicBezTo>
                    <a:pt x="4481" y="2416"/>
                    <a:pt x="4195" y="1360"/>
                    <a:pt x="3482" y="533"/>
                  </a:cubicBezTo>
                  <a:cubicBezTo>
                    <a:pt x="3139" y="133"/>
                    <a:pt x="2689" y="0"/>
                    <a:pt x="2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1bad31c4e72_0_6"/>
            <p:cNvSpPr/>
            <p:nvPr/>
          </p:nvSpPr>
          <p:spPr>
            <a:xfrm flipH="1">
              <a:off x="5564686" y="4323030"/>
              <a:ext cx="227315" cy="248924"/>
            </a:xfrm>
            <a:custGeom>
              <a:rect b="b" l="l" r="r" t="t"/>
              <a:pathLst>
                <a:path extrusionOk="0" h="5103" w="4660">
                  <a:moveTo>
                    <a:pt x="2805" y="0"/>
                  </a:moveTo>
                  <a:cubicBezTo>
                    <a:pt x="2805" y="0"/>
                    <a:pt x="494" y="571"/>
                    <a:pt x="209" y="2968"/>
                  </a:cubicBezTo>
                  <a:cubicBezTo>
                    <a:pt x="1" y="4553"/>
                    <a:pt x="867" y="5102"/>
                    <a:pt x="1808" y="5102"/>
                  </a:cubicBezTo>
                  <a:cubicBezTo>
                    <a:pt x="2289" y="5102"/>
                    <a:pt x="2790" y="4959"/>
                    <a:pt x="3176" y="4736"/>
                  </a:cubicBezTo>
                  <a:cubicBezTo>
                    <a:pt x="4203" y="4166"/>
                    <a:pt x="4232" y="3823"/>
                    <a:pt x="4374" y="2939"/>
                  </a:cubicBezTo>
                  <a:cubicBezTo>
                    <a:pt x="4660" y="1027"/>
                    <a:pt x="2805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1bad31c4e72_0_6"/>
            <p:cNvSpPr/>
            <p:nvPr/>
          </p:nvSpPr>
          <p:spPr>
            <a:xfrm flipH="1">
              <a:off x="5650976" y="4323030"/>
              <a:ext cx="4195" cy="2829"/>
            </a:xfrm>
            <a:custGeom>
              <a:rect b="b" l="l" r="r" t="t"/>
              <a:pathLst>
                <a:path extrusionOk="0" h="58" w="86">
                  <a:moveTo>
                    <a:pt x="0" y="0"/>
                  </a:moveTo>
                  <a:cubicBezTo>
                    <a:pt x="0" y="0"/>
                    <a:pt x="29" y="29"/>
                    <a:pt x="86" y="57"/>
                  </a:cubicBezTo>
                  <a:cubicBezTo>
                    <a:pt x="57" y="29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AA3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1bad31c4e72_0_6"/>
            <p:cNvSpPr/>
            <p:nvPr/>
          </p:nvSpPr>
          <p:spPr>
            <a:xfrm flipH="1">
              <a:off x="5095949" y="4118395"/>
              <a:ext cx="130535" cy="146096"/>
            </a:xfrm>
            <a:custGeom>
              <a:rect b="b" l="l" r="r" t="t"/>
              <a:pathLst>
                <a:path extrusionOk="0" h="2995" w="2676">
                  <a:moveTo>
                    <a:pt x="285" y="1"/>
                  </a:moveTo>
                  <a:cubicBezTo>
                    <a:pt x="285" y="1"/>
                    <a:pt x="0" y="1856"/>
                    <a:pt x="1341" y="2854"/>
                  </a:cubicBezTo>
                  <a:cubicBezTo>
                    <a:pt x="1479" y="2951"/>
                    <a:pt x="1631" y="2994"/>
                    <a:pt x="1780" y="2994"/>
                  </a:cubicBezTo>
                  <a:cubicBezTo>
                    <a:pt x="2244" y="2994"/>
                    <a:pt x="2676" y="2574"/>
                    <a:pt x="2568" y="2055"/>
                  </a:cubicBezTo>
                  <a:cubicBezTo>
                    <a:pt x="2368" y="1199"/>
                    <a:pt x="1826" y="20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1bad31c4e72_0_6"/>
            <p:cNvSpPr/>
            <p:nvPr/>
          </p:nvSpPr>
          <p:spPr>
            <a:xfrm flipH="1">
              <a:off x="5102585" y="3840687"/>
              <a:ext cx="253363" cy="244778"/>
            </a:xfrm>
            <a:custGeom>
              <a:rect b="b" l="l" r="r" t="t"/>
              <a:pathLst>
                <a:path extrusionOk="0" h="5018" w="5194">
                  <a:moveTo>
                    <a:pt x="1977" y="0"/>
                  </a:moveTo>
                  <a:cubicBezTo>
                    <a:pt x="869" y="0"/>
                    <a:pt x="58" y="786"/>
                    <a:pt x="58" y="786"/>
                  </a:cubicBezTo>
                  <a:cubicBezTo>
                    <a:pt x="58" y="786"/>
                    <a:pt x="0" y="3069"/>
                    <a:pt x="1427" y="4267"/>
                  </a:cubicBezTo>
                  <a:cubicBezTo>
                    <a:pt x="2158" y="4869"/>
                    <a:pt x="2937" y="5018"/>
                    <a:pt x="3534" y="5018"/>
                  </a:cubicBezTo>
                  <a:cubicBezTo>
                    <a:pt x="3729" y="5018"/>
                    <a:pt x="3904" y="5002"/>
                    <a:pt x="4052" y="4981"/>
                  </a:cubicBezTo>
                  <a:cubicBezTo>
                    <a:pt x="4366" y="4924"/>
                    <a:pt x="4623" y="4695"/>
                    <a:pt x="4708" y="4410"/>
                  </a:cubicBezTo>
                  <a:cubicBezTo>
                    <a:pt x="4965" y="3640"/>
                    <a:pt x="5193" y="2070"/>
                    <a:pt x="3795" y="786"/>
                  </a:cubicBezTo>
                  <a:cubicBezTo>
                    <a:pt x="3158" y="197"/>
                    <a:pt x="2530" y="0"/>
                    <a:pt x="1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1bad31c4e72_0_6"/>
            <p:cNvSpPr/>
            <p:nvPr/>
          </p:nvSpPr>
          <p:spPr>
            <a:xfrm flipH="1">
              <a:off x="5489514" y="3746784"/>
              <a:ext cx="193510" cy="246437"/>
            </a:xfrm>
            <a:custGeom>
              <a:rect b="b" l="l" r="r" t="t"/>
              <a:pathLst>
                <a:path extrusionOk="0" h="5052" w="3967">
                  <a:moveTo>
                    <a:pt x="2226" y="1"/>
                  </a:moveTo>
                  <a:cubicBezTo>
                    <a:pt x="2226" y="1"/>
                    <a:pt x="0" y="942"/>
                    <a:pt x="172" y="3025"/>
                  </a:cubicBezTo>
                  <a:cubicBezTo>
                    <a:pt x="229" y="3653"/>
                    <a:pt x="457" y="4138"/>
                    <a:pt x="742" y="4480"/>
                  </a:cubicBezTo>
                  <a:cubicBezTo>
                    <a:pt x="1066" y="4867"/>
                    <a:pt x="1521" y="5052"/>
                    <a:pt x="1978" y="5052"/>
                  </a:cubicBezTo>
                  <a:cubicBezTo>
                    <a:pt x="2567" y="5052"/>
                    <a:pt x="3160" y="4745"/>
                    <a:pt x="3481" y="4167"/>
                  </a:cubicBezTo>
                  <a:cubicBezTo>
                    <a:pt x="3767" y="3653"/>
                    <a:pt x="3966" y="3025"/>
                    <a:pt x="3738" y="2312"/>
                  </a:cubicBezTo>
                  <a:cubicBezTo>
                    <a:pt x="3253" y="571"/>
                    <a:pt x="2226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1bad31c4e72_0_6"/>
            <p:cNvSpPr/>
            <p:nvPr/>
          </p:nvSpPr>
          <p:spPr>
            <a:xfrm flipH="1">
              <a:off x="5823566" y="4258981"/>
              <a:ext cx="212973" cy="240583"/>
            </a:xfrm>
            <a:custGeom>
              <a:rect b="b" l="l" r="r" t="t"/>
              <a:pathLst>
                <a:path extrusionOk="0" h="4932" w="4366">
                  <a:moveTo>
                    <a:pt x="2654" y="1"/>
                  </a:moveTo>
                  <a:cubicBezTo>
                    <a:pt x="2654" y="1"/>
                    <a:pt x="799" y="172"/>
                    <a:pt x="314" y="2512"/>
                  </a:cubicBezTo>
                  <a:cubicBezTo>
                    <a:pt x="1" y="4119"/>
                    <a:pt x="1047" y="4931"/>
                    <a:pt x="2075" y="4931"/>
                  </a:cubicBezTo>
                  <a:cubicBezTo>
                    <a:pt x="2543" y="4931"/>
                    <a:pt x="3008" y="4763"/>
                    <a:pt x="3339" y="4423"/>
                  </a:cubicBezTo>
                  <a:cubicBezTo>
                    <a:pt x="4366" y="3339"/>
                    <a:pt x="3966" y="628"/>
                    <a:pt x="26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1bad31c4e72_0_6"/>
            <p:cNvSpPr/>
            <p:nvPr/>
          </p:nvSpPr>
          <p:spPr>
            <a:xfrm flipH="1">
              <a:off x="5188880" y="4171468"/>
              <a:ext cx="329363" cy="305363"/>
            </a:xfrm>
            <a:custGeom>
              <a:rect b="b" l="l" r="r" t="t"/>
              <a:pathLst>
                <a:path extrusionOk="0" h="6260" w="6752">
                  <a:moveTo>
                    <a:pt x="2420" y="0"/>
                  </a:moveTo>
                  <a:cubicBezTo>
                    <a:pt x="1614" y="0"/>
                    <a:pt x="988" y="282"/>
                    <a:pt x="988" y="282"/>
                  </a:cubicBezTo>
                  <a:cubicBezTo>
                    <a:pt x="988" y="282"/>
                    <a:pt x="0" y="6259"/>
                    <a:pt x="4002" y="6259"/>
                  </a:cubicBezTo>
                  <a:cubicBezTo>
                    <a:pt x="4194" y="6259"/>
                    <a:pt x="4397" y="6246"/>
                    <a:pt x="4611" y="6217"/>
                  </a:cubicBezTo>
                  <a:cubicBezTo>
                    <a:pt x="5639" y="6075"/>
                    <a:pt x="6751" y="4448"/>
                    <a:pt x="5011" y="1538"/>
                  </a:cubicBezTo>
                  <a:cubicBezTo>
                    <a:pt x="4285" y="303"/>
                    <a:pt x="3256" y="0"/>
                    <a:pt x="2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1bad31c4e72_0_6"/>
            <p:cNvSpPr/>
            <p:nvPr/>
          </p:nvSpPr>
          <p:spPr>
            <a:xfrm flipH="1">
              <a:off x="4947901" y="4244347"/>
              <a:ext cx="254924" cy="255997"/>
            </a:xfrm>
            <a:custGeom>
              <a:rect b="b" l="l" r="r" t="t"/>
              <a:pathLst>
                <a:path extrusionOk="0" h="5248" w="5226">
                  <a:moveTo>
                    <a:pt x="2367" y="1"/>
                  </a:moveTo>
                  <a:cubicBezTo>
                    <a:pt x="2243" y="1"/>
                    <a:pt x="2168" y="15"/>
                    <a:pt x="2168" y="15"/>
                  </a:cubicBezTo>
                  <a:cubicBezTo>
                    <a:pt x="0" y="3011"/>
                    <a:pt x="2197" y="5151"/>
                    <a:pt x="3082" y="5237"/>
                  </a:cubicBezTo>
                  <a:cubicBezTo>
                    <a:pt x="3150" y="5243"/>
                    <a:pt x="3221" y="5247"/>
                    <a:pt x="3294" y="5247"/>
                  </a:cubicBezTo>
                  <a:cubicBezTo>
                    <a:pt x="4157" y="5247"/>
                    <a:pt x="5225" y="4720"/>
                    <a:pt x="4594" y="2298"/>
                  </a:cubicBezTo>
                  <a:cubicBezTo>
                    <a:pt x="4051" y="216"/>
                    <a:pt x="2843" y="1"/>
                    <a:pt x="2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1bad31c4e72_0_6"/>
            <p:cNvSpPr/>
            <p:nvPr/>
          </p:nvSpPr>
          <p:spPr>
            <a:xfrm flipH="1">
              <a:off x="5566053" y="3997322"/>
              <a:ext cx="286778" cy="280436"/>
            </a:xfrm>
            <a:custGeom>
              <a:rect b="b" l="l" r="r" t="t"/>
              <a:pathLst>
                <a:path extrusionOk="0" h="5749" w="5879">
                  <a:moveTo>
                    <a:pt x="2911" y="1"/>
                  </a:moveTo>
                  <a:cubicBezTo>
                    <a:pt x="2911" y="1"/>
                    <a:pt x="86" y="628"/>
                    <a:pt x="29" y="3054"/>
                  </a:cubicBezTo>
                  <a:cubicBezTo>
                    <a:pt x="0" y="4166"/>
                    <a:pt x="457" y="4880"/>
                    <a:pt x="971" y="5336"/>
                  </a:cubicBezTo>
                  <a:cubicBezTo>
                    <a:pt x="1308" y="5612"/>
                    <a:pt x="1728" y="5748"/>
                    <a:pt x="2151" y="5748"/>
                  </a:cubicBezTo>
                  <a:cubicBezTo>
                    <a:pt x="2515" y="5748"/>
                    <a:pt x="2880" y="5648"/>
                    <a:pt x="3196" y="5450"/>
                  </a:cubicBezTo>
                  <a:cubicBezTo>
                    <a:pt x="4052" y="4937"/>
                    <a:pt x="5193" y="3995"/>
                    <a:pt x="5450" y="2711"/>
                  </a:cubicBezTo>
                  <a:cubicBezTo>
                    <a:pt x="5878" y="600"/>
                    <a:pt x="2911" y="1"/>
                    <a:pt x="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1bad31c4e72_0_6"/>
            <p:cNvSpPr/>
            <p:nvPr/>
          </p:nvSpPr>
          <p:spPr>
            <a:xfrm flipH="1">
              <a:off x="5749809" y="3856931"/>
              <a:ext cx="215803" cy="174145"/>
            </a:xfrm>
            <a:custGeom>
              <a:rect b="b" l="l" r="r" t="t"/>
              <a:pathLst>
                <a:path extrusionOk="0" h="3570" w="4424">
                  <a:moveTo>
                    <a:pt x="3986" y="1"/>
                  </a:moveTo>
                  <a:cubicBezTo>
                    <a:pt x="3062" y="1"/>
                    <a:pt x="932" y="291"/>
                    <a:pt x="116" y="2850"/>
                  </a:cubicBezTo>
                  <a:cubicBezTo>
                    <a:pt x="0" y="3219"/>
                    <a:pt x="295" y="3570"/>
                    <a:pt x="639" y="3570"/>
                  </a:cubicBezTo>
                  <a:cubicBezTo>
                    <a:pt x="720" y="3570"/>
                    <a:pt x="804" y="3550"/>
                    <a:pt x="886" y="3506"/>
                  </a:cubicBezTo>
                  <a:cubicBezTo>
                    <a:pt x="1970" y="2964"/>
                    <a:pt x="3654" y="1880"/>
                    <a:pt x="4424" y="25"/>
                  </a:cubicBezTo>
                  <a:cubicBezTo>
                    <a:pt x="4424" y="25"/>
                    <a:pt x="4257" y="1"/>
                    <a:pt x="3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1bad31c4e72_0_6"/>
            <p:cNvSpPr/>
            <p:nvPr/>
          </p:nvSpPr>
          <p:spPr>
            <a:xfrm flipH="1">
              <a:off x="5262635" y="3943761"/>
              <a:ext cx="231120" cy="184486"/>
            </a:xfrm>
            <a:custGeom>
              <a:rect b="b" l="l" r="r" t="t"/>
              <a:pathLst>
                <a:path extrusionOk="0" h="3782" w="4738">
                  <a:moveTo>
                    <a:pt x="2192" y="1"/>
                  </a:moveTo>
                  <a:cubicBezTo>
                    <a:pt x="1237" y="1"/>
                    <a:pt x="400" y="385"/>
                    <a:pt x="400" y="385"/>
                  </a:cubicBezTo>
                  <a:cubicBezTo>
                    <a:pt x="400" y="385"/>
                    <a:pt x="1" y="3524"/>
                    <a:pt x="3653" y="3781"/>
                  </a:cubicBezTo>
                  <a:cubicBezTo>
                    <a:pt x="3671" y="3782"/>
                    <a:pt x="3689" y="3782"/>
                    <a:pt x="3707" y="3782"/>
                  </a:cubicBezTo>
                  <a:cubicBezTo>
                    <a:pt x="4254" y="3782"/>
                    <a:pt x="4709" y="3362"/>
                    <a:pt x="4709" y="2782"/>
                  </a:cubicBezTo>
                  <a:cubicBezTo>
                    <a:pt x="4737" y="2097"/>
                    <a:pt x="4594" y="1184"/>
                    <a:pt x="3853" y="557"/>
                  </a:cubicBezTo>
                  <a:cubicBezTo>
                    <a:pt x="3356" y="134"/>
                    <a:pt x="2754" y="1"/>
                    <a:pt x="2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6" name="Google Shape;1066;g1bad31c4e72_0_6"/>
          <p:cNvGrpSpPr/>
          <p:nvPr/>
        </p:nvGrpSpPr>
        <p:grpSpPr>
          <a:xfrm>
            <a:off x="6265550" y="907050"/>
            <a:ext cx="722700" cy="553650"/>
            <a:chOff x="7883375" y="3787050"/>
            <a:chExt cx="722700" cy="553650"/>
          </a:xfrm>
        </p:grpSpPr>
        <p:sp>
          <p:nvSpPr>
            <p:cNvPr id="1067" name="Google Shape;1067;g1bad31c4e72_0_6"/>
            <p:cNvSpPr/>
            <p:nvPr/>
          </p:nvSpPr>
          <p:spPr>
            <a:xfrm>
              <a:off x="8065000" y="4023150"/>
              <a:ext cx="338925" cy="317550"/>
            </a:xfrm>
            <a:custGeom>
              <a:rect b="b" l="l" r="r" t="t"/>
              <a:pathLst>
                <a:path extrusionOk="0" h="12702" w="13557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1bad31c4e72_0_6"/>
            <p:cNvSpPr/>
            <p:nvPr/>
          </p:nvSpPr>
          <p:spPr>
            <a:xfrm>
              <a:off x="7883375" y="3787050"/>
              <a:ext cx="722700" cy="550200"/>
            </a:xfrm>
            <a:custGeom>
              <a:rect b="b" l="l" r="r" t="t"/>
              <a:pathLst>
                <a:path extrusionOk="0" h="22008" w="28908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g1bad31c4e72_0_6"/>
          <p:cNvGrpSpPr/>
          <p:nvPr/>
        </p:nvGrpSpPr>
        <p:grpSpPr>
          <a:xfrm flipH="1">
            <a:off x="5053538" y="2555101"/>
            <a:ext cx="467000" cy="431100"/>
            <a:chOff x="1849650" y="1202325"/>
            <a:chExt cx="467000" cy="431100"/>
          </a:xfrm>
        </p:grpSpPr>
        <p:sp>
          <p:nvSpPr>
            <p:cNvPr id="1070" name="Google Shape;1070;g1bad31c4e72_0_6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1bad31c4e72_0_6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1bad31c4e72_0_6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1bad31c4e72_0_6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1bad31c4e72_0_6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1bad31c4e72_0_6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1bad31c4e72_0_6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1bad31c4e72_0_6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1bad31c4e72_0_6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1bad31c4e72_0_6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1bad31c4e72_0_6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1bad31c4e72_0_6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1bad31c4e72_0_6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1bad31c4e72_0_6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2"/>
          <p:cNvSpPr/>
          <p:nvPr/>
        </p:nvSpPr>
        <p:spPr>
          <a:xfrm>
            <a:off x="360200" y="2388450"/>
            <a:ext cx="2684440" cy="763903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2"/>
          <p:cNvSpPr txBox="1"/>
          <p:nvPr>
            <p:ph type="title"/>
          </p:nvPr>
        </p:nvSpPr>
        <p:spPr>
          <a:xfrm>
            <a:off x="422629" y="2368897"/>
            <a:ext cx="310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AKURASI</a:t>
            </a:r>
            <a:endParaRPr/>
          </a:p>
        </p:txBody>
      </p:sp>
      <p:sp>
        <p:nvSpPr>
          <p:cNvPr id="1090" name="Google Shape;1090;p12"/>
          <p:cNvSpPr txBox="1"/>
          <p:nvPr>
            <p:ph idx="1" type="subTitle"/>
          </p:nvPr>
        </p:nvSpPr>
        <p:spPr>
          <a:xfrm>
            <a:off x="333457" y="3253318"/>
            <a:ext cx="3101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Akurasi yang diharapkan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91" name="Google Shape;1091;p12"/>
          <p:cNvSpPr txBox="1"/>
          <p:nvPr>
            <p:ph idx="2" type="title"/>
          </p:nvPr>
        </p:nvSpPr>
        <p:spPr>
          <a:xfrm>
            <a:off x="713225" y="1197813"/>
            <a:ext cx="2684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092" name="Google Shape;1092;p12"/>
          <p:cNvGrpSpPr/>
          <p:nvPr/>
        </p:nvGrpSpPr>
        <p:grpSpPr>
          <a:xfrm>
            <a:off x="4419414" y="1680115"/>
            <a:ext cx="3325797" cy="3213564"/>
            <a:chOff x="4572008" y="1627000"/>
            <a:chExt cx="3144367" cy="3038256"/>
          </a:xfrm>
        </p:grpSpPr>
        <p:sp>
          <p:nvSpPr>
            <p:cNvPr id="1093" name="Google Shape;1093;p12"/>
            <p:cNvSpPr/>
            <p:nvPr/>
          </p:nvSpPr>
          <p:spPr>
            <a:xfrm flipH="1">
              <a:off x="6797172" y="3500730"/>
              <a:ext cx="521629" cy="475486"/>
            </a:xfrm>
            <a:custGeom>
              <a:rect b="b" l="l" r="r" t="t"/>
              <a:pathLst>
                <a:path extrusionOk="0" h="11768" w="12910">
                  <a:moveTo>
                    <a:pt x="3701" y="1"/>
                  </a:moveTo>
                  <a:cubicBezTo>
                    <a:pt x="3127" y="1"/>
                    <a:pt x="2549" y="20"/>
                    <a:pt x="1968" y="59"/>
                  </a:cubicBezTo>
                  <a:cubicBezTo>
                    <a:pt x="768" y="125"/>
                    <a:pt x="401" y="325"/>
                    <a:pt x="201" y="1059"/>
                  </a:cubicBezTo>
                  <a:cubicBezTo>
                    <a:pt x="182" y="1041"/>
                    <a:pt x="158" y="1032"/>
                    <a:pt x="133" y="1032"/>
                  </a:cubicBezTo>
                  <a:cubicBezTo>
                    <a:pt x="70" y="1032"/>
                    <a:pt x="0" y="1087"/>
                    <a:pt x="0" y="1159"/>
                  </a:cubicBezTo>
                  <a:cubicBezTo>
                    <a:pt x="134" y="3461"/>
                    <a:pt x="234" y="5763"/>
                    <a:pt x="567" y="8031"/>
                  </a:cubicBezTo>
                  <a:cubicBezTo>
                    <a:pt x="834" y="9799"/>
                    <a:pt x="1802" y="10700"/>
                    <a:pt x="3470" y="11233"/>
                  </a:cubicBezTo>
                  <a:cubicBezTo>
                    <a:pt x="4499" y="11550"/>
                    <a:pt x="5744" y="11767"/>
                    <a:pt x="6975" y="11767"/>
                  </a:cubicBezTo>
                  <a:cubicBezTo>
                    <a:pt x="9371" y="11767"/>
                    <a:pt x="11714" y="10944"/>
                    <a:pt x="12309" y="8431"/>
                  </a:cubicBezTo>
                  <a:cubicBezTo>
                    <a:pt x="12543" y="7431"/>
                    <a:pt x="12543" y="6363"/>
                    <a:pt x="12643" y="5362"/>
                  </a:cubicBezTo>
                  <a:cubicBezTo>
                    <a:pt x="12743" y="4362"/>
                    <a:pt x="12910" y="3394"/>
                    <a:pt x="12843" y="2394"/>
                  </a:cubicBezTo>
                  <a:cubicBezTo>
                    <a:pt x="12776" y="959"/>
                    <a:pt x="10374" y="792"/>
                    <a:pt x="9374" y="592"/>
                  </a:cubicBezTo>
                  <a:cubicBezTo>
                    <a:pt x="7478" y="208"/>
                    <a:pt x="5603" y="1"/>
                    <a:pt x="37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2"/>
            <p:cNvSpPr/>
            <p:nvPr/>
          </p:nvSpPr>
          <p:spPr>
            <a:xfrm flipH="1">
              <a:off x="6717653" y="3350023"/>
              <a:ext cx="692784" cy="326836"/>
            </a:xfrm>
            <a:custGeom>
              <a:rect b="b" l="l" r="r" t="t"/>
              <a:pathLst>
                <a:path extrusionOk="0" h="8089" w="17146">
                  <a:moveTo>
                    <a:pt x="15494" y="0"/>
                  </a:moveTo>
                  <a:cubicBezTo>
                    <a:pt x="14798" y="0"/>
                    <a:pt x="13844" y="506"/>
                    <a:pt x="13243" y="686"/>
                  </a:cubicBezTo>
                  <a:cubicBezTo>
                    <a:pt x="11742" y="1120"/>
                    <a:pt x="10166" y="1337"/>
                    <a:pt x="8585" y="1337"/>
                  </a:cubicBezTo>
                  <a:cubicBezTo>
                    <a:pt x="7005" y="1337"/>
                    <a:pt x="5421" y="1120"/>
                    <a:pt x="3903" y="686"/>
                  </a:cubicBezTo>
                  <a:cubicBezTo>
                    <a:pt x="3357" y="514"/>
                    <a:pt x="2414" y="193"/>
                    <a:pt x="1715" y="193"/>
                  </a:cubicBezTo>
                  <a:cubicBezTo>
                    <a:pt x="1603" y="193"/>
                    <a:pt x="1498" y="201"/>
                    <a:pt x="1401" y="219"/>
                  </a:cubicBezTo>
                  <a:cubicBezTo>
                    <a:pt x="0" y="453"/>
                    <a:pt x="100" y="2488"/>
                    <a:pt x="100" y="3689"/>
                  </a:cubicBezTo>
                  <a:cubicBezTo>
                    <a:pt x="100" y="5223"/>
                    <a:pt x="667" y="6591"/>
                    <a:pt x="2168" y="7224"/>
                  </a:cubicBezTo>
                  <a:cubicBezTo>
                    <a:pt x="3136" y="7658"/>
                    <a:pt x="4370" y="7758"/>
                    <a:pt x="5437" y="7825"/>
                  </a:cubicBezTo>
                  <a:cubicBezTo>
                    <a:pt x="5971" y="7892"/>
                    <a:pt x="6505" y="7958"/>
                    <a:pt x="7038" y="8025"/>
                  </a:cubicBezTo>
                  <a:cubicBezTo>
                    <a:pt x="7606" y="8062"/>
                    <a:pt x="8153" y="8088"/>
                    <a:pt x="8702" y="8088"/>
                  </a:cubicBezTo>
                  <a:cubicBezTo>
                    <a:pt x="9154" y="8088"/>
                    <a:pt x="9607" y="8070"/>
                    <a:pt x="10074" y="8025"/>
                  </a:cubicBezTo>
                  <a:cubicBezTo>
                    <a:pt x="10608" y="7958"/>
                    <a:pt x="11175" y="7892"/>
                    <a:pt x="11708" y="7825"/>
                  </a:cubicBezTo>
                  <a:cubicBezTo>
                    <a:pt x="12776" y="7725"/>
                    <a:pt x="13977" y="7658"/>
                    <a:pt x="14977" y="7224"/>
                  </a:cubicBezTo>
                  <a:cubicBezTo>
                    <a:pt x="16445" y="6591"/>
                    <a:pt x="17012" y="5223"/>
                    <a:pt x="17046" y="3689"/>
                  </a:cubicBezTo>
                  <a:cubicBezTo>
                    <a:pt x="17046" y="2488"/>
                    <a:pt x="17146" y="253"/>
                    <a:pt x="15711" y="19"/>
                  </a:cubicBezTo>
                  <a:cubicBezTo>
                    <a:pt x="15642" y="6"/>
                    <a:pt x="15570" y="0"/>
                    <a:pt x="154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2"/>
            <p:cNvSpPr/>
            <p:nvPr/>
          </p:nvSpPr>
          <p:spPr>
            <a:xfrm flipH="1">
              <a:off x="6687996" y="3308973"/>
              <a:ext cx="695491" cy="127235"/>
            </a:xfrm>
            <a:custGeom>
              <a:rect b="b" l="l" r="r" t="t"/>
              <a:pathLst>
                <a:path extrusionOk="0" h="3149" w="17213">
                  <a:moveTo>
                    <a:pt x="11601" y="1"/>
                  </a:moveTo>
                  <a:cubicBezTo>
                    <a:pt x="11501" y="1"/>
                    <a:pt x="11403" y="1"/>
                    <a:pt x="11308" y="1"/>
                  </a:cubicBezTo>
                  <a:cubicBezTo>
                    <a:pt x="9307" y="35"/>
                    <a:pt x="7305" y="1"/>
                    <a:pt x="5304" y="168"/>
                  </a:cubicBezTo>
                  <a:cubicBezTo>
                    <a:pt x="4303" y="235"/>
                    <a:pt x="2802" y="35"/>
                    <a:pt x="734" y="668"/>
                  </a:cubicBezTo>
                  <a:cubicBezTo>
                    <a:pt x="367" y="802"/>
                    <a:pt x="0" y="1335"/>
                    <a:pt x="34" y="1569"/>
                  </a:cubicBezTo>
                  <a:cubicBezTo>
                    <a:pt x="34" y="1869"/>
                    <a:pt x="200" y="2003"/>
                    <a:pt x="534" y="2069"/>
                  </a:cubicBezTo>
                  <a:cubicBezTo>
                    <a:pt x="1835" y="2436"/>
                    <a:pt x="3102" y="2803"/>
                    <a:pt x="4470" y="2970"/>
                  </a:cubicBezTo>
                  <a:cubicBezTo>
                    <a:pt x="5504" y="3099"/>
                    <a:pt x="6579" y="3148"/>
                    <a:pt x="7647" y="3148"/>
                  </a:cubicBezTo>
                  <a:cubicBezTo>
                    <a:pt x="7957" y="3148"/>
                    <a:pt x="8266" y="3144"/>
                    <a:pt x="8573" y="3137"/>
                  </a:cubicBezTo>
                  <a:cubicBezTo>
                    <a:pt x="9307" y="3137"/>
                    <a:pt x="10041" y="3103"/>
                    <a:pt x="10775" y="3037"/>
                  </a:cubicBezTo>
                  <a:cubicBezTo>
                    <a:pt x="11375" y="3003"/>
                    <a:pt x="17213" y="2269"/>
                    <a:pt x="15311" y="768"/>
                  </a:cubicBezTo>
                  <a:cubicBezTo>
                    <a:pt x="14326" y="29"/>
                    <a:pt x="12800" y="1"/>
                    <a:pt x="116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2"/>
            <p:cNvSpPr/>
            <p:nvPr/>
          </p:nvSpPr>
          <p:spPr>
            <a:xfrm flipH="1">
              <a:off x="6836244" y="3339074"/>
              <a:ext cx="470435" cy="70062"/>
            </a:xfrm>
            <a:custGeom>
              <a:rect b="b" l="l" r="r" t="t"/>
              <a:pathLst>
                <a:path extrusionOk="0" h="1734" w="11643">
                  <a:moveTo>
                    <a:pt x="6075" y="0"/>
                  </a:moveTo>
                  <a:cubicBezTo>
                    <a:pt x="4099" y="0"/>
                    <a:pt x="2141" y="166"/>
                    <a:pt x="201" y="657"/>
                  </a:cubicBezTo>
                  <a:cubicBezTo>
                    <a:pt x="34" y="691"/>
                    <a:pt x="34" y="824"/>
                    <a:pt x="101" y="924"/>
                  </a:cubicBezTo>
                  <a:cubicBezTo>
                    <a:pt x="1" y="1057"/>
                    <a:pt x="101" y="1191"/>
                    <a:pt x="201" y="1224"/>
                  </a:cubicBezTo>
                  <a:cubicBezTo>
                    <a:pt x="1364" y="1635"/>
                    <a:pt x="2683" y="1733"/>
                    <a:pt x="3966" y="1733"/>
                  </a:cubicBezTo>
                  <a:cubicBezTo>
                    <a:pt x="4560" y="1733"/>
                    <a:pt x="5146" y="1712"/>
                    <a:pt x="5705" y="1691"/>
                  </a:cubicBezTo>
                  <a:cubicBezTo>
                    <a:pt x="7639" y="1625"/>
                    <a:pt x="9574" y="1358"/>
                    <a:pt x="11475" y="991"/>
                  </a:cubicBezTo>
                  <a:cubicBezTo>
                    <a:pt x="11576" y="957"/>
                    <a:pt x="11642" y="824"/>
                    <a:pt x="11609" y="724"/>
                  </a:cubicBezTo>
                  <a:cubicBezTo>
                    <a:pt x="11398" y="133"/>
                    <a:pt x="10400" y="36"/>
                    <a:pt x="9501" y="36"/>
                  </a:cubicBezTo>
                  <a:cubicBezTo>
                    <a:pt x="9060" y="36"/>
                    <a:pt x="8643" y="59"/>
                    <a:pt x="8354" y="59"/>
                  </a:cubicBezTo>
                  <a:cubicBezTo>
                    <a:pt x="8300" y="59"/>
                    <a:pt x="8251" y="59"/>
                    <a:pt x="8206" y="57"/>
                  </a:cubicBezTo>
                  <a:cubicBezTo>
                    <a:pt x="7494" y="22"/>
                    <a:pt x="6783" y="0"/>
                    <a:pt x="6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2"/>
            <p:cNvSpPr/>
            <p:nvPr/>
          </p:nvSpPr>
          <p:spPr>
            <a:xfrm flipH="1">
              <a:off x="7020890" y="1627000"/>
              <a:ext cx="486597" cy="1768406"/>
            </a:xfrm>
            <a:custGeom>
              <a:rect b="b" l="l" r="r" t="t"/>
              <a:pathLst>
                <a:path extrusionOk="0" h="43767" w="12043">
                  <a:moveTo>
                    <a:pt x="2169" y="0"/>
                  </a:moveTo>
                  <a:cubicBezTo>
                    <a:pt x="2094" y="0"/>
                    <a:pt x="2018" y="34"/>
                    <a:pt x="1968" y="100"/>
                  </a:cubicBezTo>
                  <a:cubicBezTo>
                    <a:pt x="0" y="2902"/>
                    <a:pt x="1602" y="6372"/>
                    <a:pt x="3136" y="8907"/>
                  </a:cubicBezTo>
                  <a:cubicBezTo>
                    <a:pt x="5805" y="13243"/>
                    <a:pt x="6839" y="17746"/>
                    <a:pt x="6438" y="22817"/>
                  </a:cubicBezTo>
                  <a:cubicBezTo>
                    <a:pt x="6071" y="27420"/>
                    <a:pt x="4237" y="31923"/>
                    <a:pt x="4704" y="36560"/>
                  </a:cubicBezTo>
                  <a:cubicBezTo>
                    <a:pt x="5037" y="40096"/>
                    <a:pt x="7472" y="41964"/>
                    <a:pt x="10308" y="43598"/>
                  </a:cubicBezTo>
                  <a:cubicBezTo>
                    <a:pt x="10408" y="43698"/>
                    <a:pt x="10541" y="43765"/>
                    <a:pt x="10741" y="43765"/>
                  </a:cubicBezTo>
                  <a:cubicBezTo>
                    <a:pt x="10752" y="43766"/>
                    <a:pt x="10762" y="43766"/>
                    <a:pt x="10771" y="43766"/>
                  </a:cubicBezTo>
                  <a:cubicBezTo>
                    <a:pt x="11141" y="43766"/>
                    <a:pt x="11131" y="43164"/>
                    <a:pt x="10741" y="43131"/>
                  </a:cubicBezTo>
                  <a:cubicBezTo>
                    <a:pt x="11042" y="43131"/>
                    <a:pt x="11208" y="39629"/>
                    <a:pt x="11142" y="39262"/>
                  </a:cubicBezTo>
                  <a:cubicBezTo>
                    <a:pt x="10641" y="36760"/>
                    <a:pt x="9040" y="34659"/>
                    <a:pt x="9674" y="31990"/>
                  </a:cubicBezTo>
                  <a:cubicBezTo>
                    <a:pt x="10108" y="30022"/>
                    <a:pt x="11709" y="28621"/>
                    <a:pt x="11876" y="26553"/>
                  </a:cubicBezTo>
                  <a:cubicBezTo>
                    <a:pt x="12042" y="24585"/>
                    <a:pt x="10074" y="22817"/>
                    <a:pt x="9207" y="21216"/>
                  </a:cubicBezTo>
                  <a:cubicBezTo>
                    <a:pt x="8106" y="19214"/>
                    <a:pt x="9140" y="16812"/>
                    <a:pt x="9774" y="14811"/>
                  </a:cubicBezTo>
                  <a:cubicBezTo>
                    <a:pt x="10274" y="13243"/>
                    <a:pt x="10641" y="11675"/>
                    <a:pt x="10308" y="10074"/>
                  </a:cubicBezTo>
                  <a:cubicBezTo>
                    <a:pt x="10008" y="8440"/>
                    <a:pt x="8707" y="7339"/>
                    <a:pt x="7406" y="6538"/>
                  </a:cubicBezTo>
                  <a:cubicBezTo>
                    <a:pt x="5071" y="5037"/>
                    <a:pt x="3836" y="2335"/>
                    <a:pt x="2369" y="100"/>
                  </a:cubicBezTo>
                  <a:cubicBezTo>
                    <a:pt x="2319" y="34"/>
                    <a:pt x="2244" y="0"/>
                    <a:pt x="2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2"/>
            <p:cNvSpPr/>
            <p:nvPr/>
          </p:nvSpPr>
          <p:spPr>
            <a:xfrm flipH="1">
              <a:off x="6558626" y="1963685"/>
              <a:ext cx="606519" cy="1424923"/>
            </a:xfrm>
            <a:custGeom>
              <a:rect b="b" l="l" r="r" t="t"/>
              <a:pathLst>
                <a:path extrusionOk="0" h="35266" w="15011">
                  <a:moveTo>
                    <a:pt x="12597" y="0"/>
                  </a:moveTo>
                  <a:cubicBezTo>
                    <a:pt x="11049" y="0"/>
                    <a:pt x="9233" y="945"/>
                    <a:pt x="8506" y="1975"/>
                  </a:cubicBezTo>
                  <a:cubicBezTo>
                    <a:pt x="7372" y="3576"/>
                    <a:pt x="7439" y="5577"/>
                    <a:pt x="7272" y="7479"/>
                  </a:cubicBezTo>
                  <a:cubicBezTo>
                    <a:pt x="7172" y="8746"/>
                    <a:pt x="6805" y="9714"/>
                    <a:pt x="5904" y="10648"/>
                  </a:cubicBezTo>
                  <a:cubicBezTo>
                    <a:pt x="5304" y="11248"/>
                    <a:pt x="4670" y="11782"/>
                    <a:pt x="4103" y="12482"/>
                  </a:cubicBezTo>
                  <a:cubicBezTo>
                    <a:pt x="2969" y="13917"/>
                    <a:pt x="2469" y="15518"/>
                    <a:pt x="2368" y="17319"/>
                  </a:cubicBezTo>
                  <a:cubicBezTo>
                    <a:pt x="2335" y="18353"/>
                    <a:pt x="2502" y="19354"/>
                    <a:pt x="2635" y="20355"/>
                  </a:cubicBezTo>
                  <a:cubicBezTo>
                    <a:pt x="2802" y="21622"/>
                    <a:pt x="2002" y="22589"/>
                    <a:pt x="1501" y="23657"/>
                  </a:cubicBezTo>
                  <a:cubicBezTo>
                    <a:pt x="0" y="26759"/>
                    <a:pt x="867" y="30862"/>
                    <a:pt x="2302" y="33931"/>
                  </a:cubicBezTo>
                  <a:cubicBezTo>
                    <a:pt x="2402" y="34565"/>
                    <a:pt x="2602" y="35232"/>
                    <a:pt x="3302" y="35265"/>
                  </a:cubicBezTo>
                  <a:cubicBezTo>
                    <a:pt x="3736" y="35265"/>
                    <a:pt x="4070" y="34631"/>
                    <a:pt x="4236" y="34331"/>
                  </a:cubicBezTo>
                  <a:cubicBezTo>
                    <a:pt x="4937" y="33197"/>
                    <a:pt x="5371" y="31863"/>
                    <a:pt x="5904" y="30662"/>
                  </a:cubicBezTo>
                  <a:cubicBezTo>
                    <a:pt x="6772" y="28794"/>
                    <a:pt x="6638" y="26592"/>
                    <a:pt x="6972" y="24591"/>
                  </a:cubicBezTo>
                  <a:cubicBezTo>
                    <a:pt x="7372" y="22022"/>
                    <a:pt x="9207" y="20588"/>
                    <a:pt x="11008" y="18887"/>
                  </a:cubicBezTo>
                  <a:cubicBezTo>
                    <a:pt x="13677" y="16385"/>
                    <a:pt x="14010" y="13049"/>
                    <a:pt x="13510" y="9580"/>
                  </a:cubicBezTo>
                  <a:cubicBezTo>
                    <a:pt x="13276" y="8046"/>
                    <a:pt x="12009" y="1975"/>
                    <a:pt x="14611" y="1808"/>
                  </a:cubicBezTo>
                  <a:cubicBezTo>
                    <a:pt x="14811" y="1808"/>
                    <a:pt x="15011" y="1641"/>
                    <a:pt x="14911" y="1441"/>
                  </a:cubicBezTo>
                  <a:cubicBezTo>
                    <a:pt x="14503" y="401"/>
                    <a:pt x="13607" y="0"/>
                    <a:pt x="12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2"/>
            <p:cNvSpPr/>
            <p:nvPr/>
          </p:nvSpPr>
          <p:spPr>
            <a:xfrm flipH="1">
              <a:off x="7064036" y="2373098"/>
              <a:ext cx="652339" cy="1017196"/>
            </a:xfrm>
            <a:custGeom>
              <a:rect b="b" l="l" r="r" t="t"/>
              <a:pathLst>
                <a:path extrusionOk="0" h="25175" w="16145">
                  <a:moveTo>
                    <a:pt x="5560" y="0"/>
                  </a:moveTo>
                  <a:cubicBezTo>
                    <a:pt x="5398" y="0"/>
                    <a:pt x="5234" y="16"/>
                    <a:pt x="5070" y="48"/>
                  </a:cubicBezTo>
                  <a:cubicBezTo>
                    <a:pt x="2001" y="681"/>
                    <a:pt x="2902" y="4017"/>
                    <a:pt x="2135" y="6252"/>
                  </a:cubicBezTo>
                  <a:cubicBezTo>
                    <a:pt x="1234" y="8787"/>
                    <a:pt x="0" y="11122"/>
                    <a:pt x="2569" y="13057"/>
                  </a:cubicBezTo>
                  <a:cubicBezTo>
                    <a:pt x="3136" y="13491"/>
                    <a:pt x="3869" y="13724"/>
                    <a:pt x="4537" y="14058"/>
                  </a:cubicBezTo>
                  <a:cubicBezTo>
                    <a:pt x="5704" y="14725"/>
                    <a:pt x="5671" y="15826"/>
                    <a:pt x="5504" y="16993"/>
                  </a:cubicBezTo>
                  <a:cubicBezTo>
                    <a:pt x="5304" y="18728"/>
                    <a:pt x="5204" y="20462"/>
                    <a:pt x="6405" y="21863"/>
                  </a:cubicBezTo>
                  <a:cubicBezTo>
                    <a:pt x="8306" y="24198"/>
                    <a:pt x="11642" y="24765"/>
                    <a:pt x="14444" y="25166"/>
                  </a:cubicBezTo>
                  <a:cubicBezTo>
                    <a:pt x="14467" y="25172"/>
                    <a:pt x="14489" y="25174"/>
                    <a:pt x="14509" y="25174"/>
                  </a:cubicBezTo>
                  <a:cubicBezTo>
                    <a:pt x="14601" y="25174"/>
                    <a:pt x="14656" y="25115"/>
                    <a:pt x="14711" y="25032"/>
                  </a:cubicBezTo>
                  <a:cubicBezTo>
                    <a:pt x="15011" y="25032"/>
                    <a:pt x="15311" y="24865"/>
                    <a:pt x="15578" y="24498"/>
                  </a:cubicBezTo>
                  <a:cubicBezTo>
                    <a:pt x="16145" y="23698"/>
                    <a:pt x="15278" y="22264"/>
                    <a:pt x="14944" y="21496"/>
                  </a:cubicBezTo>
                  <a:cubicBezTo>
                    <a:pt x="14377" y="20295"/>
                    <a:pt x="13076" y="19728"/>
                    <a:pt x="12175" y="18828"/>
                  </a:cubicBezTo>
                  <a:cubicBezTo>
                    <a:pt x="10908" y="17527"/>
                    <a:pt x="12175" y="14291"/>
                    <a:pt x="12142" y="12590"/>
                  </a:cubicBezTo>
                  <a:cubicBezTo>
                    <a:pt x="12075" y="8620"/>
                    <a:pt x="5671" y="8720"/>
                    <a:pt x="6471" y="4718"/>
                  </a:cubicBezTo>
                  <a:cubicBezTo>
                    <a:pt x="6671" y="3617"/>
                    <a:pt x="7872" y="2149"/>
                    <a:pt x="7272" y="948"/>
                  </a:cubicBezTo>
                  <a:cubicBezTo>
                    <a:pt x="6920" y="298"/>
                    <a:pt x="6260" y="0"/>
                    <a:pt x="5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2"/>
            <p:cNvSpPr/>
            <p:nvPr/>
          </p:nvSpPr>
          <p:spPr>
            <a:xfrm flipH="1">
              <a:off x="6380727" y="2450593"/>
              <a:ext cx="636177" cy="931658"/>
            </a:xfrm>
            <a:custGeom>
              <a:rect b="b" l="l" r="r" t="t"/>
              <a:pathLst>
                <a:path extrusionOk="0" h="23058" w="15745">
                  <a:moveTo>
                    <a:pt x="13594" y="1"/>
                  </a:moveTo>
                  <a:cubicBezTo>
                    <a:pt x="12848" y="1"/>
                    <a:pt x="12038" y="364"/>
                    <a:pt x="11275" y="932"/>
                  </a:cubicBezTo>
                  <a:cubicBezTo>
                    <a:pt x="9274" y="2399"/>
                    <a:pt x="8440" y="4201"/>
                    <a:pt x="7406" y="6369"/>
                  </a:cubicBezTo>
                  <a:cubicBezTo>
                    <a:pt x="6638" y="7937"/>
                    <a:pt x="5104" y="7403"/>
                    <a:pt x="3970" y="8370"/>
                  </a:cubicBezTo>
                  <a:cubicBezTo>
                    <a:pt x="2902" y="9338"/>
                    <a:pt x="2202" y="10705"/>
                    <a:pt x="1702" y="12006"/>
                  </a:cubicBezTo>
                  <a:cubicBezTo>
                    <a:pt x="1168" y="13441"/>
                    <a:pt x="1068" y="14808"/>
                    <a:pt x="1435" y="16276"/>
                  </a:cubicBezTo>
                  <a:cubicBezTo>
                    <a:pt x="1768" y="17644"/>
                    <a:pt x="1802" y="18611"/>
                    <a:pt x="1101" y="19945"/>
                  </a:cubicBezTo>
                  <a:cubicBezTo>
                    <a:pt x="734" y="20679"/>
                    <a:pt x="334" y="21380"/>
                    <a:pt x="67" y="22147"/>
                  </a:cubicBezTo>
                  <a:cubicBezTo>
                    <a:pt x="0" y="22280"/>
                    <a:pt x="67" y="22347"/>
                    <a:pt x="167" y="22414"/>
                  </a:cubicBezTo>
                  <a:cubicBezTo>
                    <a:pt x="167" y="22480"/>
                    <a:pt x="201" y="22514"/>
                    <a:pt x="234" y="22580"/>
                  </a:cubicBezTo>
                  <a:cubicBezTo>
                    <a:pt x="441" y="22939"/>
                    <a:pt x="852" y="23058"/>
                    <a:pt x="1311" y="23058"/>
                  </a:cubicBezTo>
                  <a:cubicBezTo>
                    <a:pt x="1963" y="23058"/>
                    <a:pt x="2711" y="22818"/>
                    <a:pt x="3103" y="22681"/>
                  </a:cubicBezTo>
                  <a:cubicBezTo>
                    <a:pt x="4137" y="22380"/>
                    <a:pt x="5137" y="21613"/>
                    <a:pt x="5805" y="20746"/>
                  </a:cubicBezTo>
                  <a:cubicBezTo>
                    <a:pt x="6739" y="19512"/>
                    <a:pt x="5738" y="17877"/>
                    <a:pt x="7372" y="16976"/>
                  </a:cubicBezTo>
                  <a:cubicBezTo>
                    <a:pt x="9807" y="15676"/>
                    <a:pt x="12543" y="15642"/>
                    <a:pt x="13577" y="12673"/>
                  </a:cubicBezTo>
                  <a:cubicBezTo>
                    <a:pt x="14044" y="11272"/>
                    <a:pt x="13910" y="9738"/>
                    <a:pt x="13677" y="8304"/>
                  </a:cubicBezTo>
                  <a:cubicBezTo>
                    <a:pt x="13243" y="5969"/>
                    <a:pt x="12476" y="3066"/>
                    <a:pt x="15411" y="1932"/>
                  </a:cubicBezTo>
                  <a:cubicBezTo>
                    <a:pt x="15612" y="1866"/>
                    <a:pt x="15745" y="1632"/>
                    <a:pt x="15612" y="1399"/>
                  </a:cubicBezTo>
                  <a:cubicBezTo>
                    <a:pt x="15098" y="405"/>
                    <a:pt x="14381" y="1"/>
                    <a:pt x="13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2"/>
            <p:cNvSpPr/>
            <p:nvPr/>
          </p:nvSpPr>
          <p:spPr>
            <a:xfrm flipH="1">
              <a:off x="4654234" y="3601012"/>
              <a:ext cx="460981" cy="420172"/>
            </a:xfrm>
            <a:custGeom>
              <a:rect b="b" l="l" r="r" t="t"/>
              <a:pathLst>
                <a:path extrusionOk="0" h="10399" w="11409">
                  <a:moveTo>
                    <a:pt x="8196" y="0"/>
                  </a:moveTo>
                  <a:cubicBezTo>
                    <a:pt x="6508" y="0"/>
                    <a:pt x="4842" y="176"/>
                    <a:pt x="3136" y="512"/>
                  </a:cubicBezTo>
                  <a:cubicBezTo>
                    <a:pt x="2235" y="679"/>
                    <a:pt x="134" y="846"/>
                    <a:pt x="67" y="2113"/>
                  </a:cubicBezTo>
                  <a:cubicBezTo>
                    <a:pt x="0" y="2980"/>
                    <a:pt x="167" y="3848"/>
                    <a:pt x="267" y="4748"/>
                  </a:cubicBezTo>
                  <a:cubicBezTo>
                    <a:pt x="334" y="5616"/>
                    <a:pt x="334" y="6550"/>
                    <a:pt x="567" y="7450"/>
                  </a:cubicBezTo>
                  <a:cubicBezTo>
                    <a:pt x="1073" y="9670"/>
                    <a:pt x="3128" y="10398"/>
                    <a:pt x="5244" y="10398"/>
                  </a:cubicBezTo>
                  <a:cubicBezTo>
                    <a:pt x="6339" y="10398"/>
                    <a:pt x="7451" y="10203"/>
                    <a:pt x="8373" y="9919"/>
                  </a:cubicBezTo>
                  <a:cubicBezTo>
                    <a:pt x="9841" y="9452"/>
                    <a:pt x="10708" y="8651"/>
                    <a:pt x="10941" y="7083"/>
                  </a:cubicBezTo>
                  <a:cubicBezTo>
                    <a:pt x="11208" y="5082"/>
                    <a:pt x="11308" y="3047"/>
                    <a:pt x="11408" y="1012"/>
                  </a:cubicBezTo>
                  <a:cubicBezTo>
                    <a:pt x="11408" y="937"/>
                    <a:pt x="11352" y="900"/>
                    <a:pt x="11296" y="900"/>
                  </a:cubicBezTo>
                  <a:cubicBezTo>
                    <a:pt x="11277" y="900"/>
                    <a:pt x="11258" y="904"/>
                    <a:pt x="11242" y="912"/>
                  </a:cubicBezTo>
                  <a:cubicBezTo>
                    <a:pt x="11075" y="279"/>
                    <a:pt x="10741" y="78"/>
                    <a:pt x="9674" y="45"/>
                  </a:cubicBezTo>
                  <a:cubicBezTo>
                    <a:pt x="9178" y="15"/>
                    <a:pt x="8686" y="0"/>
                    <a:pt x="81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2"/>
            <p:cNvSpPr/>
            <p:nvPr/>
          </p:nvSpPr>
          <p:spPr>
            <a:xfrm flipH="1">
              <a:off x="4572008" y="3467518"/>
              <a:ext cx="611934" cy="288330"/>
            </a:xfrm>
            <a:custGeom>
              <a:rect b="b" l="l" r="r" t="t"/>
              <a:pathLst>
                <a:path extrusionOk="0" h="7136" w="15145">
                  <a:moveTo>
                    <a:pt x="1412" y="0"/>
                  </a:moveTo>
                  <a:cubicBezTo>
                    <a:pt x="1351" y="0"/>
                    <a:pt x="1291" y="4"/>
                    <a:pt x="1234" y="13"/>
                  </a:cubicBezTo>
                  <a:cubicBezTo>
                    <a:pt x="0" y="213"/>
                    <a:pt x="67" y="2215"/>
                    <a:pt x="67" y="3249"/>
                  </a:cubicBezTo>
                  <a:cubicBezTo>
                    <a:pt x="67" y="4617"/>
                    <a:pt x="601" y="5817"/>
                    <a:pt x="1901" y="6385"/>
                  </a:cubicBezTo>
                  <a:cubicBezTo>
                    <a:pt x="2769" y="6785"/>
                    <a:pt x="3836" y="6852"/>
                    <a:pt x="4770" y="6918"/>
                  </a:cubicBezTo>
                  <a:cubicBezTo>
                    <a:pt x="5237" y="6985"/>
                    <a:pt x="5738" y="7018"/>
                    <a:pt x="6205" y="7085"/>
                  </a:cubicBezTo>
                  <a:cubicBezTo>
                    <a:pt x="6672" y="7118"/>
                    <a:pt x="7122" y="7135"/>
                    <a:pt x="7568" y="7135"/>
                  </a:cubicBezTo>
                  <a:cubicBezTo>
                    <a:pt x="8014" y="7135"/>
                    <a:pt x="8456" y="7118"/>
                    <a:pt x="8906" y="7085"/>
                  </a:cubicBezTo>
                  <a:cubicBezTo>
                    <a:pt x="9373" y="7018"/>
                    <a:pt x="9874" y="6952"/>
                    <a:pt x="10341" y="6918"/>
                  </a:cubicBezTo>
                  <a:cubicBezTo>
                    <a:pt x="11275" y="6852"/>
                    <a:pt x="12342" y="6785"/>
                    <a:pt x="13210" y="6385"/>
                  </a:cubicBezTo>
                  <a:cubicBezTo>
                    <a:pt x="14544" y="5817"/>
                    <a:pt x="15044" y="4617"/>
                    <a:pt x="15044" y="3249"/>
                  </a:cubicBezTo>
                  <a:cubicBezTo>
                    <a:pt x="15044" y="2215"/>
                    <a:pt x="15144" y="414"/>
                    <a:pt x="13877" y="180"/>
                  </a:cubicBezTo>
                  <a:cubicBezTo>
                    <a:pt x="13801" y="167"/>
                    <a:pt x="13718" y="162"/>
                    <a:pt x="13630" y="162"/>
                  </a:cubicBezTo>
                  <a:cubicBezTo>
                    <a:pt x="13022" y="162"/>
                    <a:pt x="12170" y="435"/>
                    <a:pt x="11675" y="580"/>
                  </a:cubicBezTo>
                  <a:cubicBezTo>
                    <a:pt x="10341" y="981"/>
                    <a:pt x="8940" y="1181"/>
                    <a:pt x="7539" y="1181"/>
                  </a:cubicBezTo>
                  <a:cubicBezTo>
                    <a:pt x="6138" y="1181"/>
                    <a:pt x="4737" y="981"/>
                    <a:pt x="3403" y="580"/>
                  </a:cubicBezTo>
                  <a:cubicBezTo>
                    <a:pt x="2886" y="429"/>
                    <a:pt x="2038" y="0"/>
                    <a:pt x="1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2"/>
            <p:cNvSpPr/>
            <p:nvPr/>
          </p:nvSpPr>
          <p:spPr>
            <a:xfrm flipH="1">
              <a:off x="4596290" y="3431518"/>
              <a:ext cx="614641" cy="112043"/>
            </a:xfrm>
            <a:custGeom>
              <a:rect b="b" l="l" r="r" t="t"/>
              <a:pathLst>
                <a:path extrusionOk="0" h="2773" w="15212">
                  <a:moveTo>
                    <a:pt x="6739" y="1"/>
                  </a:moveTo>
                  <a:cubicBezTo>
                    <a:pt x="6235" y="1"/>
                    <a:pt x="5734" y="4"/>
                    <a:pt x="5238" y="4"/>
                  </a:cubicBezTo>
                  <a:cubicBezTo>
                    <a:pt x="5069" y="4"/>
                    <a:pt x="4889" y="2"/>
                    <a:pt x="4703" y="2"/>
                  </a:cubicBezTo>
                  <a:cubicBezTo>
                    <a:pt x="3679" y="2"/>
                    <a:pt x="2459" y="50"/>
                    <a:pt x="1669" y="671"/>
                  </a:cubicBezTo>
                  <a:cubicBezTo>
                    <a:pt x="1" y="2005"/>
                    <a:pt x="5171" y="2639"/>
                    <a:pt x="5672" y="2672"/>
                  </a:cubicBezTo>
                  <a:cubicBezTo>
                    <a:pt x="6339" y="2706"/>
                    <a:pt x="6973" y="2739"/>
                    <a:pt x="7640" y="2772"/>
                  </a:cubicBezTo>
                  <a:cubicBezTo>
                    <a:pt x="8841" y="2772"/>
                    <a:pt x="10075" y="2739"/>
                    <a:pt x="11276" y="2606"/>
                  </a:cubicBezTo>
                  <a:cubicBezTo>
                    <a:pt x="12477" y="2472"/>
                    <a:pt x="13577" y="2139"/>
                    <a:pt x="14745" y="1838"/>
                  </a:cubicBezTo>
                  <a:cubicBezTo>
                    <a:pt x="15012" y="1738"/>
                    <a:pt x="15178" y="1638"/>
                    <a:pt x="15178" y="1371"/>
                  </a:cubicBezTo>
                  <a:cubicBezTo>
                    <a:pt x="15212" y="1138"/>
                    <a:pt x="14878" y="704"/>
                    <a:pt x="14545" y="571"/>
                  </a:cubicBezTo>
                  <a:cubicBezTo>
                    <a:pt x="13267" y="176"/>
                    <a:pt x="12248" y="153"/>
                    <a:pt x="11455" y="153"/>
                  </a:cubicBezTo>
                  <a:cubicBezTo>
                    <a:pt x="11351" y="153"/>
                    <a:pt x="11251" y="153"/>
                    <a:pt x="11154" y="153"/>
                  </a:cubicBezTo>
                  <a:cubicBezTo>
                    <a:pt x="10930" y="153"/>
                    <a:pt x="10726" y="151"/>
                    <a:pt x="10542" y="137"/>
                  </a:cubicBezTo>
                  <a:cubicBezTo>
                    <a:pt x="9279" y="18"/>
                    <a:pt x="7999" y="1"/>
                    <a:pt x="6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2"/>
            <p:cNvSpPr/>
            <p:nvPr/>
          </p:nvSpPr>
          <p:spPr>
            <a:xfrm flipH="1">
              <a:off x="4665023" y="3457578"/>
              <a:ext cx="415161" cy="61577"/>
            </a:xfrm>
            <a:custGeom>
              <a:rect b="b" l="l" r="r" t="t"/>
              <a:pathLst>
                <a:path extrusionOk="0" h="1524" w="10275">
                  <a:moveTo>
                    <a:pt x="5012" y="1"/>
                  </a:moveTo>
                  <a:cubicBezTo>
                    <a:pt x="4357" y="1"/>
                    <a:pt x="3699" y="22"/>
                    <a:pt x="3036" y="59"/>
                  </a:cubicBezTo>
                  <a:cubicBezTo>
                    <a:pt x="2992" y="61"/>
                    <a:pt x="2943" y="62"/>
                    <a:pt x="2888" y="62"/>
                  </a:cubicBezTo>
                  <a:cubicBezTo>
                    <a:pt x="2640" y="62"/>
                    <a:pt x="2290" y="44"/>
                    <a:pt x="1917" y="44"/>
                  </a:cubicBezTo>
                  <a:cubicBezTo>
                    <a:pt x="1120" y="44"/>
                    <a:pt x="225" y="128"/>
                    <a:pt x="34" y="660"/>
                  </a:cubicBezTo>
                  <a:cubicBezTo>
                    <a:pt x="1" y="726"/>
                    <a:pt x="67" y="860"/>
                    <a:pt x="134" y="860"/>
                  </a:cubicBezTo>
                  <a:cubicBezTo>
                    <a:pt x="1835" y="1227"/>
                    <a:pt x="3536" y="1427"/>
                    <a:pt x="5271" y="1494"/>
                  </a:cubicBezTo>
                  <a:cubicBezTo>
                    <a:pt x="5794" y="1505"/>
                    <a:pt x="6338" y="1523"/>
                    <a:pt x="6888" y="1523"/>
                  </a:cubicBezTo>
                  <a:cubicBezTo>
                    <a:pt x="7988" y="1523"/>
                    <a:pt x="9107" y="1449"/>
                    <a:pt x="10108" y="1093"/>
                  </a:cubicBezTo>
                  <a:cubicBezTo>
                    <a:pt x="10208" y="1060"/>
                    <a:pt x="10275" y="926"/>
                    <a:pt x="10208" y="826"/>
                  </a:cubicBezTo>
                  <a:cubicBezTo>
                    <a:pt x="10275" y="726"/>
                    <a:pt x="10241" y="593"/>
                    <a:pt x="10108" y="560"/>
                  </a:cubicBezTo>
                  <a:cubicBezTo>
                    <a:pt x="8418" y="149"/>
                    <a:pt x="6727" y="1"/>
                    <a:pt x="5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2"/>
            <p:cNvSpPr/>
            <p:nvPr/>
          </p:nvSpPr>
          <p:spPr>
            <a:xfrm flipH="1">
              <a:off x="4627288" y="3227034"/>
              <a:ext cx="342392" cy="282835"/>
            </a:xfrm>
            <a:custGeom>
              <a:rect b="b" l="l" r="r" t="t"/>
              <a:pathLst>
                <a:path extrusionOk="0" h="7000" w="8474">
                  <a:moveTo>
                    <a:pt x="3206" y="1"/>
                  </a:moveTo>
                  <a:cubicBezTo>
                    <a:pt x="3076" y="1"/>
                    <a:pt x="2942" y="20"/>
                    <a:pt x="2803" y="61"/>
                  </a:cubicBezTo>
                  <a:cubicBezTo>
                    <a:pt x="1602" y="395"/>
                    <a:pt x="1202" y="2596"/>
                    <a:pt x="968" y="3564"/>
                  </a:cubicBezTo>
                  <a:cubicBezTo>
                    <a:pt x="835" y="4064"/>
                    <a:pt x="301" y="5565"/>
                    <a:pt x="1" y="6999"/>
                  </a:cubicBezTo>
                  <a:lnTo>
                    <a:pt x="5772" y="6999"/>
                  </a:lnTo>
                  <a:cubicBezTo>
                    <a:pt x="6606" y="6232"/>
                    <a:pt x="7440" y="5332"/>
                    <a:pt x="7806" y="4531"/>
                  </a:cubicBezTo>
                  <a:cubicBezTo>
                    <a:pt x="8474" y="2997"/>
                    <a:pt x="6706" y="2596"/>
                    <a:pt x="5705" y="1762"/>
                  </a:cubicBezTo>
                  <a:cubicBezTo>
                    <a:pt x="4965" y="1170"/>
                    <a:pt x="4225" y="1"/>
                    <a:pt x="3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2"/>
            <p:cNvSpPr/>
            <p:nvPr/>
          </p:nvSpPr>
          <p:spPr>
            <a:xfrm flipH="1">
              <a:off x="4593189" y="3040085"/>
              <a:ext cx="288855" cy="469789"/>
            </a:xfrm>
            <a:custGeom>
              <a:rect b="b" l="l" r="r" t="t"/>
              <a:pathLst>
                <a:path extrusionOk="0" h="11627" w="7149">
                  <a:moveTo>
                    <a:pt x="6791" y="0"/>
                  </a:moveTo>
                  <a:cubicBezTo>
                    <a:pt x="6744" y="0"/>
                    <a:pt x="6692" y="16"/>
                    <a:pt x="6638" y="51"/>
                  </a:cubicBezTo>
                  <a:cubicBezTo>
                    <a:pt x="4837" y="1152"/>
                    <a:pt x="4270" y="3821"/>
                    <a:pt x="3302" y="5589"/>
                  </a:cubicBezTo>
                  <a:cubicBezTo>
                    <a:pt x="2102" y="7790"/>
                    <a:pt x="967" y="9792"/>
                    <a:pt x="0" y="11626"/>
                  </a:cubicBezTo>
                  <a:lnTo>
                    <a:pt x="534" y="11626"/>
                  </a:lnTo>
                  <a:cubicBezTo>
                    <a:pt x="2969" y="8091"/>
                    <a:pt x="4970" y="4288"/>
                    <a:pt x="7038" y="518"/>
                  </a:cubicBezTo>
                  <a:cubicBezTo>
                    <a:pt x="7148" y="327"/>
                    <a:pt x="7010" y="0"/>
                    <a:pt x="6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2"/>
            <p:cNvSpPr/>
            <p:nvPr/>
          </p:nvSpPr>
          <p:spPr>
            <a:xfrm flipH="1">
              <a:off x="6654309" y="3865213"/>
              <a:ext cx="363120" cy="201863"/>
            </a:xfrm>
            <a:custGeom>
              <a:rect b="b" l="l" r="r" t="t"/>
              <a:pathLst>
                <a:path extrusionOk="0" h="4996" w="8987">
                  <a:moveTo>
                    <a:pt x="6748" y="0"/>
                  </a:moveTo>
                  <a:cubicBezTo>
                    <a:pt x="5738" y="0"/>
                    <a:pt x="5014" y="823"/>
                    <a:pt x="3950" y="911"/>
                  </a:cubicBezTo>
                  <a:cubicBezTo>
                    <a:pt x="3884" y="918"/>
                    <a:pt x="3809" y="920"/>
                    <a:pt x="3728" y="920"/>
                  </a:cubicBezTo>
                  <a:cubicBezTo>
                    <a:pt x="3259" y="920"/>
                    <a:pt x="2558" y="830"/>
                    <a:pt x="1905" y="830"/>
                  </a:cubicBezTo>
                  <a:cubicBezTo>
                    <a:pt x="896" y="830"/>
                    <a:pt x="0" y="1046"/>
                    <a:pt x="247" y="2146"/>
                  </a:cubicBezTo>
                  <a:cubicBezTo>
                    <a:pt x="447" y="3013"/>
                    <a:pt x="1414" y="3647"/>
                    <a:pt x="2048" y="4114"/>
                  </a:cubicBezTo>
                  <a:cubicBezTo>
                    <a:pt x="2935" y="4800"/>
                    <a:pt x="4139" y="4996"/>
                    <a:pt x="5264" y="4996"/>
                  </a:cubicBezTo>
                  <a:cubicBezTo>
                    <a:pt x="5451" y="4996"/>
                    <a:pt x="5636" y="4990"/>
                    <a:pt x="5818" y="4981"/>
                  </a:cubicBezTo>
                  <a:cubicBezTo>
                    <a:pt x="6685" y="4948"/>
                    <a:pt x="7619" y="4514"/>
                    <a:pt x="8253" y="3880"/>
                  </a:cubicBezTo>
                  <a:cubicBezTo>
                    <a:pt x="8820" y="3313"/>
                    <a:pt x="8986" y="2546"/>
                    <a:pt x="8853" y="1845"/>
                  </a:cubicBezTo>
                  <a:cubicBezTo>
                    <a:pt x="8720" y="1011"/>
                    <a:pt x="8086" y="244"/>
                    <a:pt x="7152" y="44"/>
                  </a:cubicBezTo>
                  <a:cubicBezTo>
                    <a:pt x="7012" y="14"/>
                    <a:pt x="6877" y="0"/>
                    <a:pt x="6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2"/>
            <p:cNvSpPr/>
            <p:nvPr/>
          </p:nvSpPr>
          <p:spPr>
            <a:xfrm flipH="1">
              <a:off x="5383337" y="3476002"/>
              <a:ext cx="1345163" cy="621186"/>
            </a:xfrm>
            <a:custGeom>
              <a:rect b="b" l="l" r="r" t="t"/>
              <a:pathLst>
                <a:path extrusionOk="0" h="15374" w="33292">
                  <a:moveTo>
                    <a:pt x="16595" y="0"/>
                  </a:moveTo>
                  <a:cubicBezTo>
                    <a:pt x="16137" y="0"/>
                    <a:pt x="15715" y="73"/>
                    <a:pt x="15345" y="237"/>
                  </a:cubicBezTo>
                  <a:cubicBezTo>
                    <a:pt x="15320" y="162"/>
                    <a:pt x="15239" y="124"/>
                    <a:pt x="15157" y="124"/>
                  </a:cubicBezTo>
                  <a:cubicBezTo>
                    <a:pt x="15130" y="124"/>
                    <a:pt x="15103" y="129"/>
                    <a:pt x="15078" y="137"/>
                  </a:cubicBezTo>
                  <a:cubicBezTo>
                    <a:pt x="15045" y="137"/>
                    <a:pt x="15045" y="137"/>
                    <a:pt x="15012" y="170"/>
                  </a:cubicBezTo>
                  <a:cubicBezTo>
                    <a:pt x="14978" y="170"/>
                    <a:pt x="14945" y="204"/>
                    <a:pt x="14945" y="237"/>
                  </a:cubicBezTo>
                  <a:cubicBezTo>
                    <a:pt x="11642" y="2805"/>
                    <a:pt x="9274" y="5474"/>
                    <a:pt x="13210" y="8610"/>
                  </a:cubicBezTo>
                  <a:cubicBezTo>
                    <a:pt x="13377" y="8743"/>
                    <a:pt x="17580" y="10044"/>
                    <a:pt x="17780" y="10177"/>
                  </a:cubicBezTo>
                  <a:cubicBezTo>
                    <a:pt x="16813" y="10111"/>
                    <a:pt x="10708" y="10111"/>
                    <a:pt x="9708" y="10077"/>
                  </a:cubicBezTo>
                  <a:cubicBezTo>
                    <a:pt x="9633" y="10075"/>
                    <a:pt x="9556" y="10074"/>
                    <a:pt x="9474" y="10074"/>
                  </a:cubicBezTo>
                  <a:cubicBezTo>
                    <a:pt x="6996" y="10074"/>
                    <a:pt x="1349" y="11040"/>
                    <a:pt x="768" y="11912"/>
                  </a:cubicBezTo>
                  <a:cubicBezTo>
                    <a:pt x="468" y="12346"/>
                    <a:pt x="1" y="13780"/>
                    <a:pt x="601" y="14180"/>
                  </a:cubicBezTo>
                  <a:cubicBezTo>
                    <a:pt x="2102" y="15114"/>
                    <a:pt x="4804" y="15014"/>
                    <a:pt x="6706" y="15181"/>
                  </a:cubicBezTo>
                  <a:cubicBezTo>
                    <a:pt x="8521" y="15321"/>
                    <a:pt x="10380" y="15374"/>
                    <a:pt x="12241" y="15374"/>
                  </a:cubicBezTo>
                  <a:cubicBezTo>
                    <a:pt x="14382" y="15374"/>
                    <a:pt x="16527" y="15304"/>
                    <a:pt x="18614" y="15214"/>
                  </a:cubicBezTo>
                  <a:cubicBezTo>
                    <a:pt x="22117" y="15081"/>
                    <a:pt x="25953" y="15048"/>
                    <a:pt x="29155" y="13980"/>
                  </a:cubicBezTo>
                  <a:cubicBezTo>
                    <a:pt x="30256" y="13613"/>
                    <a:pt x="33291" y="12746"/>
                    <a:pt x="31723" y="10111"/>
                  </a:cubicBezTo>
                  <a:cubicBezTo>
                    <a:pt x="30423" y="7876"/>
                    <a:pt x="28588" y="6041"/>
                    <a:pt x="26053" y="4407"/>
                  </a:cubicBezTo>
                  <a:cubicBezTo>
                    <a:pt x="24683" y="3503"/>
                    <a:pt x="19771" y="0"/>
                    <a:pt x="165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2"/>
            <p:cNvSpPr/>
            <p:nvPr/>
          </p:nvSpPr>
          <p:spPr>
            <a:xfrm flipH="1">
              <a:off x="5616511" y="3489901"/>
              <a:ext cx="1235989" cy="779817"/>
            </a:xfrm>
            <a:custGeom>
              <a:rect b="b" l="l" r="r" t="t"/>
              <a:pathLst>
                <a:path extrusionOk="0" h="19300" w="30590">
                  <a:moveTo>
                    <a:pt x="13604" y="1"/>
                  </a:moveTo>
                  <a:cubicBezTo>
                    <a:pt x="13211" y="1"/>
                    <a:pt x="12964" y="13"/>
                    <a:pt x="12944" y="26"/>
                  </a:cubicBezTo>
                  <a:cubicBezTo>
                    <a:pt x="12944" y="26"/>
                    <a:pt x="8774" y="6865"/>
                    <a:pt x="12477" y="10801"/>
                  </a:cubicBezTo>
                  <a:cubicBezTo>
                    <a:pt x="12610" y="10968"/>
                    <a:pt x="16613" y="12602"/>
                    <a:pt x="16813" y="12769"/>
                  </a:cubicBezTo>
                  <a:cubicBezTo>
                    <a:pt x="15879" y="12669"/>
                    <a:pt x="10108" y="12702"/>
                    <a:pt x="9174" y="12669"/>
                  </a:cubicBezTo>
                  <a:cubicBezTo>
                    <a:pt x="9090" y="12665"/>
                    <a:pt x="9001" y="12663"/>
                    <a:pt x="8907" y="12663"/>
                  </a:cubicBezTo>
                  <a:cubicBezTo>
                    <a:pt x="6548" y="12663"/>
                    <a:pt x="1312" y="13846"/>
                    <a:pt x="735" y="14937"/>
                  </a:cubicBezTo>
                  <a:cubicBezTo>
                    <a:pt x="468" y="15504"/>
                    <a:pt x="1" y="17305"/>
                    <a:pt x="601" y="17772"/>
                  </a:cubicBezTo>
                  <a:cubicBezTo>
                    <a:pt x="2002" y="18940"/>
                    <a:pt x="4571" y="18840"/>
                    <a:pt x="6339" y="19040"/>
                  </a:cubicBezTo>
                  <a:cubicBezTo>
                    <a:pt x="8089" y="19229"/>
                    <a:pt x="9870" y="19299"/>
                    <a:pt x="11652" y="19299"/>
                  </a:cubicBezTo>
                  <a:cubicBezTo>
                    <a:pt x="13639" y="19299"/>
                    <a:pt x="15628" y="19212"/>
                    <a:pt x="17580" y="19107"/>
                  </a:cubicBezTo>
                  <a:cubicBezTo>
                    <a:pt x="20883" y="18940"/>
                    <a:pt x="24485" y="18907"/>
                    <a:pt x="27554" y="17539"/>
                  </a:cubicBezTo>
                  <a:cubicBezTo>
                    <a:pt x="28588" y="17072"/>
                    <a:pt x="29989" y="16405"/>
                    <a:pt x="30323" y="15271"/>
                  </a:cubicBezTo>
                  <a:cubicBezTo>
                    <a:pt x="30589" y="14370"/>
                    <a:pt x="30356" y="13536"/>
                    <a:pt x="29956" y="12669"/>
                  </a:cubicBezTo>
                  <a:cubicBezTo>
                    <a:pt x="28688" y="9933"/>
                    <a:pt x="22550" y="3295"/>
                    <a:pt x="20182" y="1227"/>
                  </a:cubicBezTo>
                  <a:cubicBezTo>
                    <a:pt x="18985" y="189"/>
                    <a:pt x="15155" y="1"/>
                    <a:pt x="13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2"/>
            <p:cNvSpPr/>
            <p:nvPr/>
          </p:nvSpPr>
          <p:spPr>
            <a:xfrm flipH="1">
              <a:off x="5578783" y="1993463"/>
              <a:ext cx="920588" cy="1293728"/>
            </a:xfrm>
            <a:custGeom>
              <a:rect b="b" l="l" r="r" t="t"/>
              <a:pathLst>
                <a:path extrusionOk="0" h="32019" w="22784">
                  <a:moveTo>
                    <a:pt x="8750" y="1"/>
                  </a:moveTo>
                  <a:cubicBezTo>
                    <a:pt x="7162" y="1"/>
                    <a:pt x="5576" y="609"/>
                    <a:pt x="4204" y="1538"/>
                  </a:cubicBezTo>
                  <a:cubicBezTo>
                    <a:pt x="2702" y="2505"/>
                    <a:pt x="1468" y="4173"/>
                    <a:pt x="1268" y="5974"/>
                  </a:cubicBezTo>
                  <a:cubicBezTo>
                    <a:pt x="1101" y="7275"/>
                    <a:pt x="1435" y="8510"/>
                    <a:pt x="1468" y="9777"/>
                  </a:cubicBezTo>
                  <a:cubicBezTo>
                    <a:pt x="1502" y="11245"/>
                    <a:pt x="801" y="12779"/>
                    <a:pt x="468" y="14180"/>
                  </a:cubicBezTo>
                  <a:cubicBezTo>
                    <a:pt x="1" y="16082"/>
                    <a:pt x="201" y="17950"/>
                    <a:pt x="1602" y="19417"/>
                  </a:cubicBezTo>
                  <a:cubicBezTo>
                    <a:pt x="1935" y="19784"/>
                    <a:pt x="2369" y="20051"/>
                    <a:pt x="2803" y="20251"/>
                  </a:cubicBezTo>
                  <a:cubicBezTo>
                    <a:pt x="2702" y="20685"/>
                    <a:pt x="2736" y="21185"/>
                    <a:pt x="2969" y="21619"/>
                  </a:cubicBezTo>
                  <a:cubicBezTo>
                    <a:pt x="3636" y="22953"/>
                    <a:pt x="5037" y="22853"/>
                    <a:pt x="6072" y="23754"/>
                  </a:cubicBezTo>
                  <a:cubicBezTo>
                    <a:pt x="6639" y="24221"/>
                    <a:pt x="6905" y="25021"/>
                    <a:pt x="7206" y="25655"/>
                  </a:cubicBezTo>
                  <a:cubicBezTo>
                    <a:pt x="7539" y="26389"/>
                    <a:pt x="7940" y="27056"/>
                    <a:pt x="8373" y="27690"/>
                  </a:cubicBezTo>
                  <a:cubicBezTo>
                    <a:pt x="9207" y="28924"/>
                    <a:pt x="10375" y="29858"/>
                    <a:pt x="11609" y="30659"/>
                  </a:cubicBezTo>
                  <a:cubicBezTo>
                    <a:pt x="12817" y="31458"/>
                    <a:pt x="14314" y="32019"/>
                    <a:pt x="15761" y="32019"/>
                  </a:cubicBezTo>
                  <a:cubicBezTo>
                    <a:pt x="16912" y="32019"/>
                    <a:pt x="18031" y="31664"/>
                    <a:pt x="18947" y="30792"/>
                  </a:cubicBezTo>
                  <a:cubicBezTo>
                    <a:pt x="19748" y="30058"/>
                    <a:pt x="19748" y="28991"/>
                    <a:pt x="19514" y="27990"/>
                  </a:cubicBezTo>
                  <a:cubicBezTo>
                    <a:pt x="19081" y="26156"/>
                    <a:pt x="20682" y="24655"/>
                    <a:pt x="21483" y="23087"/>
                  </a:cubicBezTo>
                  <a:cubicBezTo>
                    <a:pt x="22783" y="20552"/>
                    <a:pt x="22083" y="18217"/>
                    <a:pt x="19915" y="16482"/>
                  </a:cubicBezTo>
                  <a:cubicBezTo>
                    <a:pt x="18580" y="15415"/>
                    <a:pt x="17280" y="14614"/>
                    <a:pt x="16679" y="12946"/>
                  </a:cubicBezTo>
                  <a:cubicBezTo>
                    <a:pt x="16012" y="11111"/>
                    <a:pt x="16479" y="9010"/>
                    <a:pt x="16312" y="7109"/>
                  </a:cubicBezTo>
                  <a:cubicBezTo>
                    <a:pt x="16079" y="4340"/>
                    <a:pt x="13844" y="1905"/>
                    <a:pt x="11475" y="671"/>
                  </a:cubicBezTo>
                  <a:cubicBezTo>
                    <a:pt x="10594" y="205"/>
                    <a:pt x="9672" y="1"/>
                    <a:pt x="8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2"/>
            <p:cNvSpPr/>
            <p:nvPr/>
          </p:nvSpPr>
          <p:spPr>
            <a:xfrm flipH="1">
              <a:off x="5097645" y="2818914"/>
              <a:ext cx="1237282" cy="569791"/>
            </a:xfrm>
            <a:custGeom>
              <a:rect b="b" l="l" r="r" t="t"/>
              <a:pathLst>
                <a:path extrusionOk="0" h="14102" w="30622">
                  <a:moveTo>
                    <a:pt x="1430" y="1"/>
                  </a:moveTo>
                  <a:cubicBezTo>
                    <a:pt x="1055" y="1"/>
                    <a:pt x="721" y="190"/>
                    <a:pt x="467" y="655"/>
                  </a:cubicBezTo>
                  <a:cubicBezTo>
                    <a:pt x="0" y="1489"/>
                    <a:pt x="601" y="2690"/>
                    <a:pt x="867" y="3524"/>
                  </a:cubicBezTo>
                  <a:cubicBezTo>
                    <a:pt x="1501" y="5359"/>
                    <a:pt x="2602" y="6960"/>
                    <a:pt x="3636" y="8561"/>
                  </a:cubicBezTo>
                  <a:cubicBezTo>
                    <a:pt x="5604" y="11596"/>
                    <a:pt x="8540" y="13231"/>
                    <a:pt x="11842" y="13598"/>
                  </a:cubicBezTo>
                  <a:cubicBezTo>
                    <a:pt x="12685" y="13712"/>
                    <a:pt x="13560" y="13764"/>
                    <a:pt x="14434" y="13764"/>
                  </a:cubicBezTo>
                  <a:cubicBezTo>
                    <a:pt x="14839" y="13764"/>
                    <a:pt x="15243" y="13752"/>
                    <a:pt x="15645" y="13731"/>
                  </a:cubicBezTo>
                  <a:cubicBezTo>
                    <a:pt x="15796" y="13725"/>
                    <a:pt x="15947" y="13722"/>
                    <a:pt x="16098" y="13722"/>
                  </a:cubicBezTo>
                  <a:cubicBezTo>
                    <a:pt x="17799" y="13722"/>
                    <a:pt x="19453" y="14102"/>
                    <a:pt x="21139" y="14102"/>
                  </a:cubicBezTo>
                  <a:cubicBezTo>
                    <a:pt x="21607" y="14102"/>
                    <a:pt x="22076" y="14073"/>
                    <a:pt x="22550" y="13998"/>
                  </a:cubicBezTo>
                  <a:cubicBezTo>
                    <a:pt x="24151" y="13731"/>
                    <a:pt x="25919" y="12430"/>
                    <a:pt x="27453" y="11897"/>
                  </a:cubicBezTo>
                  <a:cubicBezTo>
                    <a:pt x="28821" y="11396"/>
                    <a:pt x="30622" y="8761"/>
                    <a:pt x="28154" y="8761"/>
                  </a:cubicBezTo>
                  <a:cubicBezTo>
                    <a:pt x="27220" y="8761"/>
                    <a:pt x="26252" y="9095"/>
                    <a:pt x="25385" y="9428"/>
                  </a:cubicBezTo>
                  <a:cubicBezTo>
                    <a:pt x="23597" y="10069"/>
                    <a:pt x="21339" y="10304"/>
                    <a:pt x="19295" y="10304"/>
                  </a:cubicBezTo>
                  <a:cubicBezTo>
                    <a:pt x="18784" y="10304"/>
                    <a:pt x="18286" y="10289"/>
                    <a:pt x="17813" y="10262"/>
                  </a:cubicBezTo>
                  <a:cubicBezTo>
                    <a:pt x="12909" y="9995"/>
                    <a:pt x="8439" y="7927"/>
                    <a:pt x="5404" y="3491"/>
                  </a:cubicBezTo>
                  <a:cubicBezTo>
                    <a:pt x="4825" y="2649"/>
                    <a:pt x="2835" y="1"/>
                    <a:pt x="1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2"/>
            <p:cNvSpPr/>
            <p:nvPr/>
          </p:nvSpPr>
          <p:spPr>
            <a:xfrm flipH="1">
              <a:off x="6119245" y="2506269"/>
              <a:ext cx="191883" cy="317543"/>
            </a:xfrm>
            <a:custGeom>
              <a:rect b="b" l="l" r="r" t="t"/>
              <a:pathLst>
                <a:path extrusionOk="0" h="7859" w="4749">
                  <a:moveTo>
                    <a:pt x="3334" y="0"/>
                  </a:moveTo>
                  <a:cubicBezTo>
                    <a:pt x="2648" y="0"/>
                    <a:pt x="1857" y="523"/>
                    <a:pt x="1379" y="1088"/>
                  </a:cubicBezTo>
                  <a:cubicBezTo>
                    <a:pt x="1379" y="1088"/>
                    <a:pt x="1379" y="1088"/>
                    <a:pt x="1346" y="1121"/>
                  </a:cubicBezTo>
                  <a:cubicBezTo>
                    <a:pt x="779" y="1588"/>
                    <a:pt x="679" y="2422"/>
                    <a:pt x="579" y="3089"/>
                  </a:cubicBezTo>
                  <a:cubicBezTo>
                    <a:pt x="445" y="4090"/>
                    <a:pt x="245" y="5091"/>
                    <a:pt x="112" y="6092"/>
                  </a:cubicBezTo>
                  <a:cubicBezTo>
                    <a:pt x="0" y="7094"/>
                    <a:pt x="1123" y="7858"/>
                    <a:pt x="2160" y="7858"/>
                  </a:cubicBezTo>
                  <a:cubicBezTo>
                    <a:pt x="2676" y="7858"/>
                    <a:pt x="3170" y="7669"/>
                    <a:pt x="3481" y="7226"/>
                  </a:cubicBezTo>
                  <a:cubicBezTo>
                    <a:pt x="4315" y="6025"/>
                    <a:pt x="3981" y="4424"/>
                    <a:pt x="4381" y="3089"/>
                  </a:cubicBezTo>
                  <a:cubicBezTo>
                    <a:pt x="4615" y="2256"/>
                    <a:pt x="4748" y="1288"/>
                    <a:pt x="4281" y="521"/>
                  </a:cubicBezTo>
                  <a:cubicBezTo>
                    <a:pt x="4037" y="149"/>
                    <a:pt x="3700" y="0"/>
                    <a:pt x="3334" y="0"/>
                  </a:cubicBez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2"/>
            <p:cNvSpPr/>
            <p:nvPr/>
          </p:nvSpPr>
          <p:spPr>
            <a:xfrm flipH="1">
              <a:off x="5937301" y="2206513"/>
              <a:ext cx="404373" cy="440334"/>
            </a:xfrm>
            <a:custGeom>
              <a:rect b="b" l="l" r="r" t="t"/>
              <a:pathLst>
                <a:path extrusionOk="0" h="10898" w="10008">
                  <a:moveTo>
                    <a:pt x="8506" y="1"/>
                  </a:moveTo>
                  <a:cubicBezTo>
                    <a:pt x="7739" y="1202"/>
                    <a:pt x="6638" y="2169"/>
                    <a:pt x="5204" y="2569"/>
                  </a:cubicBezTo>
                  <a:cubicBezTo>
                    <a:pt x="5137" y="2569"/>
                    <a:pt x="5104" y="2603"/>
                    <a:pt x="5037" y="2603"/>
                  </a:cubicBezTo>
                  <a:cubicBezTo>
                    <a:pt x="4870" y="2736"/>
                    <a:pt x="4704" y="2870"/>
                    <a:pt x="4537" y="3003"/>
                  </a:cubicBezTo>
                  <a:cubicBezTo>
                    <a:pt x="4103" y="3270"/>
                    <a:pt x="3636" y="3537"/>
                    <a:pt x="3169" y="3770"/>
                  </a:cubicBezTo>
                  <a:cubicBezTo>
                    <a:pt x="2636" y="4037"/>
                    <a:pt x="2068" y="4171"/>
                    <a:pt x="1535" y="4337"/>
                  </a:cubicBezTo>
                  <a:cubicBezTo>
                    <a:pt x="1001" y="4504"/>
                    <a:pt x="467" y="4671"/>
                    <a:pt x="0" y="4971"/>
                  </a:cubicBezTo>
                  <a:cubicBezTo>
                    <a:pt x="0" y="5105"/>
                    <a:pt x="34" y="5238"/>
                    <a:pt x="34" y="5371"/>
                  </a:cubicBezTo>
                  <a:cubicBezTo>
                    <a:pt x="283" y="8250"/>
                    <a:pt x="2345" y="10898"/>
                    <a:pt x="5060" y="10898"/>
                  </a:cubicBezTo>
                  <a:cubicBezTo>
                    <a:pt x="5618" y="10898"/>
                    <a:pt x="6203" y="10786"/>
                    <a:pt x="6805" y="10542"/>
                  </a:cubicBezTo>
                  <a:cubicBezTo>
                    <a:pt x="8606" y="9808"/>
                    <a:pt x="10007" y="3170"/>
                    <a:pt x="8506" y="1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2"/>
            <p:cNvSpPr/>
            <p:nvPr/>
          </p:nvSpPr>
          <p:spPr>
            <a:xfrm flipH="1">
              <a:off x="5892813" y="2744288"/>
              <a:ext cx="524336" cy="808423"/>
            </a:xfrm>
            <a:custGeom>
              <a:rect b="b" l="l" r="r" t="t"/>
              <a:pathLst>
                <a:path extrusionOk="0" h="20008" w="12977">
                  <a:moveTo>
                    <a:pt x="3069" y="0"/>
                  </a:moveTo>
                  <a:cubicBezTo>
                    <a:pt x="434" y="34"/>
                    <a:pt x="267" y="4003"/>
                    <a:pt x="100" y="5871"/>
                  </a:cubicBezTo>
                  <a:cubicBezTo>
                    <a:pt x="0" y="7239"/>
                    <a:pt x="2202" y="18447"/>
                    <a:pt x="2169" y="18480"/>
                  </a:cubicBezTo>
                  <a:cubicBezTo>
                    <a:pt x="2135" y="18714"/>
                    <a:pt x="3069" y="19181"/>
                    <a:pt x="3236" y="19248"/>
                  </a:cubicBezTo>
                  <a:cubicBezTo>
                    <a:pt x="3770" y="19514"/>
                    <a:pt x="4303" y="19648"/>
                    <a:pt x="4870" y="19781"/>
                  </a:cubicBezTo>
                  <a:cubicBezTo>
                    <a:pt x="5587" y="19917"/>
                    <a:pt x="6314" y="20007"/>
                    <a:pt x="7040" y="20007"/>
                  </a:cubicBezTo>
                  <a:cubicBezTo>
                    <a:pt x="7565" y="20007"/>
                    <a:pt x="8088" y="19960"/>
                    <a:pt x="8606" y="19848"/>
                  </a:cubicBezTo>
                  <a:cubicBezTo>
                    <a:pt x="8973" y="19781"/>
                    <a:pt x="9440" y="19815"/>
                    <a:pt x="9707" y="19514"/>
                  </a:cubicBezTo>
                  <a:cubicBezTo>
                    <a:pt x="10074" y="19148"/>
                    <a:pt x="9941" y="18514"/>
                    <a:pt x="9974" y="18080"/>
                  </a:cubicBezTo>
                  <a:cubicBezTo>
                    <a:pt x="10174" y="17546"/>
                    <a:pt x="10341" y="17146"/>
                    <a:pt x="10408" y="16946"/>
                  </a:cubicBezTo>
                  <a:cubicBezTo>
                    <a:pt x="11675" y="13844"/>
                    <a:pt x="12976" y="10875"/>
                    <a:pt x="11875" y="7573"/>
                  </a:cubicBezTo>
                  <a:cubicBezTo>
                    <a:pt x="11142" y="5371"/>
                    <a:pt x="9040" y="4137"/>
                    <a:pt x="7439" y="2636"/>
                  </a:cubicBezTo>
                  <a:cubicBezTo>
                    <a:pt x="6472" y="1735"/>
                    <a:pt x="5905" y="634"/>
                    <a:pt x="4537" y="267"/>
                  </a:cubicBezTo>
                  <a:cubicBezTo>
                    <a:pt x="4070" y="134"/>
                    <a:pt x="3570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2"/>
            <p:cNvSpPr/>
            <p:nvPr/>
          </p:nvSpPr>
          <p:spPr>
            <a:xfrm flipH="1">
              <a:off x="5125950" y="2978590"/>
              <a:ext cx="421909" cy="464253"/>
            </a:xfrm>
            <a:custGeom>
              <a:rect b="b" l="l" r="r" t="t"/>
              <a:pathLst>
                <a:path extrusionOk="0" h="11490" w="10442">
                  <a:moveTo>
                    <a:pt x="5859" y="1"/>
                  </a:moveTo>
                  <a:cubicBezTo>
                    <a:pt x="4446" y="1"/>
                    <a:pt x="2931" y="180"/>
                    <a:pt x="1735" y="406"/>
                  </a:cubicBezTo>
                  <a:cubicBezTo>
                    <a:pt x="701" y="573"/>
                    <a:pt x="368" y="1240"/>
                    <a:pt x="368" y="2040"/>
                  </a:cubicBezTo>
                  <a:cubicBezTo>
                    <a:pt x="1" y="3441"/>
                    <a:pt x="468" y="5343"/>
                    <a:pt x="701" y="6677"/>
                  </a:cubicBezTo>
                  <a:cubicBezTo>
                    <a:pt x="1001" y="8345"/>
                    <a:pt x="1735" y="9679"/>
                    <a:pt x="3103" y="10680"/>
                  </a:cubicBezTo>
                  <a:cubicBezTo>
                    <a:pt x="3856" y="11246"/>
                    <a:pt x="4593" y="11489"/>
                    <a:pt x="5287" y="11489"/>
                  </a:cubicBezTo>
                  <a:cubicBezTo>
                    <a:pt x="7453" y="11489"/>
                    <a:pt x="9202" y="9126"/>
                    <a:pt x="9708" y="6877"/>
                  </a:cubicBezTo>
                  <a:cubicBezTo>
                    <a:pt x="10041" y="5410"/>
                    <a:pt x="10441" y="2674"/>
                    <a:pt x="9874" y="1240"/>
                  </a:cubicBezTo>
                  <a:cubicBezTo>
                    <a:pt x="9474" y="172"/>
                    <a:pt x="8740" y="273"/>
                    <a:pt x="7773" y="139"/>
                  </a:cubicBezTo>
                  <a:cubicBezTo>
                    <a:pt x="7190" y="42"/>
                    <a:pt x="6536" y="1"/>
                    <a:pt x="5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2"/>
            <p:cNvSpPr/>
            <p:nvPr/>
          </p:nvSpPr>
          <p:spPr>
            <a:xfrm flipH="1">
              <a:off x="5171771" y="3002954"/>
              <a:ext cx="337099" cy="65618"/>
            </a:xfrm>
            <a:custGeom>
              <a:rect b="b" l="l" r="r" t="t"/>
              <a:pathLst>
                <a:path extrusionOk="0" h="1624" w="8343">
                  <a:moveTo>
                    <a:pt x="4224" y="0"/>
                  </a:moveTo>
                  <a:cubicBezTo>
                    <a:pt x="2965" y="0"/>
                    <a:pt x="0" y="69"/>
                    <a:pt x="470" y="870"/>
                  </a:cubicBezTo>
                  <a:cubicBezTo>
                    <a:pt x="770" y="1396"/>
                    <a:pt x="1296" y="1433"/>
                    <a:pt x="1835" y="1433"/>
                  </a:cubicBezTo>
                  <a:cubicBezTo>
                    <a:pt x="1925" y="1433"/>
                    <a:pt x="2015" y="1432"/>
                    <a:pt x="2105" y="1432"/>
                  </a:cubicBezTo>
                  <a:cubicBezTo>
                    <a:pt x="2195" y="1432"/>
                    <a:pt x="2284" y="1433"/>
                    <a:pt x="2371" y="1437"/>
                  </a:cubicBezTo>
                  <a:cubicBezTo>
                    <a:pt x="2872" y="1471"/>
                    <a:pt x="3339" y="1471"/>
                    <a:pt x="3806" y="1504"/>
                  </a:cubicBezTo>
                  <a:cubicBezTo>
                    <a:pt x="4447" y="1564"/>
                    <a:pt x="5115" y="1623"/>
                    <a:pt x="5774" y="1623"/>
                  </a:cubicBezTo>
                  <a:cubicBezTo>
                    <a:pt x="6589" y="1623"/>
                    <a:pt x="7390" y="1532"/>
                    <a:pt x="8109" y="1237"/>
                  </a:cubicBezTo>
                  <a:cubicBezTo>
                    <a:pt x="8309" y="1137"/>
                    <a:pt x="8342" y="937"/>
                    <a:pt x="8209" y="737"/>
                  </a:cubicBezTo>
                  <a:cubicBezTo>
                    <a:pt x="8209" y="737"/>
                    <a:pt x="8209" y="737"/>
                    <a:pt x="8209" y="704"/>
                  </a:cubicBezTo>
                  <a:cubicBezTo>
                    <a:pt x="8042" y="470"/>
                    <a:pt x="7709" y="403"/>
                    <a:pt x="7475" y="337"/>
                  </a:cubicBezTo>
                  <a:cubicBezTo>
                    <a:pt x="6608" y="3"/>
                    <a:pt x="5574" y="36"/>
                    <a:pt x="4740" y="3"/>
                  </a:cubicBezTo>
                  <a:cubicBezTo>
                    <a:pt x="4671" y="3"/>
                    <a:pt x="4484" y="0"/>
                    <a:pt x="4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2"/>
            <p:cNvSpPr/>
            <p:nvPr/>
          </p:nvSpPr>
          <p:spPr>
            <a:xfrm flipH="1">
              <a:off x="5120577" y="2964085"/>
              <a:ext cx="417101" cy="133539"/>
            </a:xfrm>
            <a:custGeom>
              <a:rect b="b" l="l" r="r" t="t"/>
              <a:pathLst>
                <a:path extrusionOk="0" h="3305" w="10323">
                  <a:moveTo>
                    <a:pt x="6209" y="922"/>
                  </a:moveTo>
                  <a:cubicBezTo>
                    <a:pt x="6358" y="922"/>
                    <a:pt x="6506" y="925"/>
                    <a:pt x="6654" y="932"/>
                  </a:cubicBezTo>
                  <a:cubicBezTo>
                    <a:pt x="7154" y="965"/>
                    <a:pt x="7621" y="1032"/>
                    <a:pt x="8121" y="1165"/>
                  </a:cubicBezTo>
                  <a:cubicBezTo>
                    <a:pt x="9522" y="1499"/>
                    <a:pt x="8021" y="2299"/>
                    <a:pt x="7421" y="2333"/>
                  </a:cubicBezTo>
                  <a:cubicBezTo>
                    <a:pt x="7097" y="2361"/>
                    <a:pt x="6772" y="2371"/>
                    <a:pt x="6448" y="2371"/>
                  </a:cubicBezTo>
                  <a:cubicBezTo>
                    <a:pt x="6005" y="2371"/>
                    <a:pt x="5562" y="2352"/>
                    <a:pt x="5119" y="2333"/>
                  </a:cubicBezTo>
                  <a:cubicBezTo>
                    <a:pt x="4319" y="2333"/>
                    <a:pt x="3518" y="2299"/>
                    <a:pt x="2751" y="2299"/>
                  </a:cubicBezTo>
                  <a:cubicBezTo>
                    <a:pt x="2551" y="2299"/>
                    <a:pt x="2351" y="2299"/>
                    <a:pt x="2150" y="2266"/>
                  </a:cubicBezTo>
                  <a:cubicBezTo>
                    <a:pt x="1950" y="2233"/>
                    <a:pt x="1783" y="2199"/>
                    <a:pt x="1617" y="2166"/>
                  </a:cubicBezTo>
                  <a:cubicBezTo>
                    <a:pt x="1050" y="2133"/>
                    <a:pt x="950" y="1866"/>
                    <a:pt x="1316" y="1332"/>
                  </a:cubicBezTo>
                  <a:cubicBezTo>
                    <a:pt x="1583" y="1265"/>
                    <a:pt x="1884" y="1165"/>
                    <a:pt x="2150" y="1132"/>
                  </a:cubicBezTo>
                  <a:cubicBezTo>
                    <a:pt x="2230" y="1134"/>
                    <a:pt x="2309" y="1134"/>
                    <a:pt x="2389" y="1134"/>
                  </a:cubicBezTo>
                  <a:cubicBezTo>
                    <a:pt x="3662" y="1134"/>
                    <a:pt x="4956" y="922"/>
                    <a:pt x="6209" y="922"/>
                  </a:cubicBezTo>
                  <a:close/>
                  <a:moveTo>
                    <a:pt x="5343" y="1"/>
                  </a:moveTo>
                  <a:cubicBezTo>
                    <a:pt x="4057" y="1"/>
                    <a:pt x="2732" y="176"/>
                    <a:pt x="1517" y="498"/>
                  </a:cubicBezTo>
                  <a:lnTo>
                    <a:pt x="1483" y="498"/>
                  </a:lnTo>
                  <a:cubicBezTo>
                    <a:pt x="983" y="565"/>
                    <a:pt x="82" y="798"/>
                    <a:pt x="49" y="1465"/>
                  </a:cubicBezTo>
                  <a:cubicBezTo>
                    <a:pt x="1" y="3024"/>
                    <a:pt x="1986" y="3221"/>
                    <a:pt x="3577" y="3221"/>
                  </a:cubicBezTo>
                  <a:cubicBezTo>
                    <a:pt x="4116" y="3221"/>
                    <a:pt x="4610" y="3198"/>
                    <a:pt x="4965" y="3198"/>
                  </a:cubicBezTo>
                  <a:cubicBezTo>
                    <a:pt x="5020" y="3198"/>
                    <a:pt x="5071" y="3199"/>
                    <a:pt x="5119" y="3200"/>
                  </a:cubicBezTo>
                  <a:cubicBezTo>
                    <a:pt x="5655" y="3232"/>
                    <a:pt x="6317" y="3304"/>
                    <a:pt x="6974" y="3304"/>
                  </a:cubicBezTo>
                  <a:cubicBezTo>
                    <a:pt x="7668" y="3304"/>
                    <a:pt x="8358" y="3224"/>
                    <a:pt x="8889" y="2933"/>
                  </a:cubicBezTo>
                  <a:cubicBezTo>
                    <a:pt x="9456" y="2633"/>
                    <a:pt x="10323" y="1932"/>
                    <a:pt x="9722" y="1199"/>
                  </a:cubicBezTo>
                  <a:cubicBezTo>
                    <a:pt x="8989" y="298"/>
                    <a:pt x="7788" y="165"/>
                    <a:pt x="6654" y="64"/>
                  </a:cubicBezTo>
                  <a:cubicBezTo>
                    <a:pt x="6226" y="22"/>
                    <a:pt x="5787" y="1"/>
                    <a:pt x="5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2"/>
            <p:cNvSpPr/>
            <p:nvPr/>
          </p:nvSpPr>
          <p:spPr>
            <a:xfrm flipH="1">
              <a:off x="4965582" y="2309421"/>
              <a:ext cx="621348" cy="738684"/>
            </a:xfrm>
            <a:custGeom>
              <a:rect b="b" l="l" r="r" t="t"/>
              <a:pathLst>
                <a:path extrusionOk="0" h="18282" w="15378">
                  <a:moveTo>
                    <a:pt x="6266" y="0"/>
                  </a:moveTo>
                  <a:cubicBezTo>
                    <a:pt x="6256" y="0"/>
                    <a:pt x="6246" y="6"/>
                    <a:pt x="6238" y="22"/>
                  </a:cubicBezTo>
                  <a:cubicBezTo>
                    <a:pt x="3903" y="1957"/>
                    <a:pt x="5371" y="4993"/>
                    <a:pt x="5404" y="7595"/>
                  </a:cubicBezTo>
                  <a:cubicBezTo>
                    <a:pt x="5438" y="9463"/>
                    <a:pt x="5137" y="11397"/>
                    <a:pt x="4704" y="13199"/>
                  </a:cubicBezTo>
                  <a:cubicBezTo>
                    <a:pt x="4604" y="13599"/>
                    <a:pt x="4570" y="13999"/>
                    <a:pt x="4570" y="14366"/>
                  </a:cubicBezTo>
                  <a:cubicBezTo>
                    <a:pt x="4504" y="13999"/>
                    <a:pt x="4470" y="13666"/>
                    <a:pt x="4437" y="13465"/>
                  </a:cubicBezTo>
                  <a:cubicBezTo>
                    <a:pt x="4303" y="12465"/>
                    <a:pt x="4470" y="11431"/>
                    <a:pt x="4303" y="10430"/>
                  </a:cubicBezTo>
                  <a:cubicBezTo>
                    <a:pt x="3936" y="8395"/>
                    <a:pt x="2202" y="7027"/>
                    <a:pt x="934" y="5526"/>
                  </a:cubicBezTo>
                  <a:cubicBezTo>
                    <a:pt x="925" y="5517"/>
                    <a:pt x="912" y="5513"/>
                    <a:pt x="897" y="5513"/>
                  </a:cubicBezTo>
                  <a:cubicBezTo>
                    <a:pt x="857" y="5513"/>
                    <a:pt x="810" y="5544"/>
                    <a:pt x="834" y="5593"/>
                  </a:cubicBezTo>
                  <a:cubicBezTo>
                    <a:pt x="2202" y="7628"/>
                    <a:pt x="3870" y="9062"/>
                    <a:pt x="3703" y="11731"/>
                  </a:cubicBezTo>
                  <a:cubicBezTo>
                    <a:pt x="3603" y="13666"/>
                    <a:pt x="3836" y="15333"/>
                    <a:pt x="4704" y="16968"/>
                  </a:cubicBezTo>
                  <a:cubicBezTo>
                    <a:pt x="4003" y="16034"/>
                    <a:pt x="3503" y="14399"/>
                    <a:pt x="3269" y="13866"/>
                  </a:cubicBezTo>
                  <a:cubicBezTo>
                    <a:pt x="2669" y="12565"/>
                    <a:pt x="667" y="12064"/>
                    <a:pt x="434" y="10763"/>
                  </a:cubicBezTo>
                  <a:cubicBezTo>
                    <a:pt x="419" y="10718"/>
                    <a:pt x="383" y="10700"/>
                    <a:pt x="346" y="10700"/>
                  </a:cubicBezTo>
                  <a:cubicBezTo>
                    <a:pt x="301" y="10700"/>
                    <a:pt x="252" y="10727"/>
                    <a:pt x="234" y="10763"/>
                  </a:cubicBezTo>
                  <a:cubicBezTo>
                    <a:pt x="0" y="11631"/>
                    <a:pt x="434" y="12031"/>
                    <a:pt x="1068" y="12598"/>
                  </a:cubicBezTo>
                  <a:cubicBezTo>
                    <a:pt x="2102" y="13565"/>
                    <a:pt x="2569" y="14533"/>
                    <a:pt x="3103" y="15834"/>
                  </a:cubicBezTo>
                  <a:cubicBezTo>
                    <a:pt x="3449" y="16671"/>
                    <a:pt x="4571" y="18259"/>
                    <a:pt x="5623" y="18259"/>
                  </a:cubicBezTo>
                  <a:cubicBezTo>
                    <a:pt x="5786" y="18259"/>
                    <a:pt x="5948" y="18221"/>
                    <a:pt x="6105" y="18135"/>
                  </a:cubicBezTo>
                  <a:cubicBezTo>
                    <a:pt x="6321" y="18236"/>
                    <a:pt x="6537" y="18281"/>
                    <a:pt x="6751" y="18281"/>
                  </a:cubicBezTo>
                  <a:cubicBezTo>
                    <a:pt x="7959" y="18281"/>
                    <a:pt x="9109" y="16844"/>
                    <a:pt x="9874" y="15767"/>
                  </a:cubicBezTo>
                  <a:cubicBezTo>
                    <a:pt x="10241" y="15267"/>
                    <a:pt x="10541" y="14733"/>
                    <a:pt x="10908" y="14233"/>
                  </a:cubicBezTo>
                  <a:cubicBezTo>
                    <a:pt x="11509" y="13399"/>
                    <a:pt x="12342" y="12998"/>
                    <a:pt x="13243" y="12531"/>
                  </a:cubicBezTo>
                  <a:cubicBezTo>
                    <a:pt x="14611" y="11764"/>
                    <a:pt x="14944" y="10697"/>
                    <a:pt x="15378" y="9262"/>
                  </a:cubicBezTo>
                  <a:cubicBezTo>
                    <a:pt x="15378" y="9221"/>
                    <a:pt x="15340" y="9193"/>
                    <a:pt x="15303" y="9193"/>
                  </a:cubicBezTo>
                  <a:cubicBezTo>
                    <a:pt x="15280" y="9193"/>
                    <a:pt x="15257" y="9204"/>
                    <a:pt x="15245" y="9229"/>
                  </a:cubicBezTo>
                  <a:cubicBezTo>
                    <a:pt x="14577" y="10930"/>
                    <a:pt x="13610" y="11631"/>
                    <a:pt x="11909" y="12298"/>
                  </a:cubicBezTo>
                  <a:cubicBezTo>
                    <a:pt x="11142" y="12598"/>
                    <a:pt x="10541" y="13098"/>
                    <a:pt x="10074" y="13766"/>
                  </a:cubicBezTo>
                  <a:cubicBezTo>
                    <a:pt x="9340" y="14766"/>
                    <a:pt x="8440" y="16701"/>
                    <a:pt x="7205" y="17268"/>
                  </a:cubicBezTo>
                  <a:cubicBezTo>
                    <a:pt x="7839" y="16301"/>
                    <a:pt x="8173" y="14433"/>
                    <a:pt x="8273" y="14032"/>
                  </a:cubicBezTo>
                  <a:cubicBezTo>
                    <a:pt x="8506" y="12765"/>
                    <a:pt x="8573" y="11464"/>
                    <a:pt x="9207" y="10330"/>
                  </a:cubicBezTo>
                  <a:cubicBezTo>
                    <a:pt x="9641" y="9563"/>
                    <a:pt x="10108" y="8962"/>
                    <a:pt x="10241" y="8062"/>
                  </a:cubicBezTo>
                  <a:cubicBezTo>
                    <a:pt x="10408" y="6761"/>
                    <a:pt x="10374" y="5460"/>
                    <a:pt x="10441" y="4159"/>
                  </a:cubicBezTo>
                  <a:cubicBezTo>
                    <a:pt x="10460" y="4101"/>
                    <a:pt x="10424" y="4065"/>
                    <a:pt x="10376" y="4065"/>
                  </a:cubicBezTo>
                  <a:cubicBezTo>
                    <a:pt x="10342" y="4065"/>
                    <a:pt x="10302" y="4083"/>
                    <a:pt x="10274" y="4125"/>
                  </a:cubicBezTo>
                  <a:cubicBezTo>
                    <a:pt x="9340" y="5860"/>
                    <a:pt x="10208" y="7828"/>
                    <a:pt x="8840" y="9463"/>
                  </a:cubicBezTo>
                  <a:cubicBezTo>
                    <a:pt x="8206" y="10230"/>
                    <a:pt x="7806" y="10997"/>
                    <a:pt x="7606" y="11964"/>
                  </a:cubicBezTo>
                  <a:cubicBezTo>
                    <a:pt x="7472" y="12631"/>
                    <a:pt x="7139" y="16134"/>
                    <a:pt x="6372" y="17001"/>
                  </a:cubicBezTo>
                  <a:cubicBezTo>
                    <a:pt x="7139" y="14967"/>
                    <a:pt x="6905" y="12598"/>
                    <a:pt x="7239" y="10463"/>
                  </a:cubicBezTo>
                  <a:cubicBezTo>
                    <a:pt x="7439" y="9096"/>
                    <a:pt x="8173" y="8128"/>
                    <a:pt x="8840" y="6961"/>
                  </a:cubicBezTo>
                  <a:cubicBezTo>
                    <a:pt x="9507" y="5860"/>
                    <a:pt x="9007" y="4526"/>
                    <a:pt x="9307" y="3325"/>
                  </a:cubicBezTo>
                  <a:cubicBezTo>
                    <a:pt x="9328" y="3260"/>
                    <a:pt x="9280" y="3223"/>
                    <a:pt x="9235" y="3223"/>
                  </a:cubicBezTo>
                  <a:cubicBezTo>
                    <a:pt x="9210" y="3223"/>
                    <a:pt x="9185" y="3234"/>
                    <a:pt x="9174" y="3258"/>
                  </a:cubicBezTo>
                  <a:cubicBezTo>
                    <a:pt x="8506" y="4326"/>
                    <a:pt x="8740" y="5493"/>
                    <a:pt x="8139" y="6560"/>
                  </a:cubicBezTo>
                  <a:cubicBezTo>
                    <a:pt x="7572" y="7561"/>
                    <a:pt x="6839" y="8095"/>
                    <a:pt x="6472" y="9262"/>
                  </a:cubicBezTo>
                  <a:cubicBezTo>
                    <a:pt x="6138" y="10363"/>
                    <a:pt x="6071" y="11564"/>
                    <a:pt x="6005" y="12698"/>
                  </a:cubicBezTo>
                  <a:cubicBezTo>
                    <a:pt x="5971" y="13332"/>
                    <a:pt x="5938" y="13999"/>
                    <a:pt x="5905" y="14633"/>
                  </a:cubicBezTo>
                  <a:cubicBezTo>
                    <a:pt x="5871" y="15033"/>
                    <a:pt x="5671" y="15734"/>
                    <a:pt x="5604" y="16301"/>
                  </a:cubicBezTo>
                  <a:cubicBezTo>
                    <a:pt x="5504" y="15367"/>
                    <a:pt x="5371" y="14433"/>
                    <a:pt x="5571" y="13432"/>
                  </a:cubicBezTo>
                  <a:cubicBezTo>
                    <a:pt x="5871" y="11998"/>
                    <a:pt x="6138" y="10697"/>
                    <a:pt x="6271" y="9229"/>
                  </a:cubicBezTo>
                  <a:cubicBezTo>
                    <a:pt x="6372" y="7728"/>
                    <a:pt x="6271" y="6360"/>
                    <a:pt x="5971" y="4926"/>
                  </a:cubicBezTo>
                  <a:cubicBezTo>
                    <a:pt x="5604" y="3158"/>
                    <a:pt x="4971" y="1657"/>
                    <a:pt x="6305" y="89"/>
                  </a:cubicBezTo>
                  <a:cubicBezTo>
                    <a:pt x="6330" y="64"/>
                    <a:pt x="6298" y="0"/>
                    <a:pt x="6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2"/>
            <p:cNvSpPr/>
            <p:nvPr/>
          </p:nvSpPr>
          <p:spPr>
            <a:xfrm flipH="1">
              <a:off x="6721700" y="4023919"/>
              <a:ext cx="465021" cy="232571"/>
            </a:xfrm>
            <a:custGeom>
              <a:rect b="b" l="l" r="r" t="t"/>
              <a:pathLst>
                <a:path extrusionOk="0" h="5756" w="11509">
                  <a:moveTo>
                    <a:pt x="7507" y="0"/>
                  </a:moveTo>
                  <a:cubicBezTo>
                    <a:pt x="7346" y="0"/>
                    <a:pt x="7189" y="26"/>
                    <a:pt x="7039" y="86"/>
                  </a:cubicBezTo>
                  <a:cubicBezTo>
                    <a:pt x="6538" y="286"/>
                    <a:pt x="6472" y="586"/>
                    <a:pt x="6205" y="986"/>
                  </a:cubicBezTo>
                  <a:cubicBezTo>
                    <a:pt x="5571" y="1887"/>
                    <a:pt x="4737" y="2054"/>
                    <a:pt x="3770" y="2421"/>
                  </a:cubicBezTo>
                  <a:cubicBezTo>
                    <a:pt x="2502" y="2854"/>
                    <a:pt x="1201" y="3355"/>
                    <a:pt x="367" y="4455"/>
                  </a:cubicBezTo>
                  <a:cubicBezTo>
                    <a:pt x="0" y="4956"/>
                    <a:pt x="467" y="5556"/>
                    <a:pt x="968" y="5623"/>
                  </a:cubicBezTo>
                  <a:cubicBezTo>
                    <a:pt x="1481" y="5721"/>
                    <a:pt x="2016" y="5755"/>
                    <a:pt x="2559" y="5755"/>
                  </a:cubicBezTo>
                  <a:cubicBezTo>
                    <a:pt x="3675" y="5755"/>
                    <a:pt x="4828" y="5612"/>
                    <a:pt x="5905" y="5589"/>
                  </a:cubicBezTo>
                  <a:cubicBezTo>
                    <a:pt x="7272" y="5556"/>
                    <a:pt x="8873" y="5623"/>
                    <a:pt x="10074" y="4822"/>
                  </a:cubicBezTo>
                  <a:cubicBezTo>
                    <a:pt x="10942" y="4188"/>
                    <a:pt x="11509" y="2087"/>
                    <a:pt x="10575" y="1553"/>
                  </a:cubicBezTo>
                  <a:cubicBezTo>
                    <a:pt x="10575" y="1487"/>
                    <a:pt x="10541" y="1453"/>
                    <a:pt x="10508" y="1420"/>
                  </a:cubicBezTo>
                  <a:cubicBezTo>
                    <a:pt x="9702" y="1046"/>
                    <a:pt x="8522" y="0"/>
                    <a:pt x="7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2"/>
            <p:cNvSpPr/>
            <p:nvPr/>
          </p:nvSpPr>
          <p:spPr>
            <a:xfrm flipH="1">
              <a:off x="5873952" y="2970712"/>
              <a:ext cx="255319" cy="609509"/>
            </a:xfrm>
            <a:custGeom>
              <a:rect b="b" l="l" r="r" t="t"/>
              <a:pathLst>
                <a:path extrusionOk="0" h="15085" w="6319">
                  <a:moveTo>
                    <a:pt x="3268" y="1"/>
                  </a:moveTo>
                  <a:cubicBezTo>
                    <a:pt x="2924" y="1"/>
                    <a:pt x="2708" y="353"/>
                    <a:pt x="2816" y="1301"/>
                  </a:cubicBezTo>
                  <a:cubicBezTo>
                    <a:pt x="3083" y="3436"/>
                    <a:pt x="2516" y="6072"/>
                    <a:pt x="1948" y="8140"/>
                  </a:cubicBezTo>
                  <a:cubicBezTo>
                    <a:pt x="1615" y="9341"/>
                    <a:pt x="1281" y="10541"/>
                    <a:pt x="981" y="11776"/>
                  </a:cubicBezTo>
                  <a:cubicBezTo>
                    <a:pt x="814" y="12343"/>
                    <a:pt x="748" y="13010"/>
                    <a:pt x="514" y="13544"/>
                  </a:cubicBezTo>
                  <a:cubicBezTo>
                    <a:pt x="414" y="13844"/>
                    <a:pt x="47" y="14177"/>
                    <a:pt x="47" y="14511"/>
                  </a:cubicBezTo>
                  <a:cubicBezTo>
                    <a:pt x="0" y="14977"/>
                    <a:pt x="605" y="15085"/>
                    <a:pt x="1099" y="15085"/>
                  </a:cubicBezTo>
                  <a:cubicBezTo>
                    <a:pt x="1312" y="15085"/>
                    <a:pt x="1504" y="15065"/>
                    <a:pt x="1615" y="15045"/>
                  </a:cubicBezTo>
                  <a:cubicBezTo>
                    <a:pt x="2282" y="14911"/>
                    <a:pt x="2682" y="14511"/>
                    <a:pt x="3083" y="13977"/>
                  </a:cubicBezTo>
                  <a:cubicBezTo>
                    <a:pt x="3883" y="12876"/>
                    <a:pt x="4317" y="11575"/>
                    <a:pt x="4717" y="10308"/>
                  </a:cubicBezTo>
                  <a:cubicBezTo>
                    <a:pt x="5584" y="7639"/>
                    <a:pt x="6318" y="4671"/>
                    <a:pt x="5217" y="1969"/>
                  </a:cubicBezTo>
                  <a:cubicBezTo>
                    <a:pt x="4897" y="1115"/>
                    <a:pt x="3880" y="1"/>
                    <a:pt x="3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2"/>
            <p:cNvSpPr/>
            <p:nvPr/>
          </p:nvSpPr>
          <p:spPr>
            <a:xfrm flipH="1">
              <a:off x="5369921" y="3325175"/>
              <a:ext cx="40" cy="4081"/>
            </a:xfrm>
            <a:custGeom>
              <a:rect b="b" l="l" r="r" t="t"/>
              <a:pathLst>
                <a:path extrusionOk="0" h="101" w="1">
                  <a:moveTo>
                    <a:pt x="1" y="0"/>
                  </a:moveTo>
                  <a:lnTo>
                    <a:pt x="1" y="101"/>
                  </a:lnTo>
                  <a:close/>
                </a:path>
              </a:pathLst>
            </a:custGeom>
            <a:solidFill>
              <a:srgbClr val="7D7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2"/>
            <p:cNvSpPr/>
            <p:nvPr/>
          </p:nvSpPr>
          <p:spPr>
            <a:xfrm flipH="1">
              <a:off x="5113806" y="2827237"/>
              <a:ext cx="1249444" cy="669511"/>
            </a:xfrm>
            <a:custGeom>
              <a:rect b="b" l="l" r="r" t="t"/>
              <a:pathLst>
                <a:path extrusionOk="0" h="16570" w="30923">
                  <a:moveTo>
                    <a:pt x="1590" y="1"/>
                  </a:moveTo>
                  <a:cubicBezTo>
                    <a:pt x="1260" y="1"/>
                    <a:pt x="938" y="144"/>
                    <a:pt x="634" y="483"/>
                  </a:cubicBezTo>
                  <a:cubicBezTo>
                    <a:pt x="1" y="1216"/>
                    <a:pt x="401" y="2517"/>
                    <a:pt x="534" y="3385"/>
                  </a:cubicBezTo>
                  <a:cubicBezTo>
                    <a:pt x="835" y="5319"/>
                    <a:pt x="1702" y="7087"/>
                    <a:pt x="2469" y="8855"/>
                  </a:cubicBezTo>
                  <a:cubicBezTo>
                    <a:pt x="3970" y="12191"/>
                    <a:pt x="6739" y="14326"/>
                    <a:pt x="10141" y="15293"/>
                  </a:cubicBezTo>
                  <a:cubicBezTo>
                    <a:pt x="11442" y="15660"/>
                    <a:pt x="12776" y="15927"/>
                    <a:pt x="14111" y="16094"/>
                  </a:cubicBezTo>
                  <a:cubicBezTo>
                    <a:pt x="16312" y="16361"/>
                    <a:pt x="18581" y="16427"/>
                    <a:pt x="20815" y="16494"/>
                  </a:cubicBezTo>
                  <a:lnTo>
                    <a:pt x="21683" y="16494"/>
                  </a:lnTo>
                  <a:cubicBezTo>
                    <a:pt x="22550" y="16527"/>
                    <a:pt x="23434" y="16569"/>
                    <a:pt x="24318" y="16569"/>
                  </a:cubicBezTo>
                  <a:cubicBezTo>
                    <a:pt x="25202" y="16569"/>
                    <a:pt x="26086" y="16527"/>
                    <a:pt x="26953" y="16394"/>
                  </a:cubicBezTo>
                  <a:cubicBezTo>
                    <a:pt x="28488" y="16161"/>
                    <a:pt x="30923" y="13892"/>
                    <a:pt x="28287" y="13459"/>
                  </a:cubicBezTo>
                  <a:cubicBezTo>
                    <a:pt x="27994" y="13405"/>
                    <a:pt x="27690" y="13384"/>
                    <a:pt x="27381" y="13384"/>
                  </a:cubicBezTo>
                  <a:cubicBezTo>
                    <a:pt x="26918" y="13384"/>
                    <a:pt x="26446" y="13432"/>
                    <a:pt x="25986" y="13492"/>
                  </a:cubicBezTo>
                  <a:cubicBezTo>
                    <a:pt x="26353" y="13258"/>
                    <a:pt x="26686" y="13025"/>
                    <a:pt x="26953" y="12725"/>
                  </a:cubicBezTo>
                  <a:cubicBezTo>
                    <a:pt x="27087" y="12625"/>
                    <a:pt x="26987" y="12458"/>
                    <a:pt x="26853" y="12458"/>
                  </a:cubicBezTo>
                  <a:cubicBezTo>
                    <a:pt x="26742" y="12447"/>
                    <a:pt x="26632" y="12441"/>
                    <a:pt x="26523" y="12441"/>
                  </a:cubicBezTo>
                  <a:cubicBezTo>
                    <a:pt x="25320" y="12441"/>
                    <a:pt x="24226" y="13089"/>
                    <a:pt x="23217" y="13792"/>
                  </a:cubicBezTo>
                  <a:cubicBezTo>
                    <a:pt x="22450" y="13792"/>
                    <a:pt x="21683" y="13759"/>
                    <a:pt x="20916" y="13692"/>
                  </a:cubicBezTo>
                  <a:cubicBezTo>
                    <a:pt x="19581" y="13559"/>
                    <a:pt x="18247" y="13359"/>
                    <a:pt x="17113" y="13092"/>
                  </a:cubicBezTo>
                  <a:cubicBezTo>
                    <a:pt x="11976" y="11924"/>
                    <a:pt x="7673" y="9089"/>
                    <a:pt x="5304" y="4185"/>
                  </a:cubicBezTo>
                  <a:cubicBezTo>
                    <a:pt x="4836" y="3194"/>
                    <a:pt x="3142" y="1"/>
                    <a:pt x="1590" y="1"/>
                  </a:cubicBezTo>
                  <a:close/>
                </a:path>
              </a:pathLst>
            </a:custGeom>
            <a:solidFill>
              <a:srgbClr val="E6B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2"/>
            <p:cNvSpPr/>
            <p:nvPr/>
          </p:nvSpPr>
          <p:spPr>
            <a:xfrm flipH="1">
              <a:off x="5518139" y="2827237"/>
              <a:ext cx="845111" cy="666480"/>
            </a:xfrm>
            <a:custGeom>
              <a:rect b="b" l="l" r="r" t="t"/>
              <a:pathLst>
                <a:path extrusionOk="0" h="16495" w="20916">
                  <a:moveTo>
                    <a:pt x="1608" y="1"/>
                  </a:moveTo>
                  <a:cubicBezTo>
                    <a:pt x="1283" y="1"/>
                    <a:pt x="965" y="144"/>
                    <a:pt x="668" y="483"/>
                  </a:cubicBezTo>
                  <a:cubicBezTo>
                    <a:pt x="1" y="1216"/>
                    <a:pt x="401" y="2517"/>
                    <a:pt x="534" y="3385"/>
                  </a:cubicBezTo>
                  <a:cubicBezTo>
                    <a:pt x="868" y="5319"/>
                    <a:pt x="1702" y="7087"/>
                    <a:pt x="2502" y="8855"/>
                  </a:cubicBezTo>
                  <a:cubicBezTo>
                    <a:pt x="3970" y="12191"/>
                    <a:pt x="6739" y="14326"/>
                    <a:pt x="10141" y="15293"/>
                  </a:cubicBezTo>
                  <a:cubicBezTo>
                    <a:pt x="11442" y="15660"/>
                    <a:pt x="12810" y="15960"/>
                    <a:pt x="14144" y="16094"/>
                  </a:cubicBezTo>
                  <a:cubicBezTo>
                    <a:pt x="16346" y="16361"/>
                    <a:pt x="18581" y="16427"/>
                    <a:pt x="20815" y="16494"/>
                  </a:cubicBezTo>
                  <a:cubicBezTo>
                    <a:pt x="20849" y="15527"/>
                    <a:pt x="20882" y="14526"/>
                    <a:pt x="20916" y="13692"/>
                  </a:cubicBezTo>
                  <a:cubicBezTo>
                    <a:pt x="19581" y="13559"/>
                    <a:pt x="18280" y="13359"/>
                    <a:pt x="17113" y="13092"/>
                  </a:cubicBezTo>
                  <a:cubicBezTo>
                    <a:pt x="11976" y="11924"/>
                    <a:pt x="7673" y="9089"/>
                    <a:pt x="5304" y="4185"/>
                  </a:cubicBezTo>
                  <a:cubicBezTo>
                    <a:pt x="4836" y="3194"/>
                    <a:pt x="3142" y="1"/>
                    <a:pt x="160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2"/>
            <p:cNvSpPr/>
            <p:nvPr/>
          </p:nvSpPr>
          <p:spPr>
            <a:xfrm flipH="1">
              <a:off x="5953460" y="2789904"/>
              <a:ext cx="485264" cy="737755"/>
            </a:xfrm>
            <a:custGeom>
              <a:rect b="b" l="l" r="r" t="t"/>
              <a:pathLst>
                <a:path extrusionOk="0" h="18259" w="12010">
                  <a:moveTo>
                    <a:pt x="3470" y="1"/>
                  </a:moveTo>
                  <a:cubicBezTo>
                    <a:pt x="2750" y="1"/>
                    <a:pt x="2092" y="257"/>
                    <a:pt x="1602" y="940"/>
                  </a:cubicBezTo>
                  <a:cubicBezTo>
                    <a:pt x="1" y="3175"/>
                    <a:pt x="201" y="6544"/>
                    <a:pt x="701" y="9079"/>
                  </a:cubicBezTo>
                  <a:cubicBezTo>
                    <a:pt x="1268" y="11981"/>
                    <a:pt x="2202" y="14983"/>
                    <a:pt x="2402" y="17952"/>
                  </a:cubicBezTo>
                  <a:cubicBezTo>
                    <a:pt x="2373" y="18156"/>
                    <a:pt x="2497" y="18258"/>
                    <a:pt x="2640" y="18258"/>
                  </a:cubicBezTo>
                  <a:cubicBezTo>
                    <a:pt x="2661" y="18258"/>
                    <a:pt x="2682" y="18256"/>
                    <a:pt x="2703" y="18252"/>
                  </a:cubicBezTo>
                  <a:cubicBezTo>
                    <a:pt x="2728" y="18256"/>
                    <a:pt x="2752" y="18258"/>
                    <a:pt x="2776" y="18258"/>
                  </a:cubicBezTo>
                  <a:cubicBezTo>
                    <a:pt x="2941" y="18258"/>
                    <a:pt x="3065" y="18156"/>
                    <a:pt x="3036" y="17952"/>
                  </a:cubicBezTo>
                  <a:cubicBezTo>
                    <a:pt x="3370" y="13382"/>
                    <a:pt x="601" y="8912"/>
                    <a:pt x="1435" y="4342"/>
                  </a:cubicBezTo>
                  <a:cubicBezTo>
                    <a:pt x="1602" y="3441"/>
                    <a:pt x="1769" y="2507"/>
                    <a:pt x="2236" y="1707"/>
                  </a:cubicBezTo>
                  <a:cubicBezTo>
                    <a:pt x="2533" y="1167"/>
                    <a:pt x="2998" y="969"/>
                    <a:pt x="3525" y="969"/>
                  </a:cubicBezTo>
                  <a:cubicBezTo>
                    <a:pt x="4595" y="969"/>
                    <a:pt x="5924" y="1783"/>
                    <a:pt x="6639" y="2207"/>
                  </a:cubicBezTo>
                  <a:cubicBezTo>
                    <a:pt x="8440" y="3241"/>
                    <a:pt x="10842" y="4943"/>
                    <a:pt x="11509" y="7044"/>
                  </a:cubicBezTo>
                  <a:cubicBezTo>
                    <a:pt x="11539" y="7166"/>
                    <a:pt x="11646" y="7225"/>
                    <a:pt x="11753" y="7225"/>
                  </a:cubicBezTo>
                  <a:cubicBezTo>
                    <a:pt x="11881" y="7225"/>
                    <a:pt x="12009" y="7141"/>
                    <a:pt x="12009" y="6977"/>
                  </a:cubicBezTo>
                  <a:cubicBezTo>
                    <a:pt x="11909" y="4776"/>
                    <a:pt x="9641" y="2908"/>
                    <a:pt x="7873" y="1840"/>
                  </a:cubicBezTo>
                  <a:cubicBezTo>
                    <a:pt x="6807" y="1160"/>
                    <a:pt x="4999" y="1"/>
                    <a:pt x="3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2"/>
            <p:cNvSpPr/>
            <p:nvPr/>
          </p:nvSpPr>
          <p:spPr>
            <a:xfrm flipH="1">
              <a:off x="5129988" y="3259559"/>
              <a:ext cx="505467" cy="276693"/>
            </a:xfrm>
            <a:custGeom>
              <a:rect b="b" l="l" r="r" t="t"/>
              <a:pathLst>
                <a:path extrusionOk="0" h="6848" w="12510">
                  <a:moveTo>
                    <a:pt x="10491" y="1"/>
                  </a:moveTo>
                  <a:cubicBezTo>
                    <a:pt x="9300" y="1"/>
                    <a:pt x="7997" y="981"/>
                    <a:pt x="6939" y="1324"/>
                  </a:cubicBezTo>
                  <a:cubicBezTo>
                    <a:pt x="5838" y="1691"/>
                    <a:pt x="4604" y="1925"/>
                    <a:pt x="3436" y="1925"/>
                  </a:cubicBezTo>
                  <a:cubicBezTo>
                    <a:pt x="2402" y="1925"/>
                    <a:pt x="1435" y="1491"/>
                    <a:pt x="401" y="1458"/>
                  </a:cubicBezTo>
                  <a:cubicBezTo>
                    <a:pt x="201" y="1458"/>
                    <a:pt x="67" y="3793"/>
                    <a:pt x="67" y="4793"/>
                  </a:cubicBezTo>
                  <a:cubicBezTo>
                    <a:pt x="101" y="5227"/>
                    <a:pt x="0" y="6628"/>
                    <a:pt x="601" y="6795"/>
                  </a:cubicBezTo>
                  <a:cubicBezTo>
                    <a:pt x="758" y="6834"/>
                    <a:pt x="925" y="6848"/>
                    <a:pt x="1097" y="6848"/>
                  </a:cubicBezTo>
                  <a:cubicBezTo>
                    <a:pt x="1363" y="6848"/>
                    <a:pt x="1638" y="6815"/>
                    <a:pt x="1902" y="6795"/>
                  </a:cubicBezTo>
                  <a:cubicBezTo>
                    <a:pt x="2636" y="6728"/>
                    <a:pt x="3370" y="6661"/>
                    <a:pt x="4137" y="6595"/>
                  </a:cubicBezTo>
                  <a:cubicBezTo>
                    <a:pt x="5504" y="6461"/>
                    <a:pt x="6905" y="6495"/>
                    <a:pt x="8273" y="6328"/>
                  </a:cubicBezTo>
                  <a:cubicBezTo>
                    <a:pt x="9307" y="6194"/>
                    <a:pt x="10241" y="5861"/>
                    <a:pt x="11142" y="5327"/>
                  </a:cubicBezTo>
                  <a:cubicBezTo>
                    <a:pt x="11742" y="4927"/>
                    <a:pt x="12509" y="4326"/>
                    <a:pt x="12476" y="3526"/>
                  </a:cubicBezTo>
                  <a:cubicBezTo>
                    <a:pt x="12443" y="2392"/>
                    <a:pt x="10641" y="2091"/>
                    <a:pt x="9541" y="2058"/>
                  </a:cubicBezTo>
                  <a:cubicBezTo>
                    <a:pt x="10108" y="1491"/>
                    <a:pt x="11008" y="1191"/>
                    <a:pt x="11208" y="324"/>
                  </a:cubicBezTo>
                  <a:cubicBezTo>
                    <a:pt x="11242" y="223"/>
                    <a:pt x="11175" y="123"/>
                    <a:pt x="11075" y="90"/>
                  </a:cubicBezTo>
                  <a:cubicBezTo>
                    <a:pt x="10884" y="28"/>
                    <a:pt x="10689" y="1"/>
                    <a:pt x="10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2"/>
            <p:cNvSpPr/>
            <p:nvPr/>
          </p:nvSpPr>
          <p:spPr>
            <a:xfrm flipH="1">
              <a:off x="4869861" y="3760769"/>
              <a:ext cx="753472" cy="478678"/>
            </a:xfrm>
            <a:custGeom>
              <a:rect b="b" l="l" r="r" t="t"/>
              <a:pathLst>
                <a:path extrusionOk="0" h="11847" w="18648">
                  <a:moveTo>
                    <a:pt x="8287" y="0"/>
                  </a:moveTo>
                  <a:cubicBezTo>
                    <a:pt x="7845" y="0"/>
                    <a:pt x="7396" y="113"/>
                    <a:pt x="6939" y="394"/>
                  </a:cubicBezTo>
                  <a:cubicBezTo>
                    <a:pt x="5571" y="1261"/>
                    <a:pt x="4604" y="2696"/>
                    <a:pt x="3603" y="3963"/>
                  </a:cubicBezTo>
                  <a:cubicBezTo>
                    <a:pt x="3370" y="4230"/>
                    <a:pt x="3136" y="4530"/>
                    <a:pt x="2936" y="4864"/>
                  </a:cubicBezTo>
                  <a:cubicBezTo>
                    <a:pt x="2903" y="4897"/>
                    <a:pt x="2869" y="4931"/>
                    <a:pt x="2836" y="4964"/>
                  </a:cubicBezTo>
                  <a:cubicBezTo>
                    <a:pt x="2202" y="5564"/>
                    <a:pt x="1835" y="6232"/>
                    <a:pt x="1402" y="6965"/>
                  </a:cubicBezTo>
                  <a:cubicBezTo>
                    <a:pt x="1135" y="7466"/>
                    <a:pt x="368" y="7933"/>
                    <a:pt x="234" y="8500"/>
                  </a:cubicBezTo>
                  <a:cubicBezTo>
                    <a:pt x="1" y="9401"/>
                    <a:pt x="668" y="9968"/>
                    <a:pt x="1568" y="10001"/>
                  </a:cubicBezTo>
                  <a:cubicBezTo>
                    <a:pt x="2236" y="10034"/>
                    <a:pt x="2903" y="10034"/>
                    <a:pt x="3570" y="10068"/>
                  </a:cubicBezTo>
                  <a:cubicBezTo>
                    <a:pt x="3570" y="10201"/>
                    <a:pt x="3603" y="10335"/>
                    <a:pt x="3670" y="10501"/>
                  </a:cubicBezTo>
                  <a:cubicBezTo>
                    <a:pt x="4187" y="11311"/>
                    <a:pt x="5007" y="11436"/>
                    <a:pt x="5872" y="11436"/>
                  </a:cubicBezTo>
                  <a:cubicBezTo>
                    <a:pt x="6255" y="11436"/>
                    <a:pt x="6647" y="11411"/>
                    <a:pt x="7026" y="11411"/>
                  </a:cubicBezTo>
                  <a:cubicBezTo>
                    <a:pt x="7446" y="11411"/>
                    <a:pt x="7850" y="11441"/>
                    <a:pt x="8207" y="11569"/>
                  </a:cubicBezTo>
                  <a:cubicBezTo>
                    <a:pt x="8662" y="11730"/>
                    <a:pt x="9175" y="11846"/>
                    <a:pt x="9672" y="11846"/>
                  </a:cubicBezTo>
                  <a:cubicBezTo>
                    <a:pt x="10305" y="11846"/>
                    <a:pt x="10912" y="11658"/>
                    <a:pt x="11342" y="11135"/>
                  </a:cubicBezTo>
                  <a:cubicBezTo>
                    <a:pt x="11442" y="11035"/>
                    <a:pt x="11476" y="10902"/>
                    <a:pt x="11409" y="10802"/>
                  </a:cubicBezTo>
                  <a:cubicBezTo>
                    <a:pt x="11342" y="10668"/>
                    <a:pt x="11275" y="10601"/>
                    <a:pt x="11209" y="10501"/>
                  </a:cubicBezTo>
                  <a:cubicBezTo>
                    <a:pt x="11876" y="10501"/>
                    <a:pt x="12543" y="10501"/>
                    <a:pt x="13210" y="10468"/>
                  </a:cubicBezTo>
                  <a:cubicBezTo>
                    <a:pt x="14311" y="10435"/>
                    <a:pt x="15478" y="10468"/>
                    <a:pt x="16412" y="9868"/>
                  </a:cubicBezTo>
                  <a:cubicBezTo>
                    <a:pt x="18647" y="8467"/>
                    <a:pt x="15845" y="5131"/>
                    <a:pt x="14811" y="3997"/>
                  </a:cubicBezTo>
                  <a:cubicBezTo>
                    <a:pt x="13544" y="2662"/>
                    <a:pt x="12309" y="1662"/>
                    <a:pt x="10675" y="794"/>
                  </a:cubicBezTo>
                  <a:cubicBezTo>
                    <a:pt x="9896" y="383"/>
                    <a:pt x="9103" y="0"/>
                    <a:pt x="8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2"/>
            <p:cNvSpPr/>
            <p:nvPr/>
          </p:nvSpPr>
          <p:spPr>
            <a:xfrm flipH="1">
              <a:off x="5371250" y="4232484"/>
              <a:ext cx="144327" cy="115558"/>
            </a:xfrm>
            <a:custGeom>
              <a:rect b="b" l="l" r="r" t="t"/>
              <a:pathLst>
                <a:path extrusionOk="0" h="2860" w="3572">
                  <a:moveTo>
                    <a:pt x="1672" y="1"/>
                  </a:moveTo>
                  <a:cubicBezTo>
                    <a:pt x="784" y="1"/>
                    <a:pt x="1" y="892"/>
                    <a:pt x="469" y="1829"/>
                  </a:cubicBezTo>
                  <a:cubicBezTo>
                    <a:pt x="703" y="2262"/>
                    <a:pt x="1170" y="2662"/>
                    <a:pt x="1670" y="2796"/>
                  </a:cubicBezTo>
                  <a:cubicBezTo>
                    <a:pt x="1838" y="2832"/>
                    <a:pt x="2037" y="2859"/>
                    <a:pt x="2238" y="2859"/>
                  </a:cubicBezTo>
                  <a:cubicBezTo>
                    <a:pt x="2594" y="2859"/>
                    <a:pt x="2958" y="2773"/>
                    <a:pt x="3171" y="2496"/>
                  </a:cubicBezTo>
                  <a:cubicBezTo>
                    <a:pt x="3571" y="2062"/>
                    <a:pt x="3371" y="1528"/>
                    <a:pt x="2971" y="1361"/>
                  </a:cubicBezTo>
                  <a:cubicBezTo>
                    <a:pt x="3004" y="861"/>
                    <a:pt x="2704" y="327"/>
                    <a:pt x="2237" y="127"/>
                  </a:cubicBezTo>
                  <a:cubicBezTo>
                    <a:pt x="2051" y="40"/>
                    <a:pt x="1859" y="1"/>
                    <a:pt x="1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2"/>
            <p:cNvSpPr/>
            <p:nvPr/>
          </p:nvSpPr>
          <p:spPr>
            <a:xfrm flipH="1">
              <a:off x="5581513" y="4190383"/>
              <a:ext cx="105174" cy="84042"/>
            </a:xfrm>
            <a:custGeom>
              <a:rect b="b" l="l" r="r" t="t"/>
              <a:pathLst>
                <a:path extrusionOk="0" h="2080" w="2603">
                  <a:moveTo>
                    <a:pt x="1183" y="1"/>
                  </a:moveTo>
                  <a:cubicBezTo>
                    <a:pt x="1015" y="1"/>
                    <a:pt x="849" y="34"/>
                    <a:pt x="701" y="102"/>
                  </a:cubicBezTo>
                  <a:cubicBezTo>
                    <a:pt x="334" y="302"/>
                    <a:pt x="1" y="702"/>
                    <a:pt x="134" y="1169"/>
                  </a:cubicBezTo>
                  <a:cubicBezTo>
                    <a:pt x="234" y="1536"/>
                    <a:pt x="501" y="1703"/>
                    <a:pt x="835" y="1870"/>
                  </a:cubicBezTo>
                  <a:cubicBezTo>
                    <a:pt x="1038" y="1982"/>
                    <a:pt x="1286" y="2080"/>
                    <a:pt x="1539" y="2080"/>
                  </a:cubicBezTo>
                  <a:cubicBezTo>
                    <a:pt x="1661" y="2080"/>
                    <a:pt x="1783" y="2057"/>
                    <a:pt x="1902" y="2003"/>
                  </a:cubicBezTo>
                  <a:cubicBezTo>
                    <a:pt x="2202" y="1903"/>
                    <a:pt x="2436" y="1703"/>
                    <a:pt x="2536" y="1403"/>
                  </a:cubicBezTo>
                  <a:cubicBezTo>
                    <a:pt x="2603" y="1169"/>
                    <a:pt x="2569" y="836"/>
                    <a:pt x="2369" y="669"/>
                  </a:cubicBezTo>
                  <a:cubicBezTo>
                    <a:pt x="2303" y="602"/>
                    <a:pt x="2236" y="569"/>
                    <a:pt x="2169" y="535"/>
                  </a:cubicBezTo>
                  <a:cubicBezTo>
                    <a:pt x="2136" y="469"/>
                    <a:pt x="2102" y="435"/>
                    <a:pt x="2036" y="369"/>
                  </a:cubicBezTo>
                  <a:cubicBezTo>
                    <a:pt x="1837" y="126"/>
                    <a:pt x="1508" y="1"/>
                    <a:pt x="1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2"/>
            <p:cNvSpPr/>
            <p:nvPr/>
          </p:nvSpPr>
          <p:spPr>
            <a:xfrm flipH="1">
              <a:off x="5592301" y="4297736"/>
              <a:ext cx="75517" cy="60325"/>
            </a:xfrm>
            <a:custGeom>
              <a:rect b="b" l="l" r="r" t="t"/>
              <a:pathLst>
                <a:path extrusionOk="0" h="1493" w="1869">
                  <a:moveTo>
                    <a:pt x="1088" y="1"/>
                  </a:moveTo>
                  <a:cubicBezTo>
                    <a:pt x="1003" y="1"/>
                    <a:pt x="917" y="16"/>
                    <a:pt x="835" y="47"/>
                  </a:cubicBezTo>
                  <a:cubicBezTo>
                    <a:pt x="334" y="214"/>
                    <a:pt x="1" y="947"/>
                    <a:pt x="535" y="1314"/>
                  </a:cubicBezTo>
                  <a:cubicBezTo>
                    <a:pt x="668" y="1403"/>
                    <a:pt x="846" y="1492"/>
                    <a:pt x="1019" y="1492"/>
                  </a:cubicBezTo>
                  <a:cubicBezTo>
                    <a:pt x="1105" y="1492"/>
                    <a:pt x="1191" y="1470"/>
                    <a:pt x="1268" y="1414"/>
                  </a:cubicBezTo>
                  <a:cubicBezTo>
                    <a:pt x="1302" y="1414"/>
                    <a:pt x="1335" y="1381"/>
                    <a:pt x="1335" y="1381"/>
                  </a:cubicBezTo>
                  <a:cubicBezTo>
                    <a:pt x="1435" y="1348"/>
                    <a:pt x="1502" y="1314"/>
                    <a:pt x="1569" y="1248"/>
                  </a:cubicBezTo>
                  <a:cubicBezTo>
                    <a:pt x="1769" y="1081"/>
                    <a:pt x="1869" y="914"/>
                    <a:pt x="1802" y="647"/>
                  </a:cubicBezTo>
                  <a:cubicBezTo>
                    <a:pt x="1769" y="480"/>
                    <a:pt x="1702" y="347"/>
                    <a:pt x="1602" y="214"/>
                  </a:cubicBezTo>
                  <a:cubicBezTo>
                    <a:pt x="1464" y="75"/>
                    <a:pt x="1278" y="1"/>
                    <a:pt x="1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2"/>
            <p:cNvSpPr/>
            <p:nvPr/>
          </p:nvSpPr>
          <p:spPr>
            <a:xfrm flipH="1">
              <a:off x="5541060" y="4377615"/>
              <a:ext cx="398515" cy="206793"/>
            </a:xfrm>
            <a:custGeom>
              <a:rect b="b" l="l" r="r" t="t"/>
              <a:pathLst>
                <a:path extrusionOk="0" h="5118" w="9863">
                  <a:moveTo>
                    <a:pt x="195" y="0"/>
                  </a:moveTo>
                  <a:cubicBezTo>
                    <a:pt x="101" y="0"/>
                    <a:pt x="1" y="147"/>
                    <a:pt x="122" y="238"/>
                  </a:cubicBezTo>
                  <a:cubicBezTo>
                    <a:pt x="1590" y="1539"/>
                    <a:pt x="3525" y="2339"/>
                    <a:pt x="5226" y="3273"/>
                  </a:cubicBezTo>
                  <a:cubicBezTo>
                    <a:pt x="6282" y="3860"/>
                    <a:pt x="7673" y="5117"/>
                    <a:pt x="8991" y="5117"/>
                  </a:cubicBezTo>
                  <a:cubicBezTo>
                    <a:pt x="9172" y="5117"/>
                    <a:pt x="9352" y="5094"/>
                    <a:pt x="9529" y="5041"/>
                  </a:cubicBezTo>
                  <a:cubicBezTo>
                    <a:pt x="9629" y="5008"/>
                    <a:pt x="9696" y="4941"/>
                    <a:pt x="9729" y="4841"/>
                  </a:cubicBezTo>
                  <a:lnTo>
                    <a:pt x="9696" y="4841"/>
                  </a:lnTo>
                  <a:cubicBezTo>
                    <a:pt x="9862" y="4741"/>
                    <a:pt x="9796" y="4441"/>
                    <a:pt x="9562" y="4441"/>
                  </a:cubicBezTo>
                  <a:cubicBezTo>
                    <a:pt x="8228" y="4374"/>
                    <a:pt x="6894" y="3107"/>
                    <a:pt x="5659" y="2506"/>
                  </a:cubicBezTo>
                  <a:cubicBezTo>
                    <a:pt x="3925" y="1639"/>
                    <a:pt x="2090" y="605"/>
                    <a:pt x="222" y="4"/>
                  </a:cubicBezTo>
                  <a:cubicBezTo>
                    <a:pt x="213" y="1"/>
                    <a:pt x="204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2"/>
            <p:cNvSpPr/>
            <p:nvPr/>
          </p:nvSpPr>
          <p:spPr>
            <a:xfrm flipH="1">
              <a:off x="5768818" y="4286666"/>
              <a:ext cx="350473" cy="188085"/>
            </a:xfrm>
            <a:custGeom>
              <a:rect b="b" l="l" r="r" t="t"/>
              <a:pathLst>
                <a:path extrusionOk="0" h="4655" w="8674">
                  <a:moveTo>
                    <a:pt x="2172" y="1"/>
                  </a:moveTo>
                  <a:cubicBezTo>
                    <a:pt x="1719" y="1"/>
                    <a:pt x="1295" y="195"/>
                    <a:pt x="934" y="721"/>
                  </a:cubicBezTo>
                  <a:cubicBezTo>
                    <a:pt x="0" y="2055"/>
                    <a:pt x="4637" y="3656"/>
                    <a:pt x="5304" y="4023"/>
                  </a:cubicBezTo>
                  <a:cubicBezTo>
                    <a:pt x="5728" y="4263"/>
                    <a:pt x="6700" y="4655"/>
                    <a:pt x="7469" y="4655"/>
                  </a:cubicBezTo>
                  <a:cubicBezTo>
                    <a:pt x="8094" y="4655"/>
                    <a:pt x="8584" y="4397"/>
                    <a:pt x="8540" y="3590"/>
                  </a:cubicBezTo>
                  <a:cubicBezTo>
                    <a:pt x="8673" y="2489"/>
                    <a:pt x="5904" y="1722"/>
                    <a:pt x="5237" y="1388"/>
                  </a:cubicBezTo>
                  <a:cubicBezTo>
                    <a:pt x="4338" y="973"/>
                    <a:pt x="3185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2"/>
            <p:cNvSpPr/>
            <p:nvPr/>
          </p:nvSpPr>
          <p:spPr>
            <a:xfrm flipH="1">
              <a:off x="5398192" y="4440766"/>
              <a:ext cx="389545" cy="224490"/>
            </a:xfrm>
            <a:custGeom>
              <a:rect b="b" l="l" r="r" t="t"/>
              <a:pathLst>
                <a:path extrusionOk="0" h="5556" w="9641">
                  <a:moveTo>
                    <a:pt x="8856" y="1"/>
                  </a:moveTo>
                  <a:cubicBezTo>
                    <a:pt x="8790" y="1"/>
                    <a:pt x="8723" y="26"/>
                    <a:pt x="8673" y="76"/>
                  </a:cubicBezTo>
                  <a:cubicBezTo>
                    <a:pt x="8139" y="376"/>
                    <a:pt x="8206" y="943"/>
                    <a:pt x="8339" y="1477"/>
                  </a:cubicBezTo>
                  <a:cubicBezTo>
                    <a:pt x="8006" y="1477"/>
                    <a:pt x="7672" y="1577"/>
                    <a:pt x="7439" y="1644"/>
                  </a:cubicBezTo>
                  <a:cubicBezTo>
                    <a:pt x="7405" y="1644"/>
                    <a:pt x="7339" y="1677"/>
                    <a:pt x="7272" y="1710"/>
                  </a:cubicBezTo>
                  <a:cubicBezTo>
                    <a:pt x="7205" y="1310"/>
                    <a:pt x="7072" y="943"/>
                    <a:pt x="6738" y="676"/>
                  </a:cubicBezTo>
                  <a:cubicBezTo>
                    <a:pt x="6665" y="615"/>
                    <a:pt x="6573" y="585"/>
                    <a:pt x="6484" y="585"/>
                  </a:cubicBezTo>
                  <a:cubicBezTo>
                    <a:pt x="6329" y="585"/>
                    <a:pt x="6180" y="674"/>
                    <a:pt x="6138" y="843"/>
                  </a:cubicBezTo>
                  <a:cubicBezTo>
                    <a:pt x="5971" y="1277"/>
                    <a:pt x="6071" y="1744"/>
                    <a:pt x="6171" y="2144"/>
                  </a:cubicBezTo>
                  <a:cubicBezTo>
                    <a:pt x="5938" y="2278"/>
                    <a:pt x="5704" y="2411"/>
                    <a:pt x="5437" y="2511"/>
                  </a:cubicBezTo>
                  <a:cubicBezTo>
                    <a:pt x="5437" y="2111"/>
                    <a:pt x="5337" y="1710"/>
                    <a:pt x="5104" y="1344"/>
                  </a:cubicBezTo>
                  <a:cubicBezTo>
                    <a:pt x="5024" y="1244"/>
                    <a:pt x="4897" y="1180"/>
                    <a:pt x="4779" y="1180"/>
                  </a:cubicBezTo>
                  <a:cubicBezTo>
                    <a:pt x="4700" y="1180"/>
                    <a:pt x="4624" y="1209"/>
                    <a:pt x="4570" y="1277"/>
                  </a:cubicBezTo>
                  <a:cubicBezTo>
                    <a:pt x="4203" y="1710"/>
                    <a:pt x="4203" y="2211"/>
                    <a:pt x="4203" y="2745"/>
                  </a:cubicBezTo>
                  <a:cubicBezTo>
                    <a:pt x="4203" y="2878"/>
                    <a:pt x="4203" y="2978"/>
                    <a:pt x="4236" y="3078"/>
                  </a:cubicBezTo>
                  <a:cubicBezTo>
                    <a:pt x="3970" y="3178"/>
                    <a:pt x="3736" y="3278"/>
                    <a:pt x="3469" y="3378"/>
                  </a:cubicBezTo>
                  <a:cubicBezTo>
                    <a:pt x="3369" y="3011"/>
                    <a:pt x="3169" y="2678"/>
                    <a:pt x="2902" y="2411"/>
                  </a:cubicBezTo>
                  <a:cubicBezTo>
                    <a:pt x="2830" y="2339"/>
                    <a:pt x="2739" y="2304"/>
                    <a:pt x="2649" y="2304"/>
                  </a:cubicBezTo>
                  <a:cubicBezTo>
                    <a:pt x="2530" y="2304"/>
                    <a:pt x="2411" y="2364"/>
                    <a:pt x="2335" y="2478"/>
                  </a:cubicBezTo>
                  <a:cubicBezTo>
                    <a:pt x="2135" y="2845"/>
                    <a:pt x="2268" y="3278"/>
                    <a:pt x="2268" y="3679"/>
                  </a:cubicBezTo>
                  <a:cubicBezTo>
                    <a:pt x="1968" y="3745"/>
                    <a:pt x="1668" y="3812"/>
                    <a:pt x="1434" y="3945"/>
                  </a:cubicBezTo>
                  <a:cubicBezTo>
                    <a:pt x="1301" y="3545"/>
                    <a:pt x="1034" y="3212"/>
                    <a:pt x="701" y="3011"/>
                  </a:cubicBezTo>
                  <a:cubicBezTo>
                    <a:pt x="647" y="2985"/>
                    <a:pt x="586" y="2972"/>
                    <a:pt x="525" y="2972"/>
                  </a:cubicBezTo>
                  <a:cubicBezTo>
                    <a:pt x="359" y="2972"/>
                    <a:pt x="191" y="3065"/>
                    <a:pt x="167" y="3212"/>
                  </a:cubicBezTo>
                  <a:cubicBezTo>
                    <a:pt x="0" y="3879"/>
                    <a:pt x="134" y="4613"/>
                    <a:pt x="400" y="5213"/>
                  </a:cubicBezTo>
                  <a:cubicBezTo>
                    <a:pt x="452" y="5342"/>
                    <a:pt x="564" y="5391"/>
                    <a:pt x="674" y="5391"/>
                  </a:cubicBezTo>
                  <a:cubicBezTo>
                    <a:pt x="706" y="5391"/>
                    <a:pt x="737" y="5387"/>
                    <a:pt x="767" y="5380"/>
                  </a:cubicBezTo>
                  <a:cubicBezTo>
                    <a:pt x="867" y="5480"/>
                    <a:pt x="967" y="5513"/>
                    <a:pt x="1068" y="5547"/>
                  </a:cubicBezTo>
                  <a:cubicBezTo>
                    <a:pt x="1144" y="5552"/>
                    <a:pt x="1220" y="5555"/>
                    <a:pt x="1294" y="5555"/>
                  </a:cubicBezTo>
                  <a:cubicBezTo>
                    <a:pt x="2055" y="5555"/>
                    <a:pt x="2679" y="5262"/>
                    <a:pt x="3469" y="5080"/>
                  </a:cubicBezTo>
                  <a:cubicBezTo>
                    <a:pt x="4270" y="4879"/>
                    <a:pt x="5137" y="4713"/>
                    <a:pt x="5938" y="4379"/>
                  </a:cubicBezTo>
                  <a:cubicBezTo>
                    <a:pt x="6772" y="4045"/>
                    <a:pt x="7672" y="3712"/>
                    <a:pt x="8406" y="3178"/>
                  </a:cubicBezTo>
                  <a:cubicBezTo>
                    <a:pt x="8940" y="3045"/>
                    <a:pt x="9440" y="2778"/>
                    <a:pt x="9440" y="2311"/>
                  </a:cubicBezTo>
                  <a:cubicBezTo>
                    <a:pt x="9440" y="2144"/>
                    <a:pt x="9373" y="2011"/>
                    <a:pt x="9307" y="1877"/>
                  </a:cubicBezTo>
                  <a:cubicBezTo>
                    <a:pt x="9640" y="1310"/>
                    <a:pt x="9640" y="410"/>
                    <a:pt x="9040" y="76"/>
                  </a:cubicBezTo>
                  <a:cubicBezTo>
                    <a:pt x="8990" y="26"/>
                    <a:pt x="8923" y="1"/>
                    <a:pt x="8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Google Shape;1133;p12"/>
          <p:cNvGrpSpPr/>
          <p:nvPr/>
        </p:nvGrpSpPr>
        <p:grpSpPr>
          <a:xfrm flipH="1">
            <a:off x="3777463" y="1747000"/>
            <a:ext cx="467000" cy="431100"/>
            <a:chOff x="1849650" y="1202325"/>
            <a:chExt cx="467000" cy="431100"/>
          </a:xfrm>
        </p:grpSpPr>
        <p:sp>
          <p:nvSpPr>
            <p:cNvPr id="1134" name="Google Shape;1134;p12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2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2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2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2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2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2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2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2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2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2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2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2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2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3"/>
          <p:cNvSpPr txBox="1"/>
          <p:nvPr>
            <p:ph type="title"/>
          </p:nvPr>
        </p:nvSpPr>
        <p:spPr>
          <a:xfrm>
            <a:off x="647622" y="2332675"/>
            <a:ext cx="44556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6700"/>
              <a:t>80% - 85%</a:t>
            </a:r>
            <a:endParaRPr sz="6700"/>
          </a:p>
        </p:txBody>
      </p:sp>
      <p:sp>
        <p:nvSpPr>
          <p:cNvPr id="1153" name="Google Shape;1153;p13"/>
          <p:cNvSpPr txBox="1"/>
          <p:nvPr>
            <p:ph idx="1" type="subTitle"/>
          </p:nvPr>
        </p:nvSpPr>
        <p:spPr>
          <a:xfrm>
            <a:off x="647636" y="1877853"/>
            <a:ext cx="3544433" cy="670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Perkiraan akurasi yang diharapkan </a:t>
            </a:r>
            <a:endParaRPr/>
          </a:p>
        </p:txBody>
      </p:sp>
      <p:grpSp>
        <p:nvGrpSpPr>
          <p:cNvPr id="1154" name="Google Shape;1154;p13"/>
          <p:cNvGrpSpPr/>
          <p:nvPr/>
        </p:nvGrpSpPr>
        <p:grpSpPr>
          <a:xfrm>
            <a:off x="4153673" y="1761044"/>
            <a:ext cx="3955834" cy="2847522"/>
            <a:chOff x="1770050" y="1064900"/>
            <a:chExt cx="4854975" cy="3494750"/>
          </a:xfrm>
        </p:grpSpPr>
        <p:sp>
          <p:nvSpPr>
            <p:cNvPr id="1155" name="Google Shape;1155;p13"/>
            <p:cNvSpPr/>
            <p:nvPr/>
          </p:nvSpPr>
          <p:spPr>
            <a:xfrm>
              <a:off x="5836250" y="3950950"/>
              <a:ext cx="788775" cy="588175"/>
            </a:xfrm>
            <a:custGeom>
              <a:rect b="b" l="l" r="r" t="t"/>
              <a:pathLst>
                <a:path extrusionOk="0" h="23527" w="31551">
                  <a:moveTo>
                    <a:pt x="27113" y="2736"/>
                  </a:moveTo>
                  <a:cubicBezTo>
                    <a:pt x="27113" y="2736"/>
                    <a:pt x="27174" y="2767"/>
                    <a:pt x="27174" y="2767"/>
                  </a:cubicBezTo>
                  <a:cubicBezTo>
                    <a:pt x="28876" y="3223"/>
                    <a:pt x="30548" y="3861"/>
                    <a:pt x="31551" y="4347"/>
                  </a:cubicBezTo>
                  <a:cubicBezTo>
                    <a:pt x="31551" y="4347"/>
                    <a:pt x="26414" y="16232"/>
                    <a:pt x="23314" y="23466"/>
                  </a:cubicBezTo>
                  <a:lnTo>
                    <a:pt x="12918" y="23527"/>
                  </a:lnTo>
                  <a:cubicBezTo>
                    <a:pt x="12371" y="20062"/>
                    <a:pt x="16931" y="19028"/>
                    <a:pt x="17326" y="18937"/>
                  </a:cubicBezTo>
                  <a:cubicBezTo>
                    <a:pt x="16991" y="15989"/>
                    <a:pt x="16779" y="13223"/>
                    <a:pt x="16779" y="13223"/>
                  </a:cubicBezTo>
                  <a:cubicBezTo>
                    <a:pt x="16779" y="13223"/>
                    <a:pt x="8967" y="15168"/>
                    <a:pt x="0" y="17357"/>
                  </a:cubicBezTo>
                  <a:lnTo>
                    <a:pt x="0" y="17326"/>
                  </a:lnTo>
                  <a:lnTo>
                    <a:pt x="0" y="2554"/>
                  </a:lnTo>
                  <a:lnTo>
                    <a:pt x="0" y="274"/>
                  </a:lnTo>
                  <a:cubicBezTo>
                    <a:pt x="0" y="274"/>
                    <a:pt x="19666" y="1"/>
                    <a:pt x="27113" y="27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5178925" y="2869625"/>
              <a:ext cx="593500" cy="1155825"/>
            </a:xfrm>
            <a:custGeom>
              <a:rect b="b" l="l" r="r" t="t"/>
              <a:pathLst>
                <a:path extrusionOk="0" h="46233" w="23740">
                  <a:moveTo>
                    <a:pt x="23740" y="1"/>
                  </a:moveTo>
                  <a:lnTo>
                    <a:pt x="1" y="46233"/>
                  </a:lnTo>
                  <a:lnTo>
                    <a:pt x="4621" y="46233"/>
                  </a:lnTo>
                  <a:cubicBezTo>
                    <a:pt x="4621" y="46233"/>
                    <a:pt x="20822" y="13193"/>
                    <a:pt x="2374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4858250" y="2251075"/>
              <a:ext cx="652025" cy="534225"/>
            </a:xfrm>
            <a:custGeom>
              <a:rect b="b" l="l" r="r" t="t"/>
              <a:pathLst>
                <a:path extrusionOk="0" h="21369" w="26081">
                  <a:moveTo>
                    <a:pt x="23618" y="1"/>
                  </a:moveTo>
                  <a:cubicBezTo>
                    <a:pt x="19302" y="8542"/>
                    <a:pt x="6870" y="18117"/>
                    <a:pt x="1" y="19089"/>
                  </a:cubicBezTo>
                  <a:cubicBezTo>
                    <a:pt x="639" y="19819"/>
                    <a:pt x="1308" y="20579"/>
                    <a:pt x="2007" y="21369"/>
                  </a:cubicBezTo>
                  <a:cubicBezTo>
                    <a:pt x="12919" y="17904"/>
                    <a:pt x="18755" y="13770"/>
                    <a:pt x="26080" y="2220"/>
                  </a:cubicBezTo>
                  <a:cubicBezTo>
                    <a:pt x="25412" y="1733"/>
                    <a:pt x="24591" y="973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4718450" y="2137850"/>
              <a:ext cx="1117825" cy="2421800"/>
            </a:xfrm>
            <a:custGeom>
              <a:rect b="b" l="l" r="r" t="t"/>
              <a:pathLst>
                <a:path extrusionOk="0" h="96872" w="44713">
                  <a:moveTo>
                    <a:pt x="23040" y="75504"/>
                  </a:moveTo>
                  <a:lnTo>
                    <a:pt x="18420" y="75504"/>
                  </a:lnTo>
                  <a:lnTo>
                    <a:pt x="42159" y="29272"/>
                  </a:lnTo>
                  <a:cubicBezTo>
                    <a:pt x="42493" y="27843"/>
                    <a:pt x="42676" y="26627"/>
                    <a:pt x="42645" y="25716"/>
                  </a:cubicBezTo>
                  <a:cubicBezTo>
                    <a:pt x="42280" y="16658"/>
                    <a:pt x="37052" y="10913"/>
                    <a:pt x="31642" y="6779"/>
                  </a:cubicBezTo>
                  <a:cubicBezTo>
                    <a:pt x="24347" y="18299"/>
                    <a:pt x="18511" y="22463"/>
                    <a:pt x="7599" y="25898"/>
                  </a:cubicBezTo>
                  <a:cubicBezTo>
                    <a:pt x="10000" y="28573"/>
                    <a:pt x="12705" y="31339"/>
                    <a:pt x="14924" y="33010"/>
                  </a:cubicBezTo>
                  <a:cubicBezTo>
                    <a:pt x="14408" y="34682"/>
                    <a:pt x="13861" y="36536"/>
                    <a:pt x="13253" y="38573"/>
                  </a:cubicBezTo>
                  <a:cubicBezTo>
                    <a:pt x="8025" y="56202"/>
                    <a:pt x="0" y="85017"/>
                    <a:pt x="2128" y="89516"/>
                  </a:cubicBezTo>
                  <a:cubicBezTo>
                    <a:pt x="5228" y="96051"/>
                    <a:pt x="12219" y="96872"/>
                    <a:pt x="20152" y="95473"/>
                  </a:cubicBezTo>
                  <a:cubicBezTo>
                    <a:pt x="24165" y="94744"/>
                    <a:pt x="35107" y="92191"/>
                    <a:pt x="44712" y="89881"/>
                  </a:cubicBezTo>
                  <a:lnTo>
                    <a:pt x="44712" y="75078"/>
                  </a:lnTo>
                  <a:cubicBezTo>
                    <a:pt x="33830" y="75291"/>
                    <a:pt x="23040" y="75504"/>
                    <a:pt x="23040" y="75504"/>
                  </a:cubicBezTo>
                  <a:close/>
                  <a:moveTo>
                    <a:pt x="29210" y="4530"/>
                  </a:moveTo>
                  <a:cubicBezTo>
                    <a:pt x="28025" y="3314"/>
                    <a:pt x="26596" y="1764"/>
                    <a:pt x="25046" y="1"/>
                  </a:cubicBezTo>
                  <a:cubicBezTo>
                    <a:pt x="22371" y="3101"/>
                    <a:pt x="14043" y="5685"/>
                    <a:pt x="8784" y="2980"/>
                  </a:cubicBezTo>
                  <a:cubicBezTo>
                    <a:pt x="7933" y="2554"/>
                    <a:pt x="7173" y="1977"/>
                    <a:pt x="6505" y="1217"/>
                  </a:cubicBezTo>
                  <a:lnTo>
                    <a:pt x="4651" y="9879"/>
                  </a:lnTo>
                  <a:cubicBezTo>
                    <a:pt x="4651" y="9879"/>
                    <a:pt x="4195" y="9879"/>
                    <a:pt x="3313" y="9819"/>
                  </a:cubicBezTo>
                  <a:cubicBezTo>
                    <a:pt x="2857" y="13101"/>
                    <a:pt x="2432" y="16384"/>
                    <a:pt x="2006" y="19363"/>
                  </a:cubicBezTo>
                  <a:lnTo>
                    <a:pt x="2006" y="19363"/>
                  </a:lnTo>
                  <a:cubicBezTo>
                    <a:pt x="2857" y="20366"/>
                    <a:pt x="4103" y="21886"/>
                    <a:pt x="5593" y="23618"/>
                  </a:cubicBezTo>
                  <a:cubicBezTo>
                    <a:pt x="12462" y="22646"/>
                    <a:pt x="24894" y="13071"/>
                    <a:pt x="29210" y="453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4435000" y="1432675"/>
              <a:ext cx="909625" cy="952175"/>
            </a:xfrm>
            <a:custGeom>
              <a:rect b="b" l="l" r="r" t="t"/>
              <a:pathLst>
                <a:path extrusionOk="0" h="38087" w="36385">
                  <a:moveTo>
                    <a:pt x="17843" y="29424"/>
                  </a:moveTo>
                  <a:lnTo>
                    <a:pt x="15989" y="38086"/>
                  </a:lnTo>
                  <a:cubicBezTo>
                    <a:pt x="15989" y="38086"/>
                    <a:pt x="15533" y="38086"/>
                    <a:pt x="14651" y="38056"/>
                  </a:cubicBezTo>
                  <a:cubicBezTo>
                    <a:pt x="12372" y="37965"/>
                    <a:pt x="7235" y="37752"/>
                    <a:pt x="0" y="37266"/>
                  </a:cubicBezTo>
                  <a:lnTo>
                    <a:pt x="122" y="33132"/>
                  </a:lnTo>
                  <a:lnTo>
                    <a:pt x="426" y="22311"/>
                  </a:lnTo>
                  <a:lnTo>
                    <a:pt x="578" y="17752"/>
                  </a:lnTo>
                  <a:lnTo>
                    <a:pt x="578" y="17661"/>
                  </a:lnTo>
                  <a:cubicBezTo>
                    <a:pt x="639" y="17083"/>
                    <a:pt x="700" y="16506"/>
                    <a:pt x="760" y="15898"/>
                  </a:cubicBezTo>
                  <a:lnTo>
                    <a:pt x="760" y="15867"/>
                  </a:lnTo>
                  <a:cubicBezTo>
                    <a:pt x="1368" y="8268"/>
                    <a:pt x="1125" y="730"/>
                    <a:pt x="7204" y="1"/>
                  </a:cubicBezTo>
                  <a:cubicBezTo>
                    <a:pt x="9879" y="214"/>
                    <a:pt x="12341" y="1065"/>
                    <a:pt x="14621" y="3132"/>
                  </a:cubicBezTo>
                  <a:cubicBezTo>
                    <a:pt x="18390" y="6566"/>
                    <a:pt x="28907" y="19728"/>
                    <a:pt x="36384" y="28208"/>
                  </a:cubicBezTo>
                  <a:cubicBezTo>
                    <a:pt x="33709" y="31308"/>
                    <a:pt x="25381" y="33892"/>
                    <a:pt x="20122" y="31187"/>
                  </a:cubicBezTo>
                  <a:lnTo>
                    <a:pt x="19666" y="2112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4881050" y="1960800"/>
              <a:ext cx="57025" cy="251550"/>
            </a:xfrm>
            <a:custGeom>
              <a:rect b="b" l="l" r="r" t="t"/>
              <a:pathLst>
                <a:path extrusionOk="0" h="10062" w="2281">
                  <a:moveTo>
                    <a:pt x="1824" y="1"/>
                  </a:moveTo>
                  <a:lnTo>
                    <a:pt x="1" y="8299"/>
                  </a:lnTo>
                  <a:cubicBezTo>
                    <a:pt x="669" y="9059"/>
                    <a:pt x="1429" y="9636"/>
                    <a:pt x="2280" y="10062"/>
                  </a:cubicBezTo>
                  <a:lnTo>
                    <a:pt x="1824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4727550" y="2622675"/>
              <a:ext cx="166450" cy="297900"/>
            </a:xfrm>
            <a:custGeom>
              <a:rect b="b" l="l" r="r" t="t"/>
              <a:pathLst>
                <a:path extrusionOk="0" h="11916" w="6658">
                  <a:moveTo>
                    <a:pt x="1642" y="0"/>
                  </a:moveTo>
                  <a:lnTo>
                    <a:pt x="6657" y="11581"/>
                  </a:lnTo>
                  <a:cubicBezTo>
                    <a:pt x="4621" y="11611"/>
                    <a:pt x="2280" y="11733"/>
                    <a:pt x="1" y="11915"/>
                  </a:cubicBezTo>
                  <a:cubicBezTo>
                    <a:pt x="305" y="9879"/>
                    <a:pt x="913" y="5380"/>
                    <a:pt x="164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3932700" y="2364300"/>
              <a:ext cx="868600" cy="1180900"/>
            </a:xfrm>
            <a:custGeom>
              <a:rect b="b" l="l" r="r" t="t"/>
              <a:pathLst>
                <a:path extrusionOk="0" h="47236" w="34744">
                  <a:moveTo>
                    <a:pt x="20092" y="1"/>
                  </a:moveTo>
                  <a:lnTo>
                    <a:pt x="19819" y="9028"/>
                  </a:lnTo>
                  <a:lnTo>
                    <a:pt x="19606" y="17205"/>
                  </a:lnTo>
                  <a:lnTo>
                    <a:pt x="1" y="39606"/>
                  </a:lnTo>
                  <a:lnTo>
                    <a:pt x="6445" y="47236"/>
                  </a:lnTo>
                  <a:cubicBezTo>
                    <a:pt x="8421" y="45503"/>
                    <a:pt x="10609" y="43558"/>
                    <a:pt x="12889" y="41521"/>
                  </a:cubicBezTo>
                  <a:cubicBezTo>
                    <a:pt x="13679" y="40822"/>
                    <a:pt x="14469" y="40123"/>
                    <a:pt x="15260" y="39393"/>
                  </a:cubicBezTo>
                  <a:cubicBezTo>
                    <a:pt x="19393" y="35655"/>
                    <a:pt x="23527" y="31886"/>
                    <a:pt x="26597" y="28907"/>
                  </a:cubicBezTo>
                  <a:cubicBezTo>
                    <a:pt x="29546" y="26019"/>
                    <a:pt x="31521" y="23922"/>
                    <a:pt x="31643" y="23223"/>
                  </a:cubicBezTo>
                  <a:cubicBezTo>
                    <a:pt x="31673" y="23071"/>
                    <a:pt x="31734" y="22706"/>
                    <a:pt x="31795" y="22250"/>
                  </a:cubicBezTo>
                  <a:cubicBezTo>
                    <a:pt x="32099" y="20214"/>
                    <a:pt x="32707" y="15715"/>
                    <a:pt x="33436" y="10335"/>
                  </a:cubicBezTo>
                  <a:lnTo>
                    <a:pt x="33436" y="10305"/>
                  </a:lnTo>
                  <a:cubicBezTo>
                    <a:pt x="33862" y="7326"/>
                    <a:pt x="34287" y="4043"/>
                    <a:pt x="34743" y="791"/>
                  </a:cubicBezTo>
                  <a:cubicBezTo>
                    <a:pt x="32433" y="700"/>
                    <a:pt x="27327" y="518"/>
                    <a:pt x="20092" y="1"/>
                  </a:cubicBez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4399275" y="1430400"/>
              <a:ext cx="215850" cy="399725"/>
            </a:xfrm>
            <a:custGeom>
              <a:rect b="b" l="l" r="r" t="t"/>
              <a:pathLst>
                <a:path extrusionOk="0" h="15989" w="8634">
                  <a:moveTo>
                    <a:pt x="2068" y="15563"/>
                  </a:moveTo>
                  <a:cubicBezTo>
                    <a:pt x="305" y="9028"/>
                    <a:pt x="1" y="3010"/>
                    <a:pt x="3952" y="244"/>
                  </a:cubicBezTo>
                  <a:cubicBezTo>
                    <a:pt x="5594" y="61"/>
                    <a:pt x="7174" y="1"/>
                    <a:pt x="8633" y="92"/>
                  </a:cubicBezTo>
                  <a:cubicBezTo>
                    <a:pt x="2554" y="821"/>
                    <a:pt x="2797" y="8359"/>
                    <a:pt x="2189" y="15989"/>
                  </a:cubicBezTo>
                  <a:cubicBezTo>
                    <a:pt x="2159" y="15837"/>
                    <a:pt x="2098" y="15715"/>
                    <a:pt x="2068" y="15563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4185750" y="1436475"/>
              <a:ext cx="313100" cy="566900"/>
            </a:xfrm>
            <a:custGeom>
              <a:rect b="b" l="l" r="r" t="t"/>
              <a:pathLst>
                <a:path extrusionOk="0" h="22676" w="12524">
                  <a:moveTo>
                    <a:pt x="3192" y="11156"/>
                  </a:moveTo>
                  <a:cubicBezTo>
                    <a:pt x="3587" y="11338"/>
                    <a:pt x="3800" y="11460"/>
                    <a:pt x="3800" y="11460"/>
                  </a:cubicBezTo>
                  <a:cubicBezTo>
                    <a:pt x="3800" y="11460"/>
                    <a:pt x="6475" y="11399"/>
                    <a:pt x="7843" y="7873"/>
                  </a:cubicBezTo>
                  <a:cubicBezTo>
                    <a:pt x="9636" y="3283"/>
                    <a:pt x="7022" y="1916"/>
                    <a:pt x="7022" y="1916"/>
                  </a:cubicBezTo>
                  <a:cubicBezTo>
                    <a:pt x="7022" y="1916"/>
                    <a:pt x="6597" y="1490"/>
                    <a:pt x="6049" y="882"/>
                  </a:cubicBezTo>
                  <a:cubicBezTo>
                    <a:pt x="8329" y="578"/>
                    <a:pt x="10487" y="214"/>
                    <a:pt x="12524" y="1"/>
                  </a:cubicBezTo>
                  <a:cubicBezTo>
                    <a:pt x="8542" y="2736"/>
                    <a:pt x="8846" y="8785"/>
                    <a:pt x="10609" y="15320"/>
                  </a:cubicBezTo>
                  <a:lnTo>
                    <a:pt x="10548" y="17509"/>
                  </a:lnTo>
                  <a:lnTo>
                    <a:pt x="10548" y="17600"/>
                  </a:lnTo>
                  <a:lnTo>
                    <a:pt x="10426" y="22159"/>
                  </a:lnTo>
                  <a:lnTo>
                    <a:pt x="5168" y="22676"/>
                  </a:lnTo>
                  <a:cubicBezTo>
                    <a:pt x="3435" y="21278"/>
                    <a:pt x="274" y="16901"/>
                    <a:pt x="1" y="11186"/>
                  </a:cubicBezTo>
                  <a:cubicBezTo>
                    <a:pt x="244" y="10730"/>
                    <a:pt x="457" y="10305"/>
                    <a:pt x="639" y="9910"/>
                  </a:cubicBezTo>
                  <a:cubicBezTo>
                    <a:pt x="882" y="9971"/>
                    <a:pt x="2341" y="10700"/>
                    <a:pt x="3192" y="11126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4147000" y="1715350"/>
              <a:ext cx="298650" cy="545625"/>
            </a:xfrm>
            <a:custGeom>
              <a:rect b="b" l="l" r="r" t="t"/>
              <a:pathLst>
                <a:path extrusionOk="0" h="21825" w="11946">
                  <a:moveTo>
                    <a:pt x="6140" y="15412"/>
                  </a:moveTo>
                  <a:cubicBezTo>
                    <a:pt x="2888" y="11035"/>
                    <a:pt x="304" y="6202"/>
                    <a:pt x="122" y="2159"/>
                  </a:cubicBezTo>
                  <a:lnTo>
                    <a:pt x="1" y="2007"/>
                  </a:lnTo>
                  <a:cubicBezTo>
                    <a:pt x="548" y="1551"/>
                    <a:pt x="1064" y="791"/>
                    <a:pt x="1520" y="1"/>
                  </a:cubicBezTo>
                  <a:cubicBezTo>
                    <a:pt x="1824" y="5746"/>
                    <a:pt x="4985" y="10123"/>
                    <a:pt x="6688" y="11521"/>
                  </a:cubicBezTo>
                  <a:lnTo>
                    <a:pt x="11946" y="11004"/>
                  </a:lnTo>
                  <a:lnTo>
                    <a:pt x="11642" y="21825"/>
                  </a:lnTo>
                  <a:cubicBezTo>
                    <a:pt x="9818" y="19940"/>
                    <a:pt x="7873" y="17752"/>
                    <a:pt x="6140" y="1541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3874950" y="2586950"/>
              <a:ext cx="554000" cy="817675"/>
            </a:xfrm>
            <a:custGeom>
              <a:rect b="b" l="l" r="r" t="t"/>
              <a:pathLst>
                <a:path extrusionOk="0" h="32707" w="22160">
                  <a:moveTo>
                    <a:pt x="2311" y="30700"/>
                  </a:moveTo>
                  <a:lnTo>
                    <a:pt x="548" y="32706"/>
                  </a:lnTo>
                  <a:cubicBezTo>
                    <a:pt x="214" y="24864"/>
                    <a:pt x="1" y="17387"/>
                    <a:pt x="1" y="12250"/>
                  </a:cubicBezTo>
                  <a:cubicBezTo>
                    <a:pt x="1" y="10487"/>
                    <a:pt x="366" y="8967"/>
                    <a:pt x="1034" y="7691"/>
                  </a:cubicBezTo>
                  <a:cubicBezTo>
                    <a:pt x="4864" y="31"/>
                    <a:pt x="18421" y="1"/>
                    <a:pt x="22159" y="122"/>
                  </a:cubicBezTo>
                  <a:lnTo>
                    <a:pt x="21916" y="829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3741225" y="1423350"/>
              <a:ext cx="684675" cy="353025"/>
            </a:xfrm>
            <a:custGeom>
              <a:rect b="b" l="l" r="r" t="t"/>
              <a:pathLst>
                <a:path extrusionOk="0" h="14121" w="27387">
                  <a:moveTo>
                    <a:pt x="18268" y="2866"/>
                  </a:moveTo>
                  <a:lnTo>
                    <a:pt x="18268" y="2866"/>
                  </a:lnTo>
                  <a:cubicBezTo>
                    <a:pt x="18542" y="3049"/>
                    <a:pt x="21064" y="4690"/>
                    <a:pt x="20274" y="5480"/>
                  </a:cubicBezTo>
                  <a:cubicBezTo>
                    <a:pt x="20081" y="5660"/>
                    <a:pt x="19845" y="5731"/>
                    <a:pt x="19594" y="5731"/>
                  </a:cubicBezTo>
                  <a:cubicBezTo>
                    <a:pt x="18704" y="5731"/>
                    <a:pt x="17630" y="4842"/>
                    <a:pt x="17630" y="4842"/>
                  </a:cubicBezTo>
                  <a:cubicBezTo>
                    <a:pt x="18420" y="4447"/>
                    <a:pt x="18542" y="3687"/>
                    <a:pt x="18268" y="2866"/>
                  </a:cubicBezTo>
                  <a:close/>
                  <a:moveTo>
                    <a:pt x="14639" y="1"/>
                  </a:moveTo>
                  <a:cubicBezTo>
                    <a:pt x="13516" y="1"/>
                    <a:pt x="12678" y="814"/>
                    <a:pt x="12827" y="2137"/>
                  </a:cubicBezTo>
                  <a:cubicBezTo>
                    <a:pt x="12827" y="2137"/>
                    <a:pt x="16110" y="4356"/>
                    <a:pt x="15593" y="5237"/>
                  </a:cubicBezTo>
                  <a:cubicBezTo>
                    <a:pt x="15480" y="5414"/>
                    <a:pt x="15309" y="5484"/>
                    <a:pt x="15105" y="5484"/>
                  </a:cubicBezTo>
                  <a:cubicBezTo>
                    <a:pt x="14324" y="5484"/>
                    <a:pt x="13040" y="4458"/>
                    <a:pt x="12462" y="4386"/>
                  </a:cubicBezTo>
                  <a:cubicBezTo>
                    <a:pt x="12374" y="4375"/>
                    <a:pt x="12292" y="4371"/>
                    <a:pt x="12214" y="4371"/>
                  </a:cubicBezTo>
                  <a:cubicBezTo>
                    <a:pt x="11614" y="4371"/>
                    <a:pt x="11234" y="4654"/>
                    <a:pt x="10213" y="4842"/>
                  </a:cubicBezTo>
                  <a:cubicBezTo>
                    <a:pt x="10161" y="4850"/>
                    <a:pt x="10107" y="4854"/>
                    <a:pt x="10052" y="4854"/>
                  </a:cubicBezTo>
                  <a:cubicBezTo>
                    <a:pt x="9197" y="4854"/>
                    <a:pt x="8067" y="3906"/>
                    <a:pt x="6912" y="3906"/>
                  </a:cubicBezTo>
                  <a:cubicBezTo>
                    <a:pt x="6513" y="3906"/>
                    <a:pt x="6110" y="4019"/>
                    <a:pt x="5715" y="4325"/>
                  </a:cubicBezTo>
                  <a:cubicBezTo>
                    <a:pt x="4073" y="6088"/>
                    <a:pt x="2158" y="7547"/>
                    <a:pt x="0" y="8550"/>
                  </a:cubicBezTo>
                  <a:cubicBezTo>
                    <a:pt x="2584" y="10799"/>
                    <a:pt x="5988" y="12198"/>
                    <a:pt x="8937" y="13049"/>
                  </a:cubicBezTo>
                  <a:cubicBezTo>
                    <a:pt x="11708" y="13825"/>
                    <a:pt x="14101" y="14121"/>
                    <a:pt x="15100" y="14121"/>
                  </a:cubicBezTo>
                  <a:cubicBezTo>
                    <a:pt x="15197" y="14121"/>
                    <a:pt x="15280" y="14118"/>
                    <a:pt x="15350" y="14113"/>
                  </a:cubicBezTo>
                  <a:cubicBezTo>
                    <a:pt x="15654" y="14113"/>
                    <a:pt x="15958" y="13961"/>
                    <a:pt x="16232" y="13687"/>
                  </a:cubicBezTo>
                  <a:cubicBezTo>
                    <a:pt x="16779" y="13231"/>
                    <a:pt x="17295" y="12471"/>
                    <a:pt x="17751" y="11711"/>
                  </a:cubicBezTo>
                  <a:cubicBezTo>
                    <a:pt x="18025" y="11255"/>
                    <a:pt x="18238" y="10830"/>
                    <a:pt x="18420" y="10435"/>
                  </a:cubicBezTo>
                  <a:cubicBezTo>
                    <a:pt x="18754" y="9796"/>
                    <a:pt x="18937" y="9340"/>
                    <a:pt x="18937" y="9340"/>
                  </a:cubicBezTo>
                  <a:lnTo>
                    <a:pt x="20973" y="11651"/>
                  </a:lnTo>
                  <a:lnTo>
                    <a:pt x="20973" y="11681"/>
                  </a:lnTo>
                  <a:cubicBezTo>
                    <a:pt x="21338" y="11863"/>
                    <a:pt x="21581" y="11985"/>
                    <a:pt x="21581" y="11985"/>
                  </a:cubicBezTo>
                  <a:cubicBezTo>
                    <a:pt x="21581" y="11985"/>
                    <a:pt x="24226" y="11924"/>
                    <a:pt x="25624" y="8398"/>
                  </a:cubicBezTo>
                  <a:cubicBezTo>
                    <a:pt x="27387" y="3808"/>
                    <a:pt x="24803" y="2441"/>
                    <a:pt x="24803" y="2441"/>
                  </a:cubicBezTo>
                  <a:cubicBezTo>
                    <a:pt x="24803" y="2441"/>
                    <a:pt x="24378" y="2015"/>
                    <a:pt x="23830" y="1407"/>
                  </a:cubicBezTo>
                  <a:cubicBezTo>
                    <a:pt x="23830" y="1407"/>
                    <a:pt x="22038" y="2655"/>
                    <a:pt x="20044" y="2655"/>
                  </a:cubicBezTo>
                  <a:cubicBezTo>
                    <a:pt x="19290" y="2655"/>
                    <a:pt x="18507" y="2477"/>
                    <a:pt x="17782" y="1985"/>
                  </a:cubicBezTo>
                  <a:cubicBezTo>
                    <a:pt x="17782" y="1954"/>
                    <a:pt x="17782" y="1954"/>
                    <a:pt x="17751" y="1954"/>
                  </a:cubicBezTo>
                  <a:cubicBezTo>
                    <a:pt x="17387" y="1377"/>
                    <a:pt x="16809" y="830"/>
                    <a:pt x="16171" y="465"/>
                  </a:cubicBezTo>
                  <a:cubicBezTo>
                    <a:pt x="15645" y="148"/>
                    <a:pt x="15116" y="1"/>
                    <a:pt x="14639" y="1"/>
                  </a:cubicBezTo>
                  <a:close/>
                </a:path>
              </a:pathLst>
            </a:custGeom>
            <a:solidFill>
              <a:srgbClr val="82435C"/>
            </a:solidFill>
            <a:ln cap="flat" cmpd="sng" w="9525">
              <a:solidFill>
                <a:srgbClr val="8243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3612800" y="3729075"/>
              <a:ext cx="715850" cy="811575"/>
            </a:xfrm>
            <a:custGeom>
              <a:rect b="b" l="l" r="r" t="t"/>
              <a:pathLst>
                <a:path extrusionOk="0" h="32463" w="28634">
                  <a:moveTo>
                    <a:pt x="24925" y="91"/>
                  </a:moveTo>
                  <a:lnTo>
                    <a:pt x="27235" y="61"/>
                  </a:lnTo>
                  <a:lnTo>
                    <a:pt x="28633" y="0"/>
                  </a:lnTo>
                  <a:lnTo>
                    <a:pt x="26505" y="27447"/>
                  </a:lnTo>
                  <a:cubicBezTo>
                    <a:pt x="26779" y="29332"/>
                    <a:pt x="26840" y="31247"/>
                    <a:pt x="26809" y="32463"/>
                  </a:cubicBezTo>
                  <a:lnTo>
                    <a:pt x="0" y="32463"/>
                  </a:lnTo>
                  <a:cubicBezTo>
                    <a:pt x="0" y="32463"/>
                    <a:pt x="0" y="30669"/>
                    <a:pt x="2067" y="28846"/>
                  </a:cubicBezTo>
                  <a:cubicBezTo>
                    <a:pt x="4134" y="27052"/>
                    <a:pt x="12767" y="22402"/>
                    <a:pt x="12767" y="22402"/>
                  </a:cubicBezTo>
                  <a:cubicBezTo>
                    <a:pt x="12767" y="22402"/>
                    <a:pt x="12189" y="12371"/>
                    <a:pt x="11642" y="3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3545925" y="1064900"/>
              <a:ext cx="791075" cy="595775"/>
            </a:xfrm>
            <a:custGeom>
              <a:rect b="b" l="l" r="r" t="t"/>
              <a:pathLst>
                <a:path extrusionOk="0" h="23831" w="31643">
                  <a:moveTo>
                    <a:pt x="24560" y="5228"/>
                  </a:moveTo>
                  <a:cubicBezTo>
                    <a:pt x="24591" y="5228"/>
                    <a:pt x="24591" y="5228"/>
                    <a:pt x="24591" y="5228"/>
                  </a:cubicBezTo>
                  <a:cubicBezTo>
                    <a:pt x="27904" y="7721"/>
                    <a:pt x="28147" y="11247"/>
                    <a:pt x="28755" y="12311"/>
                  </a:cubicBezTo>
                  <a:cubicBezTo>
                    <a:pt x="29241" y="13192"/>
                    <a:pt x="30639" y="14712"/>
                    <a:pt x="31642" y="15745"/>
                  </a:cubicBezTo>
                  <a:cubicBezTo>
                    <a:pt x="31642" y="15745"/>
                    <a:pt x="28238" y="18116"/>
                    <a:pt x="25594" y="16292"/>
                  </a:cubicBezTo>
                  <a:cubicBezTo>
                    <a:pt x="25594" y="16292"/>
                    <a:pt x="25563" y="16292"/>
                    <a:pt x="25563" y="16292"/>
                  </a:cubicBezTo>
                  <a:cubicBezTo>
                    <a:pt x="25199" y="15715"/>
                    <a:pt x="24621" y="15168"/>
                    <a:pt x="23983" y="14803"/>
                  </a:cubicBezTo>
                  <a:cubicBezTo>
                    <a:pt x="22220" y="13739"/>
                    <a:pt x="20426" y="14590"/>
                    <a:pt x="20639" y="16475"/>
                  </a:cubicBezTo>
                  <a:cubicBezTo>
                    <a:pt x="20639" y="16475"/>
                    <a:pt x="23952" y="18694"/>
                    <a:pt x="23405" y="19545"/>
                  </a:cubicBezTo>
                  <a:cubicBezTo>
                    <a:pt x="22888" y="20426"/>
                    <a:pt x="21004" y="18815"/>
                    <a:pt x="20274" y="18724"/>
                  </a:cubicBezTo>
                  <a:cubicBezTo>
                    <a:pt x="19515" y="18633"/>
                    <a:pt x="19180" y="18967"/>
                    <a:pt x="18025" y="19180"/>
                  </a:cubicBezTo>
                  <a:cubicBezTo>
                    <a:pt x="16870" y="19362"/>
                    <a:pt x="15138" y="17417"/>
                    <a:pt x="13527" y="18663"/>
                  </a:cubicBezTo>
                  <a:cubicBezTo>
                    <a:pt x="11885" y="20426"/>
                    <a:pt x="9970" y="21855"/>
                    <a:pt x="7812" y="22888"/>
                  </a:cubicBezTo>
                  <a:cubicBezTo>
                    <a:pt x="7782" y="22888"/>
                    <a:pt x="7751" y="22919"/>
                    <a:pt x="7691" y="22949"/>
                  </a:cubicBezTo>
                  <a:cubicBezTo>
                    <a:pt x="6961" y="23283"/>
                    <a:pt x="6201" y="23587"/>
                    <a:pt x="5381" y="23648"/>
                  </a:cubicBezTo>
                  <a:cubicBezTo>
                    <a:pt x="3405" y="23830"/>
                    <a:pt x="1459" y="22523"/>
                    <a:pt x="517" y="20761"/>
                  </a:cubicBezTo>
                  <a:cubicBezTo>
                    <a:pt x="244" y="20244"/>
                    <a:pt x="1" y="19636"/>
                    <a:pt x="31" y="19058"/>
                  </a:cubicBezTo>
                  <a:cubicBezTo>
                    <a:pt x="61" y="17660"/>
                    <a:pt x="1338" y="16627"/>
                    <a:pt x="2493" y="15806"/>
                  </a:cubicBezTo>
                  <a:cubicBezTo>
                    <a:pt x="1459" y="15259"/>
                    <a:pt x="912" y="14013"/>
                    <a:pt x="1156" y="12888"/>
                  </a:cubicBezTo>
                  <a:cubicBezTo>
                    <a:pt x="1429" y="11733"/>
                    <a:pt x="2493" y="10852"/>
                    <a:pt x="3648" y="10791"/>
                  </a:cubicBezTo>
                  <a:cubicBezTo>
                    <a:pt x="3344" y="10031"/>
                    <a:pt x="3466" y="9119"/>
                    <a:pt x="3982" y="8450"/>
                  </a:cubicBezTo>
                  <a:cubicBezTo>
                    <a:pt x="4469" y="7782"/>
                    <a:pt x="5320" y="7386"/>
                    <a:pt x="6140" y="7447"/>
                  </a:cubicBezTo>
                  <a:cubicBezTo>
                    <a:pt x="5988" y="6535"/>
                    <a:pt x="5867" y="5563"/>
                    <a:pt x="6140" y="4651"/>
                  </a:cubicBezTo>
                  <a:cubicBezTo>
                    <a:pt x="6444" y="3769"/>
                    <a:pt x="7113" y="3070"/>
                    <a:pt x="7873" y="2493"/>
                  </a:cubicBezTo>
                  <a:cubicBezTo>
                    <a:pt x="8633" y="1915"/>
                    <a:pt x="9514" y="1399"/>
                    <a:pt x="10457" y="1247"/>
                  </a:cubicBezTo>
                  <a:cubicBezTo>
                    <a:pt x="11399" y="1095"/>
                    <a:pt x="12432" y="1307"/>
                    <a:pt x="13162" y="1946"/>
                  </a:cubicBezTo>
                  <a:cubicBezTo>
                    <a:pt x="14226" y="365"/>
                    <a:pt x="16718" y="0"/>
                    <a:pt x="18177" y="1216"/>
                  </a:cubicBezTo>
                  <a:cubicBezTo>
                    <a:pt x="18390" y="1399"/>
                    <a:pt x="18572" y="1581"/>
                    <a:pt x="18815" y="1702"/>
                  </a:cubicBezTo>
                  <a:cubicBezTo>
                    <a:pt x="19302" y="1915"/>
                    <a:pt x="19879" y="1702"/>
                    <a:pt x="20396" y="1702"/>
                  </a:cubicBezTo>
                  <a:cubicBezTo>
                    <a:pt x="21521" y="1733"/>
                    <a:pt x="22372" y="2645"/>
                    <a:pt x="23101" y="3496"/>
                  </a:cubicBezTo>
                  <a:cubicBezTo>
                    <a:pt x="23588" y="4043"/>
                    <a:pt x="24104" y="4620"/>
                    <a:pt x="24560" y="52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3786050" y="1749550"/>
              <a:ext cx="514475" cy="603375"/>
            </a:xfrm>
            <a:custGeom>
              <a:rect b="b" l="l" r="r" t="t"/>
              <a:pathLst>
                <a:path extrusionOk="0" h="24135" w="20579">
                  <a:moveTo>
                    <a:pt x="12706" y="23649"/>
                  </a:moveTo>
                  <a:lnTo>
                    <a:pt x="1" y="17600"/>
                  </a:lnTo>
                  <a:lnTo>
                    <a:pt x="7144" y="1"/>
                  </a:lnTo>
                  <a:cubicBezTo>
                    <a:pt x="10183" y="852"/>
                    <a:pt x="12767" y="1095"/>
                    <a:pt x="13557" y="1065"/>
                  </a:cubicBezTo>
                  <a:cubicBezTo>
                    <a:pt x="13861" y="1065"/>
                    <a:pt x="14165" y="913"/>
                    <a:pt x="14439" y="639"/>
                  </a:cubicBezTo>
                  <a:lnTo>
                    <a:pt x="14590" y="791"/>
                  </a:lnTo>
                  <a:cubicBezTo>
                    <a:pt x="14742" y="4834"/>
                    <a:pt x="17326" y="9667"/>
                    <a:pt x="20578" y="14044"/>
                  </a:cubicBezTo>
                  <a:lnTo>
                    <a:pt x="13770" y="2413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4235900" y="3349125"/>
              <a:ext cx="78300" cy="382250"/>
            </a:xfrm>
            <a:custGeom>
              <a:rect b="b" l="l" r="r" t="t"/>
              <a:pathLst>
                <a:path extrusionOk="0" h="15290" w="3132">
                  <a:moveTo>
                    <a:pt x="3132" y="0"/>
                  </a:moveTo>
                  <a:cubicBezTo>
                    <a:pt x="2341" y="730"/>
                    <a:pt x="1551" y="1429"/>
                    <a:pt x="761" y="2128"/>
                  </a:cubicBezTo>
                  <a:cubicBezTo>
                    <a:pt x="487" y="7052"/>
                    <a:pt x="183" y="11976"/>
                    <a:pt x="1" y="15289"/>
                  </a:cubicBezTo>
                  <a:lnTo>
                    <a:pt x="2311" y="15259"/>
                  </a:lnTo>
                  <a:cubicBezTo>
                    <a:pt x="2584" y="9879"/>
                    <a:pt x="2858" y="4499"/>
                    <a:pt x="313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4201700" y="1656100"/>
              <a:ext cx="63875" cy="58525"/>
            </a:xfrm>
            <a:custGeom>
              <a:rect b="b" l="l" r="r" t="t"/>
              <a:pathLst>
                <a:path extrusionOk="0" h="2341" w="2555">
                  <a:moveTo>
                    <a:pt x="518" y="0"/>
                  </a:moveTo>
                  <a:cubicBezTo>
                    <a:pt x="518" y="0"/>
                    <a:pt x="335" y="486"/>
                    <a:pt x="1" y="1125"/>
                  </a:cubicBezTo>
                  <a:cubicBezTo>
                    <a:pt x="244" y="1186"/>
                    <a:pt x="1703" y="1915"/>
                    <a:pt x="2554" y="2341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82435C"/>
            </a:solidFill>
            <a:ln cap="flat" cmpd="sng" w="9525">
              <a:solidFill>
                <a:srgbClr val="8243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3902325" y="3402325"/>
              <a:ext cx="352600" cy="335875"/>
            </a:xfrm>
            <a:custGeom>
              <a:rect b="b" l="l" r="r" t="t"/>
              <a:pathLst>
                <a:path extrusionOk="0" h="13435" w="14104">
                  <a:moveTo>
                    <a:pt x="14104" y="0"/>
                  </a:moveTo>
                  <a:cubicBezTo>
                    <a:pt x="13830" y="4924"/>
                    <a:pt x="13526" y="9848"/>
                    <a:pt x="13344" y="13161"/>
                  </a:cubicBezTo>
                  <a:lnTo>
                    <a:pt x="61" y="13435"/>
                  </a:lnTo>
                  <a:cubicBezTo>
                    <a:pt x="30" y="13101"/>
                    <a:pt x="0" y="12766"/>
                    <a:pt x="0" y="12402"/>
                  </a:cubicBezTo>
                  <a:cubicBezTo>
                    <a:pt x="0" y="12402"/>
                    <a:pt x="182" y="12250"/>
                    <a:pt x="578" y="11915"/>
                  </a:cubicBezTo>
                  <a:lnTo>
                    <a:pt x="638" y="11854"/>
                  </a:lnTo>
                  <a:lnTo>
                    <a:pt x="8146" y="6292"/>
                  </a:lnTo>
                  <a:lnTo>
                    <a:pt x="7660" y="5715"/>
                  </a:lnTo>
                  <a:cubicBezTo>
                    <a:pt x="9636" y="3982"/>
                    <a:pt x="11824" y="2037"/>
                    <a:pt x="141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3528450" y="3354450"/>
              <a:ext cx="577550" cy="541750"/>
            </a:xfrm>
            <a:custGeom>
              <a:rect b="b" l="l" r="r" t="t"/>
              <a:pathLst>
                <a:path extrusionOk="0" h="21670" w="23102">
                  <a:moveTo>
                    <a:pt x="16171" y="0"/>
                  </a:moveTo>
                  <a:lnTo>
                    <a:pt x="14408" y="2006"/>
                  </a:lnTo>
                  <a:lnTo>
                    <a:pt x="9210" y="7933"/>
                  </a:lnTo>
                  <a:cubicBezTo>
                    <a:pt x="9210" y="7933"/>
                    <a:pt x="5472" y="8025"/>
                    <a:pt x="4499" y="8420"/>
                  </a:cubicBezTo>
                  <a:cubicBezTo>
                    <a:pt x="3557" y="8815"/>
                    <a:pt x="213" y="12371"/>
                    <a:pt x="791" y="13465"/>
                  </a:cubicBezTo>
                  <a:cubicBezTo>
                    <a:pt x="877" y="13621"/>
                    <a:pt x="1021" y="13688"/>
                    <a:pt x="1208" y="13688"/>
                  </a:cubicBezTo>
                  <a:cubicBezTo>
                    <a:pt x="2285" y="13688"/>
                    <a:pt x="4783" y="11477"/>
                    <a:pt x="5884" y="11477"/>
                  </a:cubicBezTo>
                  <a:cubicBezTo>
                    <a:pt x="5931" y="11477"/>
                    <a:pt x="5977" y="11481"/>
                    <a:pt x="6019" y="11490"/>
                  </a:cubicBezTo>
                  <a:cubicBezTo>
                    <a:pt x="6019" y="11490"/>
                    <a:pt x="3648" y="15320"/>
                    <a:pt x="3192" y="15776"/>
                  </a:cubicBezTo>
                  <a:cubicBezTo>
                    <a:pt x="2675" y="16262"/>
                    <a:pt x="0" y="17721"/>
                    <a:pt x="152" y="18450"/>
                  </a:cubicBezTo>
                  <a:cubicBezTo>
                    <a:pt x="274" y="19119"/>
                    <a:pt x="4104" y="21308"/>
                    <a:pt x="6383" y="21611"/>
                  </a:cubicBezTo>
                  <a:cubicBezTo>
                    <a:pt x="6704" y="21650"/>
                    <a:pt x="7003" y="21669"/>
                    <a:pt x="7285" y="21669"/>
                  </a:cubicBezTo>
                  <a:cubicBezTo>
                    <a:pt x="8978" y="21669"/>
                    <a:pt x="10039" y="20995"/>
                    <a:pt x="11368" y="20031"/>
                  </a:cubicBezTo>
                  <a:cubicBezTo>
                    <a:pt x="12949" y="18845"/>
                    <a:pt x="14955" y="14317"/>
                    <a:pt x="14955" y="14317"/>
                  </a:cubicBezTo>
                  <a:cubicBezTo>
                    <a:pt x="14955" y="14317"/>
                    <a:pt x="15137" y="14165"/>
                    <a:pt x="15533" y="13830"/>
                  </a:cubicBezTo>
                  <a:lnTo>
                    <a:pt x="15593" y="13769"/>
                  </a:lnTo>
                  <a:lnTo>
                    <a:pt x="23101" y="8207"/>
                  </a:lnTo>
                  <a:lnTo>
                    <a:pt x="22615" y="7630"/>
                  </a:lnTo>
                  <a:lnTo>
                    <a:pt x="161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3050475" y="2189525"/>
              <a:ext cx="1053225" cy="1108700"/>
            </a:xfrm>
            <a:custGeom>
              <a:rect b="b" l="l" r="r" t="t"/>
              <a:pathLst>
                <a:path extrusionOk="0" h="44348" w="42129">
                  <a:moveTo>
                    <a:pt x="29424" y="1"/>
                  </a:moveTo>
                  <a:lnTo>
                    <a:pt x="22645" y="16749"/>
                  </a:lnTo>
                  <a:lnTo>
                    <a:pt x="0" y="36779"/>
                  </a:lnTo>
                  <a:lnTo>
                    <a:pt x="5259" y="44348"/>
                  </a:lnTo>
                  <a:cubicBezTo>
                    <a:pt x="15472" y="37448"/>
                    <a:pt x="32038" y="26050"/>
                    <a:pt x="32980" y="24196"/>
                  </a:cubicBezTo>
                  <a:cubicBezTo>
                    <a:pt x="33071" y="24013"/>
                    <a:pt x="33253" y="23679"/>
                    <a:pt x="33436" y="23284"/>
                  </a:cubicBezTo>
                  <a:cubicBezTo>
                    <a:pt x="34864" y="20457"/>
                    <a:pt x="38725" y="12828"/>
                    <a:pt x="42129" y="6050"/>
                  </a:cubicBezTo>
                  <a:lnTo>
                    <a:pt x="29424" y="1"/>
                  </a:ln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2687250" y="3109000"/>
              <a:ext cx="508400" cy="474825"/>
            </a:xfrm>
            <a:custGeom>
              <a:rect b="b" l="l" r="r" t="t"/>
              <a:pathLst>
                <a:path extrusionOk="0" h="18993" w="20336">
                  <a:moveTo>
                    <a:pt x="14529" y="0"/>
                  </a:moveTo>
                  <a:lnTo>
                    <a:pt x="7174" y="6475"/>
                  </a:lnTo>
                  <a:cubicBezTo>
                    <a:pt x="4985" y="7295"/>
                    <a:pt x="1368" y="8815"/>
                    <a:pt x="821" y="10001"/>
                  </a:cubicBezTo>
                  <a:cubicBezTo>
                    <a:pt x="0" y="11703"/>
                    <a:pt x="0" y="15593"/>
                    <a:pt x="244" y="16475"/>
                  </a:cubicBezTo>
                  <a:cubicBezTo>
                    <a:pt x="456" y="17356"/>
                    <a:pt x="1338" y="17934"/>
                    <a:pt x="2493" y="18603"/>
                  </a:cubicBezTo>
                  <a:cubicBezTo>
                    <a:pt x="2645" y="17964"/>
                    <a:pt x="3010" y="16809"/>
                    <a:pt x="3405" y="15624"/>
                  </a:cubicBezTo>
                  <a:cubicBezTo>
                    <a:pt x="3793" y="15236"/>
                    <a:pt x="4489" y="14892"/>
                    <a:pt x="5232" y="14892"/>
                  </a:cubicBezTo>
                  <a:cubicBezTo>
                    <a:pt x="5361" y="14892"/>
                    <a:pt x="5492" y="14902"/>
                    <a:pt x="5624" y="14925"/>
                  </a:cubicBezTo>
                  <a:cubicBezTo>
                    <a:pt x="6535" y="15077"/>
                    <a:pt x="7295" y="16718"/>
                    <a:pt x="7295" y="17812"/>
                  </a:cubicBezTo>
                  <a:cubicBezTo>
                    <a:pt x="7143" y="18238"/>
                    <a:pt x="6991" y="18633"/>
                    <a:pt x="6839" y="18937"/>
                  </a:cubicBezTo>
                  <a:cubicBezTo>
                    <a:pt x="7038" y="18975"/>
                    <a:pt x="7231" y="18993"/>
                    <a:pt x="7417" y="18993"/>
                  </a:cubicBezTo>
                  <a:cubicBezTo>
                    <a:pt x="9023" y="18993"/>
                    <a:pt x="10172" y="17661"/>
                    <a:pt x="11125" y="16353"/>
                  </a:cubicBezTo>
                  <a:cubicBezTo>
                    <a:pt x="11915" y="15320"/>
                    <a:pt x="12159" y="14347"/>
                    <a:pt x="12098" y="13587"/>
                  </a:cubicBezTo>
                  <a:lnTo>
                    <a:pt x="20335" y="8359"/>
                  </a:lnTo>
                  <a:lnTo>
                    <a:pt x="19788" y="7569"/>
                  </a:lnTo>
                  <a:lnTo>
                    <a:pt x="145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2578575" y="3590100"/>
              <a:ext cx="308550" cy="318450"/>
            </a:xfrm>
            <a:custGeom>
              <a:rect b="b" l="l" r="r" t="t"/>
              <a:pathLst>
                <a:path extrusionOk="0" h="12738" w="12342">
                  <a:moveTo>
                    <a:pt x="8263" y="0"/>
                  </a:moveTo>
                  <a:cubicBezTo>
                    <a:pt x="8056" y="0"/>
                    <a:pt x="7863" y="98"/>
                    <a:pt x="7752" y="392"/>
                  </a:cubicBezTo>
                  <a:lnTo>
                    <a:pt x="7205" y="1608"/>
                  </a:lnTo>
                  <a:lnTo>
                    <a:pt x="6171" y="3796"/>
                  </a:lnTo>
                  <a:cubicBezTo>
                    <a:pt x="6171" y="3796"/>
                    <a:pt x="2524" y="3948"/>
                    <a:pt x="1247" y="3948"/>
                  </a:cubicBezTo>
                  <a:cubicBezTo>
                    <a:pt x="1" y="3948"/>
                    <a:pt x="1065" y="11213"/>
                    <a:pt x="4287" y="12520"/>
                  </a:cubicBezTo>
                  <a:cubicBezTo>
                    <a:pt x="4649" y="12670"/>
                    <a:pt x="5027" y="12738"/>
                    <a:pt x="5414" y="12738"/>
                  </a:cubicBezTo>
                  <a:cubicBezTo>
                    <a:pt x="8460" y="12738"/>
                    <a:pt x="11997" y="8547"/>
                    <a:pt x="12159" y="7900"/>
                  </a:cubicBezTo>
                  <a:cubicBezTo>
                    <a:pt x="12341" y="7140"/>
                    <a:pt x="8116" y="4313"/>
                    <a:pt x="8116" y="4313"/>
                  </a:cubicBezTo>
                  <a:lnTo>
                    <a:pt x="8724" y="2003"/>
                  </a:lnTo>
                  <a:lnTo>
                    <a:pt x="9150" y="392"/>
                  </a:lnTo>
                  <a:cubicBezTo>
                    <a:pt x="9150" y="392"/>
                    <a:pt x="8677" y="0"/>
                    <a:pt x="82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2745750" y="3478300"/>
              <a:ext cx="123900" cy="161875"/>
            </a:xfrm>
            <a:custGeom>
              <a:rect b="b" l="l" r="r" t="t"/>
              <a:pathLst>
                <a:path extrusionOk="0" h="6475" w="4956">
                  <a:moveTo>
                    <a:pt x="153" y="3831"/>
                  </a:moveTo>
                  <a:cubicBezTo>
                    <a:pt x="335" y="3192"/>
                    <a:pt x="700" y="2007"/>
                    <a:pt x="1065" y="852"/>
                  </a:cubicBezTo>
                  <a:cubicBezTo>
                    <a:pt x="1521" y="396"/>
                    <a:pt x="2432" y="1"/>
                    <a:pt x="3314" y="153"/>
                  </a:cubicBezTo>
                  <a:cubicBezTo>
                    <a:pt x="4195" y="305"/>
                    <a:pt x="4955" y="1946"/>
                    <a:pt x="4955" y="3040"/>
                  </a:cubicBezTo>
                  <a:cubicBezTo>
                    <a:pt x="4803" y="3466"/>
                    <a:pt x="4651" y="3831"/>
                    <a:pt x="4530" y="4165"/>
                  </a:cubicBezTo>
                  <a:cubicBezTo>
                    <a:pt x="4317" y="4682"/>
                    <a:pt x="4165" y="5016"/>
                    <a:pt x="4165" y="5016"/>
                  </a:cubicBezTo>
                  <a:cubicBezTo>
                    <a:pt x="3739" y="5958"/>
                    <a:pt x="2980" y="6414"/>
                    <a:pt x="2068" y="6475"/>
                  </a:cubicBezTo>
                  <a:lnTo>
                    <a:pt x="2463" y="4864"/>
                  </a:lnTo>
                  <a:cubicBezTo>
                    <a:pt x="2463" y="4864"/>
                    <a:pt x="1399" y="3983"/>
                    <a:pt x="1065" y="4864"/>
                  </a:cubicBezTo>
                  <a:lnTo>
                    <a:pt x="518" y="6080"/>
                  </a:lnTo>
                  <a:cubicBezTo>
                    <a:pt x="1" y="5624"/>
                    <a:pt x="62" y="4803"/>
                    <a:pt x="62" y="4317"/>
                  </a:cubicBezTo>
                  <a:cubicBezTo>
                    <a:pt x="62" y="4226"/>
                    <a:pt x="92" y="4074"/>
                    <a:pt x="153" y="38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3081875" y="4043625"/>
              <a:ext cx="474725" cy="272100"/>
            </a:xfrm>
            <a:custGeom>
              <a:rect b="b" l="l" r="r" t="t"/>
              <a:pathLst>
                <a:path extrusionOk="0" h="10884" w="18989">
                  <a:moveTo>
                    <a:pt x="11118" y="0"/>
                  </a:moveTo>
                  <a:cubicBezTo>
                    <a:pt x="11013" y="0"/>
                    <a:pt x="10901" y="11"/>
                    <a:pt x="10781" y="32"/>
                  </a:cubicBezTo>
                  <a:cubicBezTo>
                    <a:pt x="7924" y="580"/>
                    <a:pt x="8350" y="5200"/>
                    <a:pt x="8350" y="5200"/>
                  </a:cubicBezTo>
                  <a:cubicBezTo>
                    <a:pt x="8350" y="5200"/>
                    <a:pt x="6680" y="969"/>
                    <a:pt x="5341" y="969"/>
                  </a:cubicBezTo>
                  <a:cubicBezTo>
                    <a:pt x="5115" y="969"/>
                    <a:pt x="4899" y="1089"/>
                    <a:pt x="4702" y="1370"/>
                  </a:cubicBezTo>
                  <a:cubicBezTo>
                    <a:pt x="3365" y="3315"/>
                    <a:pt x="5249" y="6537"/>
                    <a:pt x="5249" y="6537"/>
                  </a:cubicBezTo>
                  <a:cubicBezTo>
                    <a:pt x="5249" y="6537"/>
                    <a:pt x="2736" y="5416"/>
                    <a:pt x="1241" y="5416"/>
                  </a:cubicBezTo>
                  <a:cubicBezTo>
                    <a:pt x="494" y="5416"/>
                    <a:pt x="1" y="5696"/>
                    <a:pt x="203" y="6537"/>
                  </a:cubicBezTo>
                  <a:cubicBezTo>
                    <a:pt x="781" y="9060"/>
                    <a:pt x="9839" y="10884"/>
                    <a:pt x="9839" y="10884"/>
                  </a:cubicBezTo>
                  <a:cubicBezTo>
                    <a:pt x="9839" y="10884"/>
                    <a:pt x="18988" y="7479"/>
                    <a:pt x="17742" y="5412"/>
                  </a:cubicBezTo>
                  <a:cubicBezTo>
                    <a:pt x="17326" y="4723"/>
                    <a:pt x="16553" y="4494"/>
                    <a:pt x="15706" y="4494"/>
                  </a:cubicBezTo>
                  <a:cubicBezTo>
                    <a:pt x="14013" y="4494"/>
                    <a:pt x="12027" y="5412"/>
                    <a:pt x="12027" y="5412"/>
                  </a:cubicBezTo>
                  <a:cubicBezTo>
                    <a:pt x="12027" y="5412"/>
                    <a:pt x="13506" y="0"/>
                    <a:pt x="111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3190225" y="4271600"/>
              <a:ext cx="268325" cy="59325"/>
            </a:xfrm>
            <a:custGeom>
              <a:rect b="b" l="l" r="r" t="t"/>
              <a:pathLst>
                <a:path extrusionOk="0" h="2373" w="10733">
                  <a:moveTo>
                    <a:pt x="10142" y="0"/>
                  </a:moveTo>
                  <a:cubicBezTo>
                    <a:pt x="9002" y="0"/>
                    <a:pt x="5271" y="853"/>
                    <a:pt x="4927" y="853"/>
                  </a:cubicBezTo>
                  <a:cubicBezTo>
                    <a:pt x="4629" y="853"/>
                    <a:pt x="1421" y="670"/>
                    <a:pt x="364" y="670"/>
                  </a:cubicBezTo>
                  <a:cubicBezTo>
                    <a:pt x="129" y="670"/>
                    <a:pt x="1" y="679"/>
                    <a:pt x="34" y="701"/>
                  </a:cubicBezTo>
                  <a:cubicBezTo>
                    <a:pt x="216" y="853"/>
                    <a:pt x="4988" y="2373"/>
                    <a:pt x="4988" y="2373"/>
                  </a:cubicBezTo>
                  <a:cubicBezTo>
                    <a:pt x="4988" y="2373"/>
                    <a:pt x="10733" y="397"/>
                    <a:pt x="10459" y="62"/>
                  </a:cubicBezTo>
                  <a:cubicBezTo>
                    <a:pt x="10424" y="19"/>
                    <a:pt x="10312" y="0"/>
                    <a:pt x="10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3301250" y="4315700"/>
              <a:ext cx="25850" cy="243950"/>
            </a:xfrm>
            <a:custGeom>
              <a:rect b="b" l="l" r="r" t="t"/>
              <a:pathLst>
                <a:path extrusionOk="0" h="9758" w="1034">
                  <a:moveTo>
                    <a:pt x="790" y="1"/>
                  </a:moveTo>
                  <a:lnTo>
                    <a:pt x="243" y="122"/>
                  </a:lnTo>
                  <a:cubicBezTo>
                    <a:pt x="243" y="122"/>
                    <a:pt x="730" y="3739"/>
                    <a:pt x="0" y="9758"/>
                  </a:cubicBezTo>
                  <a:lnTo>
                    <a:pt x="1034" y="9758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3321000" y="4368925"/>
              <a:ext cx="207475" cy="98025"/>
            </a:xfrm>
            <a:custGeom>
              <a:rect b="b" l="l" r="r" t="t"/>
              <a:pathLst>
                <a:path extrusionOk="0" h="3921" w="8299">
                  <a:moveTo>
                    <a:pt x="6194" y="1"/>
                  </a:moveTo>
                  <a:cubicBezTo>
                    <a:pt x="1720" y="1"/>
                    <a:pt x="0" y="3556"/>
                    <a:pt x="0" y="3556"/>
                  </a:cubicBezTo>
                  <a:cubicBezTo>
                    <a:pt x="0" y="3556"/>
                    <a:pt x="919" y="3920"/>
                    <a:pt x="2234" y="3920"/>
                  </a:cubicBezTo>
                  <a:cubicBezTo>
                    <a:pt x="2891" y="3920"/>
                    <a:pt x="3648" y="3829"/>
                    <a:pt x="4438" y="3556"/>
                  </a:cubicBezTo>
                  <a:cubicBezTo>
                    <a:pt x="6809" y="2705"/>
                    <a:pt x="8298" y="242"/>
                    <a:pt x="8298" y="242"/>
                  </a:cubicBezTo>
                  <a:cubicBezTo>
                    <a:pt x="7538" y="74"/>
                    <a:pt x="6838" y="1"/>
                    <a:pt x="6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3114300" y="4325850"/>
              <a:ext cx="206725" cy="98125"/>
            </a:xfrm>
            <a:custGeom>
              <a:rect b="b" l="l" r="r" t="t"/>
              <a:pathLst>
                <a:path extrusionOk="0" h="3925" w="8269">
                  <a:moveTo>
                    <a:pt x="2067" y="0"/>
                  </a:moveTo>
                  <a:cubicBezTo>
                    <a:pt x="1434" y="0"/>
                    <a:pt x="747" y="71"/>
                    <a:pt x="1" y="233"/>
                  </a:cubicBezTo>
                  <a:cubicBezTo>
                    <a:pt x="1" y="233"/>
                    <a:pt x="1460" y="2695"/>
                    <a:pt x="3861" y="3546"/>
                  </a:cubicBezTo>
                  <a:cubicBezTo>
                    <a:pt x="4651" y="3830"/>
                    <a:pt x="5404" y="3924"/>
                    <a:pt x="6057" y="3924"/>
                  </a:cubicBezTo>
                  <a:cubicBezTo>
                    <a:pt x="7363" y="3924"/>
                    <a:pt x="8268" y="3546"/>
                    <a:pt x="8268" y="3546"/>
                  </a:cubicBezTo>
                  <a:cubicBezTo>
                    <a:pt x="8268" y="3546"/>
                    <a:pt x="6542" y="0"/>
                    <a:pt x="2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2716875" y="4097700"/>
              <a:ext cx="376175" cy="215000"/>
            </a:xfrm>
            <a:custGeom>
              <a:rect b="b" l="l" r="r" t="t"/>
              <a:pathLst>
                <a:path extrusionOk="0" h="8600" w="15047">
                  <a:moveTo>
                    <a:pt x="8816" y="0"/>
                  </a:moveTo>
                  <a:cubicBezTo>
                    <a:pt x="8731" y="0"/>
                    <a:pt x="8640" y="9"/>
                    <a:pt x="8542" y="27"/>
                  </a:cubicBezTo>
                  <a:cubicBezTo>
                    <a:pt x="6293" y="453"/>
                    <a:pt x="6627" y="4100"/>
                    <a:pt x="6627" y="4100"/>
                  </a:cubicBezTo>
                  <a:cubicBezTo>
                    <a:pt x="6627" y="4100"/>
                    <a:pt x="5287" y="751"/>
                    <a:pt x="4234" y="751"/>
                  </a:cubicBezTo>
                  <a:cubicBezTo>
                    <a:pt x="4059" y="751"/>
                    <a:pt x="3891" y="844"/>
                    <a:pt x="3739" y="1061"/>
                  </a:cubicBezTo>
                  <a:cubicBezTo>
                    <a:pt x="2676" y="2611"/>
                    <a:pt x="4165" y="5164"/>
                    <a:pt x="4165" y="5164"/>
                  </a:cubicBezTo>
                  <a:cubicBezTo>
                    <a:pt x="4165" y="5164"/>
                    <a:pt x="2179" y="4273"/>
                    <a:pt x="990" y="4273"/>
                  </a:cubicBezTo>
                  <a:cubicBezTo>
                    <a:pt x="396" y="4273"/>
                    <a:pt x="1" y="4496"/>
                    <a:pt x="153" y="5164"/>
                  </a:cubicBezTo>
                  <a:cubicBezTo>
                    <a:pt x="639" y="7170"/>
                    <a:pt x="7782" y="8599"/>
                    <a:pt x="7782" y="8599"/>
                  </a:cubicBezTo>
                  <a:cubicBezTo>
                    <a:pt x="7782" y="8599"/>
                    <a:pt x="15047" y="5924"/>
                    <a:pt x="14044" y="4283"/>
                  </a:cubicBezTo>
                  <a:cubicBezTo>
                    <a:pt x="13719" y="3736"/>
                    <a:pt x="13111" y="3553"/>
                    <a:pt x="12445" y="3553"/>
                  </a:cubicBezTo>
                  <a:cubicBezTo>
                    <a:pt x="11112" y="3553"/>
                    <a:pt x="9545" y="4283"/>
                    <a:pt x="9545" y="4283"/>
                  </a:cubicBezTo>
                  <a:cubicBezTo>
                    <a:pt x="9545" y="4283"/>
                    <a:pt x="10685" y="0"/>
                    <a:pt x="88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2802750" y="4278175"/>
              <a:ext cx="212025" cy="46675"/>
            </a:xfrm>
            <a:custGeom>
              <a:rect b="b" l="l" r="r" t="t"/>
              <a:pathLst>
                <a:path extrusionOk="0" h="1867" w="8481">
                  <a:moveTo>
                    <a:pt x="8043" y="0"/>
                  </a:moveTo>
                  <a:cubicBezTo>
                    <a:pt x="7172" y="0"/>
                    <a:pt x="4162" y="681"/>
                    <a:pt x="3922" y="681"/>
                  </a:cubicBezTo>
                  <a:cubicBezTo>
                    <a:pt x="3678" y="681"/>
                    <a:pt x="1237" y="525"/>
                    <a:pt x="348" y="525"/>
                  </a:cubicBezTo>
                  <a:cubicBezTo>
                    <a:pt x="126" y="525"/>
                    <a:pt x="1" y="535"/>
                    <a:pt x="31" y="559"/>
                  </a:cubicBezTo>
                  <a:cubicBezTo>
                    <a:pt x="183" y="651"/>
                    <a:pt x="3952" y="1866"/>
                    <a:pt x="3952" y="1866"/>
                  </a:cubicBezTo>
                  <a:cubicBezTo>
                    <a:pt x="3952" y="1866"/>
                    <a:pt x="8481" y="286"/>
                    <a:pt x="8268" y="43"/>
                  </a:cubicBezTo>
                  <a:cubicBezTo>
                    <a:pt x="8242" y="13"/>
                    <a:pt x="8163" y="0"/>
                    <a:pt x="8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2890900" y="4312675"/>
              <a:ext cx="20550" cy="193025"/>
            </a:xfrm>
            <a:custGeom>
              <a:rect b="b" l="l" r="r" t="t"/>
              <a:pathLst>
                <a:path extrusionOk="0" h="7721" w="822">
                  <a:moveTo>
                    <a:pt x="639" y="0"/>
                  </a:moveTo>
                  <a:lnTo>
                    <a:pt x="183" y="91"/>
                  </a:lnTo>
                  <a:cubicBezTo>
                    <a:pt x="183" y="91"/>
                    <a:pt x="578" y="2948"/>
                    <a:pt x="0" y="7721"/>
                  </a:cubicBezTo>
                  <a:lnTo>
                    <a:pt x="821" y="772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2906850" y="4355175"/>
              <a:ext cx="163400" cy="77400"/>
            </a:xfrm>
            <a:custGeom>
              <a:rect b="b" l="l" r="r" t="t"/>
              <a:pathLst>
                <a:path extrusionOk="0" h="3096" w="6536">
                  <a:moveTo>
                    <a:pt x="4896" y="0"/>
                  </a:moveTo>
                  <a:cubicBezTo>
                    <a:pt x="1353" y="0"/>
                    <a:pt x="1" y="2799"/>
                    <a:pt x="1" y="2799"/>
                  </a:cubicBezTo>
                  <a:cubicBezTo>
                    <a:pt x="1" y="2799"/>
                    <a:pt x="717" y="3096"/>
                    <a:pt x="1752" y="3096"/>
                  </a:cubicBezTo>
                  <a:cubicBezTo>
                    <a:pt x="2270" y="3096"/>
                    <a:pt x="2868" y="3021"/>
                    <a:pt x="3496" y="2799"/>
                  </a:cubicBezTo>
                  <a:cubicBezTo>
                    <a:pt x="5381" y="2130"/>
                    <a:pt x="6536" y="185"/>
                    <a:pt x="6536" y="185"/>
                  </a:cubicBezTo>
                  <a:cubicBezTo>
                    <a:pt x="5944" y="56"/>
                    <a:pt x="5398" y="0"/>
                    <a:pt x="4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2742725" y="4320975"/>
              <a:ext cx="164150" cy="77400"/>
            </a:xfrm>
            <a:custGeom>
              <a:rect b="b" l="l" r="r" t="t"/>
              <a:pathLst>
                <a:path extrusionOk="0" h="3096" w="6566">
                  <a:moveTo>
                    <a:pt x="1641" y="0"/>
                  </a:moveTo>
                  <a:cubicBezTo>
                    <a:pt x="1139" y="0"/>
                    <a:pt x="592" y="57"/>
                    <a:pt x="0" y="185"/>
                  </a:cubicBezTo>
                  <a:cubicBezTo>
                    <a:pt x="0" y="185"/>
                    <a:pt x="1186" y="2130"/>
                    <a:pt x="3040" y="2799"/>
                  </a:cubicBezTo>
                  <a:cubicBezTo>
                    <a:pt x="3678" y="3022"/>
                    <a:pt x="4283" y="3096"/>
                    <a:pt x="4805" y="3096"/>
                  </a:cubicBezTo>
                  <a:cubicBezTo>
                    <a:pt x="5850" y="3096"/>
                    <a:pt x="6566" y="2799"/>
                    <a:pt x="6566" y="2799"/>
                  </a:cubicBezTo>
                  <a:cubicBezTo>
                    <a:pt x="6566" y="2799"/>
                    <a:pt x="5190" y="0"/>
                    <a:pt x="1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2018550" y="3614325"/>
              <a:ext cx="67650" cy="470400"/>
            </a:xfrm>
            <a:custGeom>
              <a:rect b="b" l="l" r="r" t="t"/>
              <a:pathLst>
                <a:path extrusionOk="0" h="18816" w="2706">
                  <a:moveTo>
                    <a:pt x="578" y="18572"/>
                  </a:moveTo>
                  <a:cubicBezTo>
                    <a:pt x="0" y="15563"/>
                    <a:pt x="669" y="12432"/>
                    <a:pt x="426" y="9393"/>
                  </a:cubicBezTo>
                  <a:cubicBezTo>
                    <a:pt x="183" y="6353"/>
                    <a:pt x="334" y="3283"/>
                    <a:pt x="486" y="213"/>
                  </a:cubicBezTo>
                  <a:cubicBezTo>
                    <a:pt x="517" y="1"/>
                    <a:pt x="973" y="1"/>
                    <a:pt x="973" y="244"/>
                  </a:cubicBezTo>
                  <a:cubicBezTo>
                    <a:pt x="1003" y="3283"/>
                    <a:pt x="1216" y="6323"/>
                    <a:pt x="1459" y="9362"/>
                  </a:cubicBezTo>
                  <a:cubicBezTo>
                    <a:pt x="1733" y="12402"/>
                    <a:pt x="2705" y="17204"/>
                    <a:pt x="760" y="18542"/>
                  </a:cubicBezTo>
                  <a:cubicBezTo>
                    <a:pt x="790" y="18815"/>
                    <a:pt x="608" y="18815"/>
                    <a:pt x="578" y="18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2042850" y="3591525"/>
              <a:ext cx="138325" cy="193800"/>
            </a:xfrm>
            <a:custGeom>
              <a:rect b="b" l="l" r="r" t="t"/>
              <a:pathLst>
                <a:path extrusionOk="0" h="7752" w="5533">
                  <a:moveTo>
                    <a:pt x="31" y="7752"/>
                  </a:moveTo>
                  <a:cubicBezTo>
                    <a:pt x="1" y="7569"/>
                    <a:pt x="882" y="2767"/>
                    <a:pt x="5533" y="1"/>
                  </a:cubicBezTo>
                  <a:cubicBezTo>
                    <a:pt x="5533" y="1"/>
                    <a:pt x="4773" y="4803"/>
                    <a:pt x="31" y="7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1889350" y="3611275"/>
              <a:ext cx="145925" cy="79825"/>
            </a:xfrm>
            <a:custGeom>
              <a:rect b="b" l="l" r="r" t="t"/>
              <a:pathLst>
                <a:path extrusionOk="0" h="3193" w="5837">
                  <a:moveTo>
                    <a:pt x="5837" y="3192"/>
                  </a:moveTo>
                  <a:cubicBezTo>
                    <a:pt x="5776" y="3071"/>
                    <a:pt x="3770" y="335"/>
                    <a:pt x="1" y="1"/>
                  </a:cubicBezTo>
                  <a:cubicBezTo>
                    <a:pt x="1" y="1"/>
                    <a:pt x="1946" y="2767"/>
                    <a:pt x="5837" y="31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040575" y="3847600"/>
              <a:ext cx="142875" cy="85150"/>
            </a:xfrm>
            <a:custGeom>
              <a:rect b="b" l="l" r="r" t="t"/>
              <a:pathLst>
                <a:path extrusionOk="0" h="3406" w="5715">
                  <a:moveTo>
                    <a:pt x="5715" y="31"/>
                  </a:moveTo>
                  <a:cubicBezTo>
                    <a:pt x="5593" y="1"/>
                    <a:pt x="2219" y="335"/>
                    <a:pt x="1" y="3405"/>
                  </a:cubicBezTo>
                  <a:cubicBezTo>
                    <a:pt x="1" y="3405"/>
                    <a:pt x="3405" y="3132"/>
                    <a:pt x="5715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1860475" y="3676625"/>
              <a:ext cx="183175" cy="193800"/>
            </a:xfrm>
            <a:custGeom>
              <a:rect b="b" l="l" r="r" t="t"/>
              <a:pathLst>
                <a:path extrusionOk="0" h="7752" w="7327">
                  <a:moveTo>
                    <a:pt x="7326" y="7752"/>
                  </a:moveTo>
                  <a:cubicBezTo>
                    <a:pt x="7326" y="7752"/>
                    <a:pt x="6566" y="2159"/>
                    <a:pt x="1" y="1"/>
                  </a:cubicBezTo>
                  <a:cubicBezTo>
                    <a:pt x="1" y="1"/>
                    <a:pt x="2432" y="5594"/>
                    <a:pt x="7326" y="7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032975" y="3365850"/>
              <a:ext cx="168725" cy="256100"/>
            </a:xfrm>
            <a:custGeom>
              <a:rect b="b" l="l" r="r" t="t"/>
              <a:pathLst>
                <a:path extrusionOk="0" h="10244" w="6749">
                  <a:moveTo>
                    <a:pt x="3283" y="0"/>
                  </a:moveTo>
                  <a:lnTo>
                    <a:pt x="3283" y="0"/>
                  </a:lnTo>
                  <a:cubicBezTo>
                    <a:pt x="2797" y="122"/>
                    <a:pt x="2372" y="334"/>
                    <a:pt x="2037" y="517"/>
                  </a:cubicBezTo>
                  <a:cubicBezTo>
                    <a:pt x="1247" y="1003"/>
                    <a:pt x="882" y="1550"/>
                    <a:pt x="882" y="1550"/>
                  </a:cubicBezTo>
                  <a:cubicBezTo>
                    <a:pt x="3831" y="5654"/>
                    <a:pt x="1" y="10243"/>
                    <a:pt x="1" y="10243"/>
                  </a:cubicBezTo>
                  <a:cubicBezTo>
                    <a:pt x="6748" y="6353"/>
                    <a:pt x="3283" y="0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1972950" y="3321775"/>
              <a:ext cx="110975" cy="90450"/>
            </a:xfrm>
            <a:custGeom>
              <a:rect b="b" l="l" r="r" t="t"/>
              <a:pathLst>
                <a:path extrusionOk="0" h="3618" w="4439">
                  <a:moveTo>
                    <a:pt x="2523" y="0"/>
                  </a:moveTo>
                  <a:cubicBezTo>
                    <a:pt x="365" y="942"/>
                    <a:pt x="0" y="2401"/>
                    <a:pt x="0" y="2401"/>
                  </a:cubicBezTo>
                  <a:cubicBezTo>
                    <a:pt x="973" y="3040"/>
                    <a:pt x="1307" y="3617"/>
                    <a:pt x="1307" y="3617"/>
                  </a:cubicBezTo>
                  <a:cubicBezTo>
                    <a:pt x="1855" y="2766"/>
                    <a:pt x="2371" y="2249"/>
                    <a:pt x="2371" y="2249"/>
                  </a:cubicBezTo>
                  <a:cubicBezTo>
                    <a:pt x="2736" y="2614"/>
                    <a:pt x="3040" y="2949"/>
                    <a:pt x="3283" y="3313"/>
                  </a:cubicBezTo>
                  <a:cubicBezTo>
                    <a:pt x="3283" y="3313"/>
                    <a:pt x="3648" y="2766"/>
                    <a:pt x="4438" y="2310"/>
                  </a:cubicBezTo>
                  <a:cubicBezTo>
                    <a:pt x="3526" y="547"/>
                    <a:pt x="2523" y="0"/>
                    <a:pt x="2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1938000" y="3378000"/>
              <a:ext cx="190750" cy="243950"/>
            </a:xfrm>
            <a:custGeom>
              <a:rect b="b" l="l" r="r" t="t"/>
              <a:pathLst>
                <a:path extrusionOk="0" h="9758" w="7630">
                  <a:moveTo>
                    <a:pt x="3769" y="0"/>
                  </a:moveTo>
                  <a:cubicBezTo>
                    <a:pt x="3769" y="0"/>
                    <a:pt x="3253" y="517"/>
                    <a:pt x="2705" y="1368"/>
                  </a:cubicBezTo>
                  <a:cubicBezTo>
                    <a:pt x="1459" y="3222"/>
                    <a:pt x="0" y="6718"/>
                    <a:pt x="3800" y="9757"/>
                  </a:cubicBezTo>
                  <a:cubicBezTo>
                    <a:pt x="3800" y="9757"/>
                    <a:pt x="7630" y="5168"/>
                    <a:pt x="4712" y="1064"/>
                  </a:cubicBezTo>
                  <a:cubicBezTo>
                    <a:pt x="4438" y="700"/>
                    <a:pt x="4134" y="365"/>
                    <a:pt x="3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1881750" y="3359750"/>
              <a:ext cx="151250" cy="262200"/>
            </a:xfrm>
            <a:custGeom>
              <a:rect b="b" l="l" r="r" t="t"/>
              <a:pathLst>
                <a:path extrusionOk="0" h="10488" w="6050">
                  <a:moveTo>
                    <a:pt x="1703" y="1"/>
                  </a:moveTo>
                  <a:cubicBezTo>
                    <a:pt x="1703" y="1"/>
                    <a:pt x="1" y="7357"/>
                    <a:pt x="6050" y="10487"/>
                  </a:cubicBezTo>
                  <a:cubicBezTo>
                    <a:pt x="2250" y="7448"/>
                    <a:pt x="3709" y="3952"/>
                    <a:pt x="4955" y="2098"/>
                  </a:cubicBezTo>
                  <a:cubicBezTo>
                    <a:pt x="4955" y="2098"/>
                    <a:pt x="4621" y="1521"/>
                    <a:pt x="3648" y="882"/>
                  </a:cubicBezTo>
                  <a:cubicBezTo>
                    <a:pt x="3162" y="578"/>
                    <a:pt x="2524" y="275"/>
                    <a:pt x="1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1987375" y="3585450"/>
              <a:ext cx="98050" cy="51700"/>
            </a:xfrm>
            <a:custGeom>
              <a:rect b="b" l="l" r="r" t="t"/>
              <a:pathLst>
                <a:path extrusionOk="0" h="2068" w="3922">
                  <a:moveTo>
                    <a:pt x="2402" y="1490"/>
                  </a:moveTo>
                  <a:cubicBezTo>
                    <a:pt x="2919" y="1125"/>
                    <a:pt x="3405" y="791"/>
                    <a:pt x="3922" y="426"/>
                  </a:cubicBezTo>
                  <a:cubicBezTo>
                    <a:pt x="3314" y="487"/>
                    <a:pt x="2767" y="791"/>
                    <a:pt x="2220" y="1095"/>
                  </a:cubicBezTo>
                  <a:cubicBezTo>
                    <a:pt x="2129" y="730"/>
                    <a:pt x="1977" y="365"/>
                    <a:pt x="1825" y="0"/>
                  </a:cubicBezTo>
                  <a:cubicBezTo>
                    <a:pt x="1764" y="396"/>
                    <a:pt x="1733" y="791"/>
                    <a:pt x="1703" y="1186"/>
                  </a:cubicBezTo>
                  <a:cubicBezTo>
                    <a:pt x="1156" y="1004"/>
                    <a:pt x="578" y="882"/>
                    <a:pt x="1" y="852"/>
                  </a:cubicBezTo>
                  <a:cubicBezTo>
                    <a:pt x="122" y="852"/>
                    <a:pt x="366" y="1034"/>
                    <a:pt x="487" y="1095"/>
                  </a:cubicBezTo>
                  <a:cubicBezTo>
                    <a:pt x="670" y="1186"/>
                    <a:pt x="852" y="1307"/>
                    <a:pt x="1004" y="1399"/>
                  </a:cubicBezTo>
                  <a:cubicBezTo>
                    <a:pt x="1338" y="1581"/>
                    <a:pt x="1673" y="1885"/>
                    <a:pt x="2007" y="2067"/>
                  </a:cubicBezTo>
                  <a:cubicBezTo>
                    <a:pt x="2037" y="1794"/>
                    <a:pt x="2189" y="1642"/>
                    <a:pt x="2402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2257150" y="3685000"/>
              <a:ext cx="49425" cy="346525"/>
            </a:xfrm>
            <a:custGeom>
              <a:rect b="b" l="l" r="r" t="t"/>
              <a:pathLst>
                <a:path extrusionOk="0" h="13861" w="1977">
                  <a:moveTo>
                    <a:pt x="183" y="13678"/>
                  </a:moveTo>
                  <a:cubicBezTo>
                    <a:pt x="0" y="11429"/>
                    <a:pt x="730" y="9180"/>
                    <a:pt x="791" y="6900"/>
                  </a:cubicBezTo>
                  <a:cubicBezTo>
                    <a:pt x="882" y="4651"/>
                    <a:pt x="1216" y="2402"/>
                    <a:pt x="1581" y="183"/>
                  </a:cubicBezTo>
                  <a:cubicBezTo>
                    <a:pt x="1611" y="0"/>
                    <a:pt x="1976" y="61"/>
                    <a:pt x="1946" y="213"/>
                  </a:cubicBezTo>
                  <a:cubicBezTo>
                    <a:pt x="1733" y="2462"/>
                    <a:pt x="1642" y="4712"/>
                    <a:pt x="1581" y="6961"/>
                  </a:cubicBezTo>
                  <a:cubicBezTo>
                    <a:pt x="1520" y="9210"/>
                    <a:pt x="1855" y="12827"/>
                    <a:pt x="304" y="13648"/>
                  </a:cubicBezTo>
                  <a:cubicBezTo>
                    <a:pt x="304" y="13861"/>
                    <a:pt x="183" y="13830"/>
                    <a:pt x="183" y="136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2292850" y="3681200"/>
              <a:ext cx="117050" cy="130725"/>
            </a:xfrm>
            <a:custGeom>
              <a:rect b="b" l="l" r="r" t="t"/>
              <a:pathLst>
                <a:path extrusionOk="0" h="5229" w="4682">
                  <a:moveTo>
                    <a:pt x="1" y="5228"/>
                  </a:moveTo>
                  <a:cubicBezTo>
                    <a:pt x="1" y="5107"/>
                    <a:pt x="1034" y="1642"/>
                    <a:pt x="4682" y="0"/>
                  </a:cubicBezTo>
                  <a:cubicBezTo>
                    <a:pt x="4682" y="0"/>
                    <a:pt x="3709" y="3465"/>
                    <a:pt x="1" y="5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2280700" y="3805825"/>
              <a:ext cx="150475" cy="168700"/>
            </a:xfrm>
            <a:custGeom>
              <a:rect b="b" l="l" r="r" t="t"/>
              <a:pathLst>
                <a:path extrusionOk="0" h="6748" w="6019">
                  <a:moveTo>
                    <a:pt x="1" y="6748"/>
                  </a:moveTo>
                  <a:cubicBezTo>
                    <a:pt x="1" y="6596"/>
                    <a:pt x="1338" y="2128"/>
                    <a:pt x="6019" y="0"/>
                  </a:cubicBezTo>
                  <a:cubicBezTo>
                    <a:pt x="6019" y="0"/>
                    <a:pt x="4773" y="4468"/>
                    <a:pt x="1" y="67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2167475" y="3717675"/>
              <a:ext cx="118575" cy="157325"/>
            </a:xfrm>
            <a:custGeom>
              <a:rect b="b" l="l" r="r" t="t"/>
              <a:pathLst>
                <a:path extrusionOk="0" h="6293" w="4743">
                  <a:moveTo>
                    <a:pt x="4742" y="6292"/>
                  </a:moveTo>
                  <a:cubicBezTo>
                    <a:pt x="4742" y="6292"/>
                    <a:pt x="4621" y="2098"/>
                    <a:pt x="1" y="0"/>
                  </a:cubicBezTo>
                  <a:cubicBezTo>
                    <a:pt x="1" y="0"/>
                    <a:pt x="1338" y="4286"/>
                    <a:pt x="4742" y="62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2298175" y="3509450"/>
              <a:ext cx="131500" cy="181650"/>
            </a:xfrm>
            <a:custGeom>
              <a:rect b="b" l="l" r="r" t="t"/>
              <a:pathLst>
                <a:path extrusionOk="0" h="7266" w="5260">
                  <a:moveTo>
                    <a:pt x="3253" y="1"/>
                  </a:moveTo>
                  <a:lnTo>
                    <a:pt x="3253" y="1"/>
                  </a:lnTo>
                  <a:cubicBezTo>
                    <a:pt x="2858" y="62"/>
                    <a:pt x="2554" y="183"/>
                    <a:pt x="2280" y="305"/>
                  </a:cubicBezTo>
                  <a:cubicBezTo>
                    <a:pt x="1673" y="578"/>
                    <a:pt x="1369" y="943"/>
                    <a:pt x="1369" y="943"/>
                  </a:cubicBezTo>
                  <a:cubicBezTo>
                    <a:pt x="3192" y="4196"/>
                    <a:pt x="1" y="7265"/>
                    <a:pt x="1" y="7265"/>
                  </a:cubicBezTo>
                  <a:cubicBezTo>
                    <a:pt x="5259" y="4955"/>
                    <a:pt x="3253" y="1"/>
                    <a:pt x="32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2273100" y="3471475"/>
              <a:ext cx="82100" cy="63075"/>
            </a:xfrm>
            <a:custGeom>
              <a:rect b="b" l="l" r="r" t="t"/>
              <a:pathLst>
                <a:path extrusionOk="0" h="2523" w="3284">
                  <a:moveTo>
                    <a:pt x="2068" y="0"/>
                  </a:moveTo>
                  <a:cubicBezTo>
                    <a:pt x="396" y="486"/>
                    <a:pt x="1" y="1550"/>
                    <a:pt x="1" y="1550"/>
                  </a:cubicBezTo>
                  <a:cubicBezTo>
                    <a:pt x="700" y="2097"/>
                    <a:pt x="882" y="2523"/>
                    <a:pt x="882" y="2523"/>
                  </a:cubicBezTo>
                  <a:cubicBezTo>
                    <a:pt x="1338" y="1976"/>
                    <a:pt x="1764" y="1641"/>
                    <a:pt x="1764" y="1641"/>
                  </a:cubicBezTo>
                  <a:cubicBezTo>
                    <a:pt x="2007" y="1915"/>
                    <a:pt x="2220" y="2189"/>
                    <a:pt x="2372" y="2462"/>
                  </a:cubicBezTo>
                  <a:cubicBezTo>
                    <a:pt x="2372" y="2462"/>
                    <a:pt x="2676" y="2097"/>
                    <a:pt x="3283" y="1824"/>
                  </a:cubicBezTo>
                  <a:cubicBezTo>
                    <a:pt x="2736" y="456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2235100" y="3512500"/>
              <a:ext cx="142900" cy="178600"/>
            </a:xfrm>
            <a:custGeom>
              <a:rect b="b" l="l" r="r" t="t"/>
              <a:pathLst>
                <a:path extrusionOk="0" h="7144" w="5716">
                  <a:moveTo>
                    <a:pt x="3284" y="0"/>
                  </a:moveTo>
                  <a:cubicBezTo>
                    <a:pt x="3284" y="0"/>
                    <a:pt x="2858" y="335"/>
                    <a:pt x="2402" y="882"/>
                  </a:cubicBezTo>
                  <a:cubicBezTo>
                    <a:pt x="1338" y="2159"/>
                    <a:pt x="1" y="4621"/>
                    <a:pt x="2524" y="7143"/>
                  </a:cubicBezTo>
                  <a:cubicBezTo>
                    <a:pt x="2524" y="7143"/>
                    <a:pt x="5715" y="4074"/>
                    <a:pt x="3892" y="821"/>
                  </a:cubicBezTo>
                  <a:cubicBezTo>
                    <a:pt x="3740" y="548"/>
                    <a:pt x="3527" y="274"/>
                    <a:pt x="3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2193325" y="3489700"/>
              <a:ext cx="104875" cy="201400"/>
            </a:xfrm>
            <a:custGeom>
              <a:rect b="b" l="l" r="r" t="t"/>
              <a:pathLst>
                <a:path extrusionOk="0" h="8056" w="4195">
                  <a:moveTo>
                    <a:pt x="1854" y="1"/>
                  </a:moveTo>
                  <a:cubicBezTo>
                    <a:pt x="1854" y="1"/>
                    <a:pt x="0" y="5289"/>
                    <a:pt x="4195" y="8055"/>
                  </a:cubicBezTo>
                  <a:cubicBezTo>
                    <a:pt x="1672" y="5533"/>
                    <a:pt x="3009" y="3071"/>
                    <a:pt x="4073" y="1794"/>
                  </a:cubicBezTo>
                  <a:cubicBezTo>
                    <a:pt x="4073" y="1794"/>
                    <a:pt x="3891" y="1368"/>
                    <a:pt x="3192" y="821"/>
                  </a:cubicBezTo>
                  <a:cubicBezTo>
                    <a:pt x="2888" y="578"/>
                    <a:pt x="2432" y="274"/>
                    <a:pt x="1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2265500" y="3664475"/>
              <a:ext cx="73750" cy="38025"/>
            </a:xfrm>
            <a:custGeom>
              <a:rect b="b" l="l" r="r" t="t"/>
              <a:pathLst>
                <a:path extrusionOk="0" h="1521" w="2950">
                  <a:moveTo>
                    <a:pt x="1733" y="1156"/>
                  </a:moveTo>
                  <a:cubicBezTo>
                    <a:pt x="2128" y="912"/>
                    <a:pt x="2524" y="700"/>
                    <a:pt x="2949" y="487"/>
                  </a:cubicBezTo>
                  <a:cubicBezTo>
                    <a:pt x="2493" y="487"/>
                    <a:pt x="2037" y="669"/>
                    <a:pt x="1642" y="821"/>
                  </a:cubicBezTo>
                  <a:cubicBezTo>
                    <a:pt x="1581" y="548"/>
                    <a:pt x="1521" y="274"/>
                    <a:pt x="1429" y="1"/>
                  </a:cubicBezTo>
                  <a:cubicBezTo>
                    <a:pt x="1369" y="274"/>
                    <a:pt x="1308" y="578"/>
                    <a:pt x="1247" y="852"/>
                  </a:cubicBezTo>
                  <a:cubicBezTo>
                    <a:pt x="852" y="669"/>
                    <a:pt x="426" y="548"/>
                    <a:pt x="1" y="457"/>
                  </a:cubicBezTo>
                  <a:cubicBezTo>
                    <a:pt x="122" y="487"/>
                    <a:pt x="274" y="639"/>
                    <a:pt x="365" y="700"/>
                  </a:cubicBezTo>
                  <a:cubicBezTo>
                    <a:pt x="487" y="791"/>
                    <a:pt x="609" y="882"/>
                    <a:pt x="730" y="943"/>
                  </a:cubicBezTo>
                  <a:cubicBezTo>
                    <a:pt x="943" y="1125"/>
                    <a:pt x="1156" y="1368"/>
                    <a:pt x="1399" y="1520"/>
                  </a:cubicBezTo>
                  <a:cubicBezTo>
                    <a:pt x="1429" y="1338"/>
                    <a:pt x="1581" y="1216"/>
                    <a:pt x="1733" y="1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1817175" y="4047450"/>
              <a:ext cx="677075" cy="488650"/>
            </a:xfrm>
            <a:custGeom>
              <a:rect b="b" l="l" r="r" t="t"/>
              <a:pathLst>
                <a:path extrusionOk="0" h="19546" w="27083">
                  <a:moveTo>
                    <a:pt x="22736" y="19545"/>
                  </a:moveTo>
                  <a:lnTo>
                    <a:pt x="4347" y="19545"/>
                  </a:lnTo>
                  <a:cubicBezTo>
                    <a:pt x="2888" y="19545"/>
                    <a:pt x="1672" y="18421"/>
                    <a:pt x="1520" y="16962"/>
                  </a:cubicBezTo>
                  <a:lnTo>
                    <a:pt x="0" y="1"/>
                  </a:lnTo>
                  <a:lnTo>
                    <a:pt x="27083" y="1"/>
                  </a:lnTo>
                  <a:lnTo>
                    <a:pt x="25563" y="16962"/>
                  </a:lnTo>
                  <a:cubicBezTo>
                    <a:pt x="25441" y="18421"/>
                    <a:pt x="24195" y="19545"/>
                    <a:pt x="22736" y="195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1817925" y="4047450"/>
              <a:ext cx="676325" cy="102625"/>
            </a:xfrm>
            <a:custGeom>
              <a:rect b="b" l="l" r="r" t="t"/>
              <a:pathLst>
                <a:path extrusionOk="0" h="4105" w="27053">
                  <a:moveTo>
                    <a:pt x="1" y="1"/>
                  </a:moveTo>
                  <a:lnTo>
                    <a:pt x="365" y="4104"/>
                  </a:lnTo>
                  <a:lnTo>
                    <a:pt x="26688" y="4104"/>
                  </a:lnTo>
                  <a:lnTo>
                    <a:pt x="270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1770050" y="3951725"/>
              <a:ext cx="771325" cy="161100"/>
            </a:xfrm>
            <a:custGeom>
              <a:rect b="b" l="l" r="r" t="t"/>
              <a:pathLst>
                <a:path extrusionOk="0" h="6444" w="30853">
                  <a:moveTo>
                    <a:pt x="882" y="6444"/>
                  </a:moveTo>
                  <a:lnTo>
                    <a:pt x="30001" y="6444"/>
                  </a:lnTo>
                  <a:lnTo>
                    <a:pt x="3085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3786050" y="2189525"/>
              <a:ext cx="317650" cy="169475"/>
            </a:xfrm>
            <a:custGeom>
              <a:rect b="b" l="l" r="r" t="t"/>
              <a:pathLst>
                <a:path extrusionOk="0" h="6779" w="12706">
                  <a:moveTo>
                    <a:pt x="1" y="1"/>
                  </a:moveTo>
                  <a:lnTo>
                    <a:pt x="12341" y="6779"/>
                  </a:lnTo>
                  <a:lnTo>
                    <a:pt x="12706" y="60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4435000" y="2364300"/>
              <a:ext cx="366300" cy="45625"/>
            </a:xfrm>
            <a:custGeom>
              <a:rect b="b" l="l" r="r" t="t"/>
              <a:pathLst>
                <a:path extrusionOk="0" h="1825" w="14652">
                  <a:moveTo>
                    <a:pt x="0" y="1"/>
                  </a:moveTo>
                  <a:lnTo>
                    <a:pt x="14499" y="1825"/>
                  </a:lnTo>
                  <a:lnTo>
                    <a:pt x="14651" y="7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4597625" y="2622675"/>
              <a:ext cx="493950" cy="479500"/>
            </a:xfrm>
            <a:custGeom>
              <a:rect b="b" l="l" r="r" t="t"/>
              <a:pathLst>
                <a:path extrusionOk="0" h="19180" w="19758">
                  <a:moveTo>
                    <a:pt x="6839" y="0"/>
                  </a:moveTo>
                  <a:lnTo>
                    <a:pt x="11854" y="11581"/>
                  </a:lnTo>
                  <a:cubicBezTo>
                    <a:pt x="9818" y="11642"/>
                    <a:pt x="7477" y="11733"/>
                    <a:pt x="5228" y="11885"/>
                  </a:cubicBezTo>
                  <a:cubicBezTo>
                    <a:pt x="5137" y="12371"/>
                    <a:pt x="5076" y="12736"/>
                    <a:pt x="5046" y="12888"/>
                  </a:cubicBezTo>
                  <a:cubicBezTo>
                    <a:pt x="4924" y="13557"/>
                    <a:pt x="2949" y="15684"/>
                    <a:pt x="0" y="18542"/>
                  </a:cubicBezTo>
                  <a:cubicBezTo>
                    <a:pt x="6444" y="18785"/>
                    <a:pt x="14073" y="19058"/>
                    <a:pt x="18086" y="19180"/>
                  </a:cubicBezTo>
                  <a:cubicBezTo>
                    <a:pt x="18694" y="17143"/>
                    <a:pt x="19241" y="15289"/>
                    <a:pt x="19757" y="13617"/>
                  </a:cubicBezTo>
                  <a:cubicBezTo>
                    <a:pt x="17538" y="11946"/>
                    <a:pt x="14833" y="9180"/>
                    <a:pt x="12432" y="6505"/>
                  </a:cubicBezTo>
                  <a:cubicBezTo>
                    <a:pt x="11733" y="5715"/>
                    <a:pt x="11064" y="4985"/>
                    <a:pt x="10426" y="4225"/>
                  </a:cubicBezTo>
                  <a:cubicBezTo>
                    <a:pt x="8936" y="2493"/>
                    <a:pt x="7690" y="973"/>
                    <a:pt x="683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4181950" y="1495000"/>
              <a:ext cx="85900" cy="71275"/>
            </a:xfrm>
            <a:custGeom>
              <a:rect b="b" l="l" r="r" t="t"/>
              <a:pathLst>
                <a:path extrusionOk="0" h="2851" w="3436">
                  <a:moveTo>
                    <a:pt x="639" y="0"/>
                  </a:moveTo>
                  <a:lnTo>
                    <a:pt x="639" y="0"/>
                  </a:lnTo>
                  <a:cubicBezTo>
                    <a:pt x="913" y="821"/>
                    <a:pt x="791" y="1581"/>
                    <a:pt x="1" y="1976"/>
                  </a:cubicBezTo>
                  <a:cubicBezTo>
                    <a:pt x="1" y="1976"/>
                    <a:pt x="1057" y="2850"/>
                    <a:pt x="1944" y="2850"/>
                  </a:cubicBezTo>
                  <a:cubicBezTo>
                    <a:pt x="2202" y="2850"/>
                    <a:pt x="2446" y="2776"/>
                    <a:pt x="2645" y="2584"/>
                  </a:cubicBezTo>
                  <a:cubicBezTo>
                    <a:pt x="3435" y="1824"/>
                    <a:pt x="913" y="183"/>
                    <a:pt x="639" y="0"/>
                  </a:cubicBezTo>
                  <a:close/>
                </a:path>
              </a:pathLst>
            </a:custGeom>
            <a:solidFill>
              <a:srgbClr val="82435C"/>
            </a:solidFill>
            <a:ln cap="flat" cmpd="sng" w="9525">
              <a:solidFill>
                <a:srgbClr val="8243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5" name="Google Shape;1215;p13"/>
          <p:cNvGrpSpPr/>
          <p:nvPr/>
        </p:nvGrpSpPr>
        <p:grpSpPr>
          <a:xfrm flipH="1">
            <a:off x="5898088" y="1117075"/>
            <a:ext cx="467000" cy="431100"/>
            <a:chOff x="1849650" y="1202325"/>
            <a:chExt cx="467000" cy="431100"/>
          </a:xfrm>
        </p:grpSpPr>
        <p:sp>
          <p:nvSpPr>
            <p:cNvPr id="1216" name="Google Shape;1216;p13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14"/>
          <p:cNvGrpSpPr/>
          <p:nvPr/>
        </p:nvGrpSpPr>
        <p:grpSpPr>
          <a:xfrm>
            <a:off x="548421" y="1314200"/>
            <a:ext cx="3258682" cy="3581865"/>
            <a:chOff x="1081800" y="1216801"/>
            <a:chExt cx="2931260" cy="3221971"/>
          </a:xfrm>
        </p:grpSpPr>
        <p:sp>
          <p:nvSpPr>
            <p:cNvPr id="1235" name="Google Shape;1235;p14"/>
            <p:cNvSpPr/>
            <p:nvPr/>
          </p:nvSpPr>
          <p:spPr>
            <a:xfrm>
              <a:off x="2115920" y="3353885"/>
              <a:ext cx="283512" cy="385461"/>
            </a:xfrm>
            <a:custGeom>
              <a:rect b="b" l="l" r="r" t="t"/>
              <a:pathLst>
                <a:path extrusionOk="0" h="9458" w="7106">
                  <a:moveTo>
                    <a:pt x="1011" y="2588"/>
                  </a:moveTo>
                  <a:cubicBezTo>
                    <a:pt x="1154" y="2588"/>
                    <a:pt x="1303" y="2612"/>
                    <a:pt x="1468" y="2635"/>
                  </a:cubicBezTo>
                  <a:cubicBezTo>
                    <a:pt x="1901" y="2735"/>
                    <a:pt x="2335" y="2902"/>
                    <a:pt x="2735" y="3169"/>
                  </a:cubicBezTo>
                  <a:cubicBezTo>
                    <a:pt x="3279" y="3486"/>
                    <a:pt x="3746" y="3927"/>
                    <a:pt x="4073" y="4438"/>
                  </a:cubicBezTo>
                  <a:lnTo>
                    <a:pt x="4073" y="4438"/>
                  </a:lnTo>
                  <a:cubicBezTo>
                    <a:pt x="3763" y="4536"/>
                    <a:pt x="3444" y="4588"/>
                    <a:pt x="3122" y="4588"/>
                  </a:cubicBezTo>
                  <a:cubicBezTo>
                    <a:pt x="2849" y="4588"/>
                    <a:pt x="2574" y="4550"/>
                    <a:pt x="2302" y="4470"/>
                  </a:cubicBezTo>
                  <a:cubicBezTo>
                    <a:pt x="1868" y="4336"/>
                    <a:pt x="1468" y="4136"/>
                    <a:pt x="1134" y="3836"/>
                  </a:cubicBezTo>
                  <a:cubicBezTo>
                    <a:pt x="967" y="3669"/>
                    <a:pt x="801" y="3503"/>
                    <a:pt x="701" y="3336"/>
                  </a:cubicBezTo>
                  <a:cubicBezTo>
                    <a:pt x="567" y="3169"/>
                    <a:pt x="500" y="2935"/>
                    <a:pt x="534" y="2802"/>
                  </a:cubicBezTo>
                  <a:cubicBezTo>
                    <a:pt x="534" y="2735"/>
                    <a:pt x="567" y="2702"/>
                    <a:pt x="600" y="2669"/>
                  </a:cubicBezTo>
                  <a:cubicBezTo>
                    <a:pt x="667" y="2635"/>
                    <a:pt x="734" y="2602"/>
                    <a:pt x="834" y="2602"/>
                  </a:cubicBezTo>
                  <a:cubicBezTo>
                    <a:pt x="893" y="2592"/>
                    <a:pt x="951" y="2588"/>
                    <a:pt x="1011" y="2588"/>
                  </a:cubicBezTo>
                  <a:close/>
                  <a:moveTo>
                    <a:pt x="5037" y="0"/>
                  </a:moveTo>
                  <a:lnTo>
                    <a:pt x="5037" y="0"/>
                  </a:lnTo>
                  <a:cubicBezTo>
                    <a:pt x="5471" y="234"/>
                    <a:pt x="5871" y="500"/>
                    <a:pt x="6204" y="834"/>
                  </a:cubicBezTo>
                  <a:cubicBezTo>
                    <a:pt x="6505" y="1168"/>
                    <a:pt x="6705" y="1601"/>
                    <a:pt x="6605" y="2035"/>
                  </a:cubicBezTo>
                  <a:cubicBezTo>
                    <a:pt x="6538" y="2435"/>
                    <a:pt x="6305" y="2835"/>
                    <a:pt x="6004" y="3169"/>
                  </a:cubicBezTo>
                  <a:cubicBezTo>
                    <a:pt x="5671" y="3503"/>
                    <a:pt x="5304" y="3803"/>
                    <a:pt x="4937" y="4036"/>
                  </a:cubicBezTo>
                  <a:cubicBezTo>
                    <a:pt x="4839" y="4097"/>
                    <a:pt x="4739" y="4154"/>
                    <a:pt x="4638" y="4206"/>
                  </a:cubicBezTo>
                  <a:lnTo>
                    <a:pt x="4638" y="4206"/>
                  </a:lnTo>
                  <a:cubicBezTo>
                    <a:pt x="4229" y="3572"/>
                    <a:pt x="3658" y="3052"/>
                    <a:pt x="3036" y="2669"/>
                  </a:cubicBezTo>
                  <a:cubicBezTo>
                    <a:pt x="2569" y="2402"/>
                    <a:pt x="2068" y="2235"/>
                    <a:pt x="1568" y="2135"/>
                  </a:cubicBezTo>
                  <a:cubicBezTo>
                    <a:pt x="1397" y="2086"/>
                    <a:pt x="1208" y="2055"/>
                    <a:pt x="1001" y="2055"/>
                  </a:cubicBezTo>
                  <a:cubicBezTo>
                    <a:pt x="926" y="2055"/>
                    <a:pt x="848" y="2059"/>
                    <a:pt x="767" y="2068"/>
                  </a:cubicBezTo>
                  <a:cubicBezTo>
                    <a:pt x="600" y="2102"/>
                    <a:pt x="467" y="2135"/>
                    <a:pt x="300" y="2268"/>
                  </a:cubicBezTo>
                  <a:cubicBezTo>
                    <a:pt x="167" y="2368"/>
                    <a:pt x="33" y="2569"/>
                    <a:pt x="33" y="2735"/>
                  </a:cubicBezTo>
                  <a:cubicBezTo>
                    <a:pt x="0" y="3102"/>
                    <a:pt x="133" y="3369"/>
                    <a:pt x="267" y="3603"/>
                  </a:cubicBezTo>
                  <a:cubicBezTo>
                    <a:pt x="434" y="3836"/>
                    <a:pt x="600" y="4036"/>
                    <a:pt x="801" y="4203"/>
                  </a:cubicBezTo>
                  <a:cubicBezTo>
                    <a:pt x="1201" y="4537"/>
                    <a:pt x="1668" y="4803"/>
                    <a:pt x="2168" y="4937"/>
                  </a:cubicBezTo>
                  <a:cubicBezTo>
                    <a:pt x="2481" y="5041"/>
                    <a:pt x="2807" y="5093"/>
                    <a:pt x="3137" y="5093"/>
                  </a:cubicBezTo>
                  <a:cubicBezTo>
                    <a:pt x="3336" y="5093"/>
                    <a:pt x="3536" y="5074"/>
                    <a:pt x="3736" y="5037"/>
                  </a:cubicBezTo>
                  <a:cubicBezTo>
                    <a:pt x="3940" y="5011"/>
                    <a:pt x="4135" y="4966"/>
                    <a:pt x="4324" y="4905"/>
                  </a:cubicBezTo>
                  <a:lnTo>
                    <a:pt x="4324" y="4905"/>
                  </a:lnTo>
                  <a:cubicBezTo>
                    <a:pt x="4366" y="5003"/>
                    <a:pt x="4404" y="5103"/>
                    <a:pt x="4437" y="5204"/>
                  </a:cubicBezTo>
                  <a:cubicBezTo>
                    <a:pt x="4737" y="6038"/>
                    <a:pt x="4537" y="6972"/>
                    <a:pt x="3903" y="7572"/>
                  </a:cubicBezTo>
                  <a:cubicBezTo>
                    <a:pt x="3269" y="8173"/>
                    <a:pt x="2335" y="8473"/>
                    <a:pt x="1434" y="8640"/>
                  </a:cubicBezTo>
                  <a:lnTo>
                    <a:pt x="1401" y="8640"/>
                  </a:lnTo>
                  <a:cubicBezTo>
                    <a:pt x="1168" y="8706"/>
                    <a:pt x="1034" y="8906"/>
                    <a:pt x="1101" y="9140"/>
                  </a:cubicBezTo>
                  <a:cubicBezTo>
                    <a:pt x="1156" y="9333"/>
                    <a:pt x="1302" y="9457"/>
                    <a:pt x="1483" y="9457"/>
                  </a:cubicBezTo>
                  <a:cubicBezTo>
                    <a:pt x="1521" y="9457"/>
                    <a:pt x="1560" y="9452"/>
                    <a:pt x="1601" y="9440"/>
                  </a:cubicBezTo>
                  <a:cubicBezTo>
                    <a:pt x="2569" y="9207"/>
                    <a:pt x="3603" y="8840"/>
                    <a:pt x="4370" y="8039"/>
                  </a:cubicBezTo>
                  <a:cubicBezTo>
                    <a:pt x="4770" y="7672"/>
                    <a:pt x="5070" y="7172"/>
                    <a:pt x="5170" y="6605"/>
                  </a:cubicBezTo>
                  <a:cubicBezTo>
                    <a:pt x="5270" y="6071"/>
                    <a:pt x="5204" y="5504"/>
                    <a:pt x="5037" y="5004"/>
                  </a:cubicBezTo>
                  <a:cubicBezTo>
                    <a:pt x="4995" y="4889"/>
                    <a:pt x="4948" y="4777"/>
                    <a:pt x="4896" y="4668"/>
                  </a:cubicBezTo>
                  <a:lnTo>
                    <a:pt x="4896" y="4668"/>
                  </a:lnTo>
                  <a:cubicBezTo>
                    <a:pt x="4999" y="4617"/>
                    <a:pt x="5101" y="4562"/>
                    <a:pt x="5204" y="4503"/>
                  </a:cubicBezTo>
                  <a:cubicBezTo>
                    <a:pt x="5637" y="4236"/>
                    <a:pt x="6038" y="3903"/>
                    <a:pt x="6371" y="3503"/>
                  </a:cubicBezTo>
                  <a:cubicBezTo>
                    <a:pt x="6705" y="3102"/>
                    <a:pt x="7005" y="2635"/>
                    <a:pt x="7038" y="2068"/>
                  </a:cubicBezTo>
                  <a:cubicBezTo>
                    <a:pt x="7105" y="1501"/>
                    <a:pt x="6805" y="934"/>
                    <a:pt x="6405" y="634"/>
                  </a:cubicBezTo>
                  <a:cubicBezTo>
                    <a:pt x="6004" y="300"/>
                    <a:pt x="5504" y="133"/>
                    <a:pt x="5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1081800" y="3462618"/>
              <a:ext cx="1139273" cy="687944"/>
            </a:xfrm>
            <a:custGeom>
              <a:rect b="b" l="l" r="r" t="t"/>
              <a:pathLst>
                <a:path extrusionOk="0" h="16880" w="28555">
                  <a:moveTo>
                    <a:pt x="14277" y="1"/>
                  </a:moveTo>
                  <a:cubicBezTo>
                    <a:pt x="6405" y="1"/>
                    <a:pt x="1" y="3770"/>
                    <a:pt x="1" y="8440"/>
                  </a:cubicBezTo>
                  <a:cubicBezTo>
                    <a:pt x="1" y="13110"/>
                    <a:pt x="6405" y="16879"/>
                    <a:pt x="14277" y="16879"/>
                  </a:cubicBezTo>
                  <a:cubicBezTo>
                    <a:pt x="22183" y="16879"/>
                    <a:pt x="28554" y="13110"/>
                    <a:pt x="28554" y="8440"/>
                  </a:cubicBezTo>
                  <a:cubicBezTo>
                    <a:pt x="28554" y="3770"/>
                    <a:pt x="22183" y="1"/>
                    <a:pt x="1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1334674" y="3510219"/>
              <a:ext cx="201004" cy="629461"/>
            </a:xfrm>
            <a:custGeom>
              <a:rect b="b" l="l" r="r" t="t"/>
              <a:pathLst>
                <a:path extrusionOk="0" h="15445" w="5038">
                  <a:moveTo>
                    <a:pt x="668" y="0"/>
                  </a:moveTo>
                  <a:cubicBezTo>
                    <a:pt x="434" y="100"/>
                    <a:pt x="201" y="167"/>
                    <a:pt x="0" y="267"/>
                  </a:cubicBezTo>
                  <a:cubicBezTo>
                    <a:pt x="0" y="300"/>
                    <a:pt x="34" y="300"/>
                    <a:pt x="34" y="334"/>
                  </a:cubicBezTo>
                  <a:cubicBezTo>
                    <a:pt x="167" y="467"/>
                    <a:pt x="467" y="467"/>
                    <a:pt x="601" y="634"/>
                  </a:cubicBezTo>
                  <a:cubicBezTo>
                    <a:pt x="734" y="801"/>
                    <a:pt x="668" y="1068"/>
                    <a:pt x="801" y="1234"/>
                  </a:cubicBezTo>
                  <a:cubicBezTo>
                    <a:pt x="901" y="1401"/>
                    <a:pt x="1101" y="1501"/>
                    <a:pt x="1235" y="1668"/>
                  </a:cubicBezTo>
                  <a:cubicBezTo>
                    <a:pt x="1335" y="1835"/>
                    <a:pt x="1301" y="2068"/>
                    <a:pt x="1401" y="2235"/>
                  </a:cubicBezTo>
                  <a:cubicBezTo>
                    <a:pt x="1535" y="2402"/>
                    <a:pt x="1802" y="2469"/>
                    <a:pt x="1902" y="2635"/>
                  </a:cubicBezTo>
                  <a:cubicBezTo>
                    <a:pt x="2002" y="2802"/>
                    <a:pt x="2035" y="3036"/>
                    <a:pt x="2135" y="3202"/>
                  </a:cubicBezTo>
                  <a:cubicBezTo>
                    <a:pt x="2202" y="3369"/>
                    <a:pt x="2269" y="3569"/>
                    <a:pt x="2369" y="3769"/>
                  </a:cubicBezTo>
                  <a:cubicBezTo>
                    <a:pt x="2435" y="3936"/>
                    <a:pt x="2502" y="4136"/>
                    <a:pt x="2569" y="4303"/>
                  </a:cubicBezTo>
                  <a:cubicBezTo>
                    <a:pt x="2669" y="4503"/>
                    <a:pt x="3003" y="4570"/>
                    <a:pt x="3069" y="4737"/>
                  </a:cubicBezTo>
                  <a:cubicBezTo>
                    <a:pt x="3136" y="4937"/>
                    <a:pt x="3136" y="5137"/>
                    <a:pt x="3203" y="5337"/>
                  </a:cubicBezTo>
                  <a:cubicBezTo>
                    <a:pt x="3269" y="5504"/>
                    <a:pt x="3369" y="5704"/>
                    <a:pt x="3436" y="5871"/>
                  </a:cubicBezTo>
                  <a:cubicBezTo>
                    <a:pt x="3470" y="6071"/>
                    <a:pt x="3503" y="6271"/>
                    <a:pt x="3536" y="6471"/>
                  </a:cubicBezTo>
                  <a:cubicBezTo>
                    <a:pt x="3603" y="6672"/>
                    <a:pt x="3570" y="6872"/>
                    <a:pt x="3636" y="7072"/>
                  </a:cubicBezTo>
                  <a:cubicBezTo>
                    <a:pt x="3670" y="7272"/>
                    <a:pt x="3870" y="7405"/>
                    <a:pt x="3903" y="7606"/>
                  </a:cubicBezTo>
                  <a:cubicBezTo>
                    <a:pt x="3970" y="7806"/>
                    <a:pt x="3903" y="8006"/>
                    <a:pt x="3937" y="8206"/>
                  </a:cubicBezTo>
                  <a:cubicBezTo>
                    <a:pt x="3970" y="8406"/>
                    <a:pt x="4103" y="8573"/>
                    <a:pt x="4137" y="8773"/>
                  </a:cubicBezTo>
                  <a:cubicBezTo>
                    <a:pt x="4170" y="8973"/>
                    <a:pt x="3937" y="9207"/>
                    <a:pt x="3970" y="9407"/>
                  </a:cubicBezTo>
                  <a:cubicBezTo>
                    <a:pt x="3970" y="9607"/>
                    <a:pt x="4270" y="9774"/>
                    <a:pt x="4270" y="9974"/>
                  </a:cubicBezTo>
                  <a:cubicBezTo>
                    <a:pt x="4303" y="10174"/>
                    <a:pt x="4203" y="10374"/>
                    <a:pt x="4237" y="10574"/>
                  </a:cubicBezTo>
                  <a:cubicBezTo>
                    <a:pt x="4237" y="10774"/>
                    <a:pt x="4170" y="10975"/>
                    <a:pt x="4170" y="11175"/>
                  </a:cubicBezTo>
                  <a:cubicBezTo>
                    <a:pt x="4170" y="11375"/>
                    <a:pt x="4103" y="11575"/>
                    <a:pt x="4070" y="11775"/>
                  </a:cubicBezTo>
                  <a:cubicBezTo>
                    <a:pt x="4070" y="11975"/>
                    <a:pt x="4070" y="12142"/>
                    <a:pt x="4037" y="12342"/>
                  </a:cubicBezTo>
                  <a:cubicBezTo>
                    <a:pt x="4037" y="12542"/>
                    <a:pt x="4303" y="12776"/>
                    <a:pt x="4303" y="12976"/>
                  </a:cubicBezTo>
                  <a:cubicBezTo>
                    <a:pt x="4270" y="13176"/>
                    <a:pt x="4003" y="13343"/>
                    <a:pt x="3970" y="13543"/>
                  </a:cubicBezTo>
                  <a:cubicBezTo>
                    <a:pt x="3937" y="13743"/>
                    <a:pt x="3836" y="13910"/>
                    <a:pt x="3803" y="14110"/>
                  </a:cubicBezTo>
                  <a:cubicBezTo>
                    <a:pt x="3770" y="14310"/>
                    <a:pt x="3970" y="14544"/>
                    <a:pt x="3937" y="14744"/>
                  </a:cubicBezTo>
                  <a:cubicBezTo>
                    <a:pt x="3903" y="14944"/>
                    <a:pt x="3670" y="15111"/>
                    <a:pt x="3636" y="15278"/>
                  </a:cubicBezTo>
                  <a:cubicBezTo>
                    <a:pt x="3636" y="15278"/>
                    <a:pt x="3636" y="15311"/>
                    <a:pt x="3636" y="15311"/>
                  </a:cubicBezTo>
                  <a:cubicBezTo>
                    <a:pt x="3870" y="15378"/>
                    <a:pt x="4137" y="15411"/>
                    <a:pt x="4404" y="15444"/>
                  </a:cubicBezTo>
                  <a:cubicBezTo>
                    <a:pt x="4437" y="15311"/>
                    <a:pt x="4437" y="15144"/>
                    <a:pt x="4470" y="14977"/>
                  </a:cubicBezTo>
                  <a:cubicBezTo>
                    <a:pt x="4504" y="14811"/>
                    <a:pt x="4604" y="14611"/>
                    <a:pt x="4637" y="14410"/>
                  </a:cubicBezTo>
                  <a:cubicBezTo>
                    <a:pt x="4670" y="14244"/>
                    <a:pt x="4570" y="14010"/>
                    <a:pt x="4604" y="13810"/>
                  </a:cubicBezTo>
                  <a:cubicBezTo>
                    <a:pt x="4637" y="13643"/>
                    <a:pt x="4737" y="13443"/>
                    <a:pt x="4770" y="13243"/>
                  </a:cubicBezTo>
                  <a:cubicBezTo>
                    <a:pt x="4770" y="13076"/>
                    <a:pt x="4871" y="12876"/>
                    <a:pt x="4904" y="12676"/>
                  </a:cubicBezTo>
                  <a:cubicBezTo>
                    <a:pt x="4904" y="12476"/>
                    <a:pt x="5004" y="12309"/>
                    <a:pt x="5004" y="12109"/>
                  </a:cubicBezTo>
                  <a:cubicBezTo>
                    <a:pt x="5037" y="11909"/>
                    <a:pt x="4804" y="11708"/>
                    <a:pt x="4804" y="11508"/>
                  </a:cubicBezTo>
                  <a:cubicBezTo>
                    <a:pt x="4804" y="11308"/>
                    <a:pt x="4804" y="11141"/>
                    <a:pt x="4804" y="10941"/>
                  </a:cubicBezTo>
                  <a:cubicBezTo>
                    <a:pt x="4804" y="10741"/>
                    <a:pt x="4770" y="10541"/>
                    <a:pt x="4770" y="10341"/>
                  </a:cubicBezTo>
                  <a:cubicBezTo>
                    <a:pt x="4770" y="10174"/>
                    <a:pt x="4971" y="9941"/>
                    <a:pt x="4971" y="9740"/>
                  </a:cubicBezTo>
                  <a:cubicBezTo>
                    <a:pt x="4937" y="9574"/>
                    <a:pt x="4737" y="9373"/>
                    <a:pt x="4737" y="9207"/>
                  </a:cubicBezTo>
                  <a:cubicBezTo>
                    <a:pt x="4704" y="9007"/>
                    <a:pt x="4770" y="8806"/>
                    <a:pt x="4737" y="8606"/>
                  </a:cubicBezTo>
                  <a:cubicBezTo>
                    <a:pt x="4704" y="8406"/>
                    <a:pt x="4704" y="8206"/>
                    <a:pt x="4637" y="8039"/>
                  </a:cubicBezTo>
                  <a:cubicBezTo>
                    <a:pt x="4604" y="7839"/>
                    <a:pt x="4537" y="7639"/>
                    <a:pt x="4504" y="7472"/>
                  </a:cubicBezTo>
                  <a:cubicBezTo>
                    <a:pt x="4470" y="7272"/>
                    <a:pt x="4337" y="7105"/>
                    <a:pt x="4303" y="6905"/>
                  </a:cubicBezTo>
                  <a:cubicBezTo>
                    <a:pt x="4237" y="6738"/>
                    <a:pt x="4270" y="6505"/>
                    <a:pt x="4237" y="6338"/>
                  </a:cubicBezTo>
                  <a:cubicBezTo>
                    <a:pt x="4170" y="6138"/>
                    <a:pt x="4003" y="6004"/>
                    <a:pt x="3970" y="5804"/>
                  </a:cubicBezTo>
                  <a:cubicBezTo>
                    <a:pt x="3903" y="5637"/>
                    <a:pt x="3937" y="5404"/>
                    <a:pt x="3870" y="5204"/>
                  </a:cubicBezTo>
                  <a:cubicBezTo>
                    <a:pt x="3803" y="5037"/>
                    <a:pt x="3770" y="4837"/>
                    <a:pt x="3670" y="4670"/>
                  </a:cubicBezTo>
                  <a:cubicBezTo>
                    <a:pt x="3603" y="4503"/>
                    <a:pt x="3503" y="4337"/>
                    <a:pt x="3403" y="4136"/>
                  </a:cubicBezTo>
                  <a:cubicBezTo>
                    <a:pt x="3336" y="3970"/>
                    <a:pt x="3136" y="3870"/>
                    <a:pt x="3036" y="3669"/>
                  </a:cubicBezTo>
                  <a:cubicBezTo>
                    <a:pt x="2969" y="3503"/>
                    <a:pt x="2936" y="3302"/>
                    <a:pt x="2869" y="3136"/>
                  </a:cubicBezTo>
                  <a:cubicBezTo>
                    <a:pt x="2769" y="2969"/>
                    <a:pt x="2736" y="2735"/>
                    <a:pt x="2636" y="2569"/>
                  </a:cubicBezTo>
                  <a:cubicBezTo>
                    <a:pt x="2536" y="2402"/>
                    <a:pt x="2536" y="2168"/>
                    <a:pt x="2435" y="2002"/>
                  </a:cubicBezTo>
                  <a:cubicBezTo>
                    <a:pt x="2335" y="1868"/>
                    <a:pt x="2235" y="1668"/>
                    <a:pt x="2135" y="1535"/>
                  </a:cubicBezTo>
                  <a:cubicBezTo>
                    <a:pt x="2002" y="1368"/>
                    <a:pt x="1735" y="1334"/>
                    <a:pt x="1602" y="1168"/>
                  </a:cubicBezTo>
                  <a:cubicBezTo>
                    <a:pt x="1501" y="1001"/>
                    <a:pt x="1368" y="867"/>
                    <a:pt x="1235" y="734"/>
                  </a:cubicBezTo>
                  <a:cubicBezTo>
                    <a:pt x="1101" y="567"/>
                    <a:pt x="968" y="434"/>
                    <a:pt x="868" y="267"/>
                  </a:cubicBezTo>
                  <a:cubicBezTo>
                    <a:pt x="801" y="200"/>
                    <a:pt x="734" y="10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2125216" y="3639370"/>
              <a:ext cx="67906" cy="358929"/>
            </a:xfrm>
            <a:custGeom>
              <a:rect b="b" l="l" r="r" t="t"/>
              <a:pathLst>
                <a:path extrusionOk="0" h="8807" w="1702">
                  <a:moveTo>
                    <a:pt x="601" y="0"/>
                  </a:moveTo>
                  <a:cubicBezTo>
                    <a:pt x="601" y="100"/>
                    <a:pt x="634" y="167"/>
                    <a:pt x="634" y="267"/>
                  </a:cubicBezTo>
                  <a:cubicBezTo>
                    <a:pt x="668" y="467"/>
                    <a:pt x="701" y="667"/>
                    <a:pt x="734" y="867"/>
                  </a:cubicBezTo>
                  <a:cubicBezTo>
                    <a:pt x="768" y="1067"/>
                    <a:pt x="768" y="1268"/>
                    <a:pt x="801" y="1468"/>
                  </a:cubicBezTo>
                  <a:cubicBezTo>
                    <a:pt x="834" y="1668"/>
                    <a:pt x="734" y="1868"/>
                    <a:pt x="734" y="2068"/>
                  </a:cubicBezTo>
                  <a:cubicBezTo>
                    <a:pt x="768" y="2268"/>
                    <a:pt x="768" y="2468"/>
                    <a:pt x="768" y="2669"/>
                  </a:cubicBezTo>
                  <a:cubicBezTo>
                    <a:pt x="768" y="2869"/>
                    <a:pt x="868" y="3069"/>
                    <a:pt x="868" y="3269"/>
                  </a:cubicBezTo>
                  <a:cubicBezTo>
                    <a:pt x="868" y="3469"/>
                    <a:pt x="968" y="3669"/>
                    <a:pt x="935" y="3869"/>
                  </a:cubicBezTo>
                  <a:cubicBezTo>
                    <a:pt x="935" y="4070"/>
                    <a:pt x="801" y="4270"/>
                    <a:pt x="768" y="4470"/>
                  </a:cubicBezTo>
                  <a:cubicBezTo>
                    <a:pt x="768" y="4670"/>
                    <a:pt x="768" y="4870"/>
                    <a:pt x="768" y="5070"/>
                  </a:cubicBezTo>
                  <a:cubicBezTo>
                    <a:pt x="734" y="5270"/>
                    <a:pt x="734" y="5471"/>
                    <a:pt x="701" y="5671"/>
                  </a:cubicBezTo>
                  <a:cubicBezTo>
                    <a:pt x="668" y="5871"/>
                    <a:pt x="734" y="6071"/>
                    <a:pt x="668" y="6271"/>
                  </a:cubicBezTo>
                  <a:cubicBezTo>
                    <a:pt x="634" y="6471"/>
                    <a:pt x="668" y="6705"/>
                    <a:pt x="634" y="6872"/>
                  </a:cubicBezTo>
                  <a:cubicBezTo>
                    <a:pt x="601" y="7105"/>
                    <a:pt x="534" y="7272"/>
                    <a:pt x="468" y="7472"/>
                  </a:cubicBezTo>
                  <a:cubicBezTo>
                    <a:pt x="401" y="7672"/>
                    <a:pt x="167" y="7806"/>
                    <a:pt x="101" y="8006"/>
                  </a:cubicBezTo>
                  <a:cubicBezTo>
                    <a:pt x="34" y="8206"/>
                    <a:pt x="134" y="8439"/>
                    <a:pt x="67" y="8606"/>
                  </a:cubicBezTo>
                  <a:cubicBezTo>
                    <a:pt x="34" y="8673"/>
                    <a:pt x="34" y="8740"/>
                    <a:pt x="1" y="8806"/>
                  </a:cubicBezTo>
                  <a:cubicBezTo>
                    <a:pt x="334" y="8506"/>
                    <a:pt x="668" y="8173"/>
                    <a:pt x="968" y="7839"/>
                  </a:cubicBezTo>
                  <a:cubicBezTo>
                    <a:pt x="1001" y="7706"/>
                    <a:pt x="1068" y="7605"/>
                    <a:pt x="1101" y="7472"/>
                  </a:cubicBezTo>
                  <a:cubicBezTo>
                    <a:pt x="1135" y="7272"/>
                    <a:pt x="1201" y="7105"/>
                    <a:pt x="1268" y="6905"/>
                  </a:cubicBezTo>
                  <a:cubicBezTo>
                    <a:pt x="1301" y="6738"/>
                    <a:pt x="1402" y="6538"/>
                    <a:pt x="1435" y="6338"/>
                  </a:cubicBezTo>
                  <a:cubicBezTo>
                    <a:pt x="1468" y="6171"/>
                    <a:pt x="1568" y="5971"/>
                    <a:pt x="1602" y="5771"/>
                  </a:cubicBezTo>
                  <a:cubicBezTo>
                    <a:pt x="1635" y="5604"/>
                    <a:pt x="1535" y="5371"/>
                    <a:pt x="1535" y="5204"/>
                  </a:cubicBezTo>
                  <a:cubicBezTo>
                    <a:pt x="1568" y="5004"/>
                    <a:pt x="1635" y="4803"/>
                    <a:pt x="1668" y="4603"/>
                  </a:cubicBezTo>
                  <a:cubicBezTo>
                    <a:pt x="1668" y="4437"/>
                    <a:pt x="1635" y="4236"/>
                    <a:pt x="1635" y="4036"/>
                  </a:cubicBezTo>
                  <a:cubicBezTo>
                    <a:pt x="1635" y="3836"/>
                    <a:pt x="1702" y="3636"/>
                    <a:pt x="1702" y="3436"/>
                  </a:cubicBezTo>
                  <a:cubicBezTo>
                    <a:pt x="1702" y="3269"/>
                    <a:pt x="1602" y="3069"/>
                    <a:pt x="1602" y="2869"/>
                  </a:cubicBezTo>
                  <a:cubicBezTo>
                    <a:pt x="1602" y="2669"/>
                    <a:pt x="1568" y="2502"/>
                    <a:pt x="1535" y="2302"/>
                  </a:cubicBezTo>
                  <a:cubicBezTo>
                    <a:pt x="1535" y="2102"/>
                    <a:pt x="1602" y="1901"/>
                    <a:pt x="1602" y="1701"/>
                  </a:cubicBezTo>
                  <a:cubicBezTo>
                    <a:pt x="1568" y="1568"/>
                    <a:pt x="1602" y="1434"/>
                    <a:pt x="1602" y="1301"/>
                  </a:cubicBezTo>
                  <a:cubicBezTo>
                    <a:pt x="1335" y="834"/>
                    <a:pt x="1001" y="434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1880321" y="3491187"/>
              <a:ext cx="106526" cy="625385"/>
            </a:xfrm>
            <a:custGeom>
              <a:rect b="b" l="l" r="r" t="t"/>
              <a:pathLst>
                <a:path extrusionOk="0" h="15345" w="2670">
                  <a:moveTo>
                    <a:pt x="1" y="0"/>
                  </a:moveTo>
                  <a:cubicBezTo>
                    <a:pt x="1" y="33"/>
                    <a:pt x="34" y="67"/>
                    <a:pt x="34" y="134"/>
                  </a:cubicBezTo>
                  <a:cubicBezTo>
                    <a:pt x="134" y="300"/>
                    <a:pt x="168" y="500"/>
                    <a:pt x="234" y="667"/>
                  </a:cubicBezTo>
                  <a:cubicBezTo>
                    <a:pt x="334" y="867"/>
                    <a:pt x="301" y="1068"/>
                    <a:pt x="401" y="1268"/>
                  </a:cubicBezTo>
                  <a:cubicBezTo>
                    <a:pt x="468" y="1434"/>
                    <a:pt x="434" y="1668"/>
                    <a:pt x="501" y="1835"/>
                  </a:cubicBezTo>
                  <a:cubicBezTo>
                    <a:pt x="568" y="2035"/>
                    <a:pt x="801" y="2168"/>
                    <a:pt x="868" y="2335"/>
                  </a:cubicBezTo>
                  <a:cubicBezTo>
                    <a:pt x="935" y="2535"/>
                    <a:pt x="901" y="2735"/>
                    <a:pt x="968" y="2936"/>
                  </a:cubicBezTo>
                  <a:cubicBezTo>
                    <a:pt x="1002" y="3102"/>
                    <a:pt x="1135" y="3302"/>
                    <a:pt x="1168" y="3469"/>
                  </a:cubicBezTo>
                  <a:cubicBezTo>
                    <a:pt x="1235" y="3669"/>
                    <a:pt x="1235" y="3870"/>
                    <a:pt x="1268" y="4070"/>
                  </a:cubicBezTo>
                  <a:cubicBezTo>
                    <a:pt x="1302" y="4236"/>
                    <a:pt x="1435" y="4437"/>
                    <a:pt x="1502" y="4603"/>
                  </a:cubicBezTo>
                  <a:cubicBezTo>
                    <a:pt x="1535" y="4804"/>
                    <a:pt x="1602" y="5004"/>
                    <a:pt x="1635" y="5204"/>
                  </a:cubicBezTo>
                  <a:cubicBezTo>
                    <a:pt x="1669" y="5371"/>
                    <a:pt x="1569" y="5604"/>
                    <a:pt x="1602" y="5804"/>
                  </a:cubicBezTo>
                  <a:cubicBezTo>
                    <a:pt x="1602" y="6004"/>
                    <a:pt x="1535" y="6205"/>
                    <a:pt x="1569" y="6405"/>
                  </a:cubicBezTo>
                  <a:cubicBezTo>
                    <a:pt x="1569" y="6571"/>
                    <a:pt x="1769" y="6772"/>
                    <a:pt x="1802" y="6972"/>
                  </a:cubicBezTo>
                  <a:cubicBezTo>
                    <a:pt x="1802" y="7172"/>
                    <a:pt x="1602" y="7372"/>
                    <a:pt x="1635" y="7572"/>
                  </a:cubicBezTo>
                  <a:cubicBezTo>
                    <a:pt x="1635" y="7772"/>
                    <a:pt x="1702" y="7939"/>
                    <a:pt x="1702" y="8139"/>
                  </a:cubicBezTo>
                  <a:cubicBezTo>
                    <a:pt x="1702" y="8339"/>
                    <a:pt x="1936" y="8540"/>
                    <a:pt x="1936" y="8740"/>
                  </a:cubicBezTo>
                  <a:cubicBezTo>
                    <a:pt x="1936" y="8940"/>
                    <a:pt x="1936" y="9140"/>
                    <a:pt x="1936" y="9307"/>
                  </a:cubicBezTo>
                  <a:cubicBezTo>
                    <a:pt x="1936" y="9507"/>
                    <a:pt x="1936" y="9707"/>
                    <a:pt x="1902" y="9907"/>
                  </a:cubicBezTo>
                  <a:cubicBezTo>
                    <a:pt x="1902" y="10107"/>
                    <a:pt x="1802" y="10307"/>
                    <a:pt x="1769" y="10508"/>
                  </a:cubicBezTo>
                  <a:cubicBezTo>
                    <a:pt x="1735" y="10708"/>
                    <a:pt x="1802" y="10908"/>
                    <a:pt x="1802" y="11108"/>
                  </a:cubicBezTo>
                  <a:cubicBezTo>
                    <a:pt x="1769" y="11308"/>
                    <a:pt x="1635" y="11475"/>
                    <a:pt x="1602" y="11675"/>
                  </a:cubicBezTo>
                  <a:cubicBezTo>
                    <a:pt x="1569" y="11875"/>
                    <a:pt x="1502" y="12042"/>
                    <a:pt x="1469" y="12242"/>
                  </a:cubicBezTo>
                  <a:cubicBezTo>
                    <a:pt x="1435" y="12442"/>
                    <a:pt x="1368" y="12642"/>
                    <a:pt x="1302" y="12809"/>
                  </a:cubicBezTo>
                  <a:cubicBezTo>
                    <a:pt x="1268" y="13009"/>
                    <a:pt x="1068" y="13176"/>
                    <a:pt x="1002" y="13343"/>
                  </a:cubicBezTo>
                  <a:cubicBezTo>
                    <a:pt x="968" y="13543"/>
                    <a:pt x="901" y="13710"/>
                    <a:pt x="835" y="13910"/>
                  </a:cubicBezTo>
                  <a:cubicBezTo>
                    <a:pt x="768" y="14110"/>
                    <a:pt x="801" y="14310"/>
                    <a:pt x="735" y="14477"/>
                  </a:cubicBezTo>
                  <a:cubicBezTo>
                    <a:pt x="668" y="14677"/>
                    <a:pt x="701" y="14911"/>
                    <a:pt x="635" y="15078"/>
                  </a:cubicBezTo>
                  <a:cubicBezTo>
                    <a:pt x="601" y="15178"/>
                    <a:pt x="535" y="15244"/>
                    <a:pt x="501" y="15344"/>
                  </a:cubicBezTo>
                  <a:cubicBezTo>
                    <a:pt x="868" y="15244"/>
                    <a:pt x="1202" y="15144"/>
                    <a:pt x="1535" y="15011"/>
                  </a:cubicBezTo>
                  <a:cubicBezTo>
                    <a:pt x="1569" y="14977"/>
                    <a:pt x="1569" y="14977"/>
                    <a:pt x="1569" y="14977"/>
                  </a:cubicBezTo>
                  <a:cubicBezTo>
                    <a:pt x="1635" y="14811"/>
                    <a:pt x="1502" y="14577"/>
                    <a:pt x="1569" y="14377"/>
                  </a:cubicBezTo>
                  <a:cubicBezTo>
                    <a:pt x="1635" y="14210"/>
                    <a:pt x="1769" y="14043"/>
                    <a:pt x="1835" y="13877"/>
                  </a:cubicBezTo>
                  <a:cubicBezTo>
                    <a:pt x="1902" y="13677"/>
                    <a:pt x="2002" y="13510"/>
                    <a:pt x="2036" y="13343"/>
                  </a:cubicBezTo>
                  <a:cubicBezTo>
                    <a:pt x="2069" y="13143"/>
                    <a:pt x="2169" y="12976"/>
                    <a:pt x="2202" y="12776"/>
                  </a:cubicBezTo>
                  <a:cubicBezTo>
                    <a:pt x="2236" y="12609"/>
                    <a:pt x="2036" y="12376"/>
                    <a:pt x="2069" y="12175"/>
                  </a:cubicBezTo>
                  <a:cubicBezTo>
                    <a:pt x="2102" y="12009"/>
                    <a:pt x="2202" y="11842"/>
                    <a:pt x="2269" y="11642"/>
                  </a:cubicBezTo>
                  <a:cubicBezTo>
                    <a:pt x="2269" y="11475"/>
                    <a:pt x="2302" y="11275"/>
                    <a:pt x="2302" y="11108"/>
                  </a:cubicBezTo>
                  <a:cubicBezTo>
                    <a:pt x="2336" y="10908"/>
                    <a:pt x="2403" y="10741"/>
                    <a:pt x="2436" y="10541"/>
                  </a:cubicBezTo>
                  <a:cubicBezTo>
                    <a:pt x="2469" y="10341"/>
                    <a:pt x="2536" y="10174"/>
                    <a:pt x="2569" y="9974"/>
                  </a:cubicBezTo>
                  <a:cubicBezTo>
                    <a:pt x="2569" y="9774"/>
                    <a:pt x="2436" y="9574"/>
                    <a:pt x="2436" y="9373"/>
                  </a:cubicBezTo>
                  <a:cubicBezTo>
                    <a:pt x="2469" y="9207"/>
                    <a:pt x="2569" y="9007"/>
                    <a:pt x="2569" y="8806"/>
                  </a:cubicBezTo>
                  <a:cubicBezTo>
                    <a:pt x="2569" y="8640"/>
                    <a:pt x="2469" y="8439"/>
                    <a:pt x="2469" y="8239"/>
                  </a:cubicBezTo>
                  <a:cubicBezTo>
                    <a:pt x="2436" y="8039"/>
                    <a:pt x="2669" y="7839"/>
                    <a:pt x="2669" y="7639"/>
                  </a:cubicBezTo>
                  <a:cubicBezTo>
                    <a:pt x="2669" y="7472"/>
                    <a:pt x="2403" y="7272"/>
                    <a:pt x="2403" y="7072"/>
                  </a:cubicBezTo>
                  <a:cubicBezTo>
                    <a:pt x="2369" y="6905"/>
                    <a:pt x="2436" y="6705"/>
                    <a:pt x="2436" y="6505"/>
                  </a:cubicBezTo>
                  <a:cubicBezTo>
                    <a:pt x="2403" y="6305"/>
                    <a:pt x="2436" y="6104"/>
                    <a:pt x="2403" y="5938"/>
                  </a:cubicBezTo>
                  <a:cubicBezTo>
                    <a:pt x="2369" y="5738"/>
                    <a:pt x="2436" y="5537"/>
                    <a:pt x="2403" y="5337"/>
                  </a:cubicBezTo>
                  <a:cubicBezTo>
                    <a:pt x="2369" y="5137"/>
                    <a:pt x="2369" y="4970"/>
                    <a:pt x="2336" y="4770"/>
                  </a:cubicBezTo>
                  <a:cubicBezTo>
                    <a:pt x="2302" y="4570"/>
                    <a:pt x="1969" y="4437"/>
                    <a:pt x="1936" y="4270"/>
                  </a:cubicBezTo>
                  <a:cubicBezTo>
                    <a:pt x="1869" y="4070"/>
                    <a:pt x="2069" y="3836"/>
                    <a:pt x="2036" y="3636"/>
                  </a:cubicBezTo>
                  <a:cubicBezTo>
                    <a:pt x="2002" y="3436"/>
                    <a:pt x="2002" y="3236"/>
                    <a:pt x="1936" y="3069"/>
                  </a:cubicBezTo>
                  <a:cubicBezTo>
                    <a:pt x="1902" y="2869"/>
                    <a:pt x="1635" y="2735"/>
                    <a:pt x="1569" y="2569"/>
                  </a:cubicBezTo>
                  <a:cubicBezTo>
                    <a:pt x="1502" y="2368"/>
                    <a:pt x="1602" y="2135"/>
                    <a:pt x="1535" y="1968"/>
                  </a:cubicBezTo>
                  <a:cubicBezTo>
                    <a:pt x="1469" y="1768"/>
                    <a:pt x="1502" y="1568"/>
                    <a:pt x="1435" y="1401"/>
                  </a:cubicBezTo>
                  <a:cubicBezTo>
                    <a:pt x="1368" y="1201"/>
                    <a:pt x="1168" y="1068"/>
                    <a:pt x="1068" y="901"/>
                  </a:cubicBezTo>
                  <a:cubicBezTo>
                    <a:pt x="1002" y="701"/>
                    <a:pt x="1068" y="467"/>
                    <a:pt x="1002" y="300"/>
                  </a:cubicBezTo>
                  <a:cubicBezTo>
                    <a:pt x="668" y="200"/>
                    <a:pt x="334" y="10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1119065" y="3657017"/>
              <a:ext cx="175709" cy="413337"/>
            </a:xfrm>
            <a:custGeom>
              <a:rect b="b" l="l" r="r" t="t"/>
              <a:pathLst>
                <a:path extrusionOk="0" h="10142" w="4404">
                  <a:moveTo>
                    <a:pt x="501" y="1"/>
                  </a:moveTo>
                  <a:cubicBezTo>
                    <a:pt x="301" y="201"/>
                    <a:pt x="167" y="434"/>
                    <a:pt x="1" y="668"/>
                  </a:cubicBezTo>
                  <a:cubicBezTo>
                    <a:pt x="134" y="801"/>
                    <a:pt x="401" y="801"/>
                    <a:pt x="534" y="935"/>
                  </a:cubicBezTo>
                  <a:cubicBezTo>
                    <a:pt x="668" y="1068"/>
                    <a:pt x="834" y="1202"/>
                    <a:pt x="968" y="1335"/>
                  </a:cubicBezTo>
                  <a:cubicBezTo>
                    <a:pt x="1101" y="1502"/>
                    <a:pt x="1235" y="1635"/>
                    <a:pt x="1335" y="1802"/>
                  </a:cubicBezTo>
                  <a:cubicBezTo>
                    <a:pt x="1468" y="1935"/>
                    <a:pt x="1535" y="2136"/>
                    <a:pt x="1668" y="2302"/>
                  </a:cubicBezTo>
                  <a:cubicBezTo>
                    <a:pt x="1768" y="2469"/>
                    <a:pt x="1768" y="2669"/>
                    <a:pt x="1869" y="2836"/>
                  </a:cubicBezTo>
                  <a:cubicBezTo>
                    <a:pt x="1969" y="3003"/>
                    <a:pt x="2169" y="3103"/>
                    <a:pt x="2269" y="3303"/>
                  </a:cubicBezTo>
                  <a:cubicBezTo>
                    <a:pt x="2369" y="3470"/>
                    <a:pt x="2302" y="3703"/>
                    <a:pt x="2402" y="3870"/>
                  </a:cubicBezTo>
                  <a:cubicBezTo>
                    <a:pt x="2469" y="4070"/>
                    <a:pt x="2569" y="4237"/>
                    <a:pt x="2636" y="4404"/>
                  </a:cubicBezTo>
                  <a:cubicBezTo>
                    <a:pt x="2702" y="4604"/>
                    <a:pt x="2803" y="4771"/>
                    <a:pt x="2869" y="4938"/>
                  </a:cubicBezTo>
                  <a:cubicBezTo>
                    <a:pt x="2936" y="5138"/>
                    <a:pt x="3136" y="5271"/>
                    <a:pt x="3203" y="5438"/>
                  </a:cubicBezTo>
                  <a:cubicBezTo>
                    <a:pt x="3270" y="5638"/>
                    <a:pt x="3136" y="5872"/>
                    <a:pt x="3169" y="6038"/>
                  </a:cubicBezTo>
                  <a:cubicBezTo>
                    <a:pt x="3236" y="6238"/>
                    <a:pt x="3336" y="6405"/>
                    <a:pt x="3370" y="6605"/>
                  </a:cubicBezTo>
                  <a:cubicBezTo>
                    <a:pt x="3403" y="6806"/>
                    <a:pt x="3303" y="7006"/>
                    <a:pt x="3336" y="7206"/>
                  </a:cubicBezTo>
                  <a:cubicBezTo>
                    <a:pt x="3336" y="7406"/>
                    <a:pt x="3536" y="7573"/>
                    <a:pt x="3536" y="7773"/>
                  </a:cubicBezTo>
                  <a:cubicBezTo>
                    <a:pt x="3570" y="7973"/>
                    <a:pt x="3503" y="8140"/>
                    <a:pt x="3503" y="8340"/>
                  </a:cubicBezTo>
                  <a:cubicBezTo>
                    <a:pt x="3536" y="8540"/>
                    <a:pt x="3470" y="8740"/>
                    <a:pt x="3470" y="8940"/>
                  </a:cubicBezTo>
                  <a:cubicBezTo>
                    <a:pt x="3470" y="9141"/>
                    <a:pt x="3436" y="9307"/>
                    <a:pt x="3436" y="9507"/>
                  </a:cubicBezTo>
                  <a:cubicBezTo>
                    <a:pt x="3436" y="9608"/>
                    <a:pt x="3470" y="9708"/>
                    <a:pt x="3503" y="9774"/>
                  </a:cubicBezTo>
                  <a:cubicBezTo>
                    <a:pt x="3737" y="9908"/>
                    <a:pt x="3937" y="10041"/>
                    <a:pt x="4170" y="10141"/>
                  </a:cubicBezTo>
                  <a:cubicBezTo>
                    <a:pt x="4237" y="9974"/>
                    <a:pt x="4337" y="9841"/>
                    <a:pt x="4337" y="9674"/>
                  </a:cubicBezTo>
                  <a:cubicBezTo>
                    <a:pt x="4337" y="9474"/>
                    <a:pt x="4404" y="9274"/>
                    <a:pt x="4404" y="9074"/>
                  </a:cubicBezTo>
                  <a:cubicBezTo>
                    <a:pt x="4404" y="8874"/>
                    <a:pt x="4404" y="8674"/>
                    <a:pt x="4370" y="8473"/>
                  </a:cubicBezTo>
                  <a:cubicBezTo>
                    <a:pt x="4370" y="8273"/>
                    <a:pt x="4337" y="8073"/>
                    <a:pt x="4304" y="7873"/>
                  </a:cubicBezTo>
                  <a:cubicBezTo>
                    <a:pt x="4304" y="7673"/>
                    <a:pt x="4170" y="7473"/>
                    <a:pt x="4137" y="7273"/>
                  </a:cubicBezTo>
                  <a:cubicBezTo>
                    <a:pt x="4103" y="7072"/>
                    <a:pt x="4237" y="6872"/>
                    <a:pt x="4204" y="6672"/>
                  </a:cubicBezTo>
                  <a:cubicBezTo>
                    <a:pt x="4170" y="6472"/>
                    <a:pt x="3970" y="6305"/>
                    <a:pt x="3937" y="6105"/>
                  </a:cubicBezTo>
                  <a:cubicBezTo>
                    <a:pt x="3903" y="5905"/>
                    <a:pt x="3803" y="5738"/>
                    <a:pt x="3737" y="5538"/>
                  </a:cubicBezTo>
                  <a:cubicBezTo>
                    <a:pt x="3703" y="5338"/>
                    <a:pt x="3670" y="5138"/>
                    <a:pt x="3636" y="4971"/>
                  </a:cubicBezTo>
                  <a:cubicBezTo>
                    <a:pt x="3570" y="4771"/>
                    <a:pt x="3403" y="4604"/>
                    <a:pt x="3336" y="4437"/>
                  </a:cubicBezTo>
                  <a:cubicBezTo>
                    <a:pt x="3270" y="4237"/>
                    <a:pt x="3270" y="4037"/>
                    <a:pt x="3169" y="3870"/>
                  </a:cubicBezTo>
                  <a:cubicBezTo>
                    <a:pt x="3103" y="3670"/>
                    <a:pt x="3069" y="3470"/>
                    <a:pt x="2969" y="3270"/>
                  </a:cubicBezTo>
                  <a:cubicBezTo>
                    <a:pt x="2903" y="3103"/>
                    <a:pt x="2869" y="2903"/>
                    <a:pt x="2769" y="2736"/>
                  </a:cubicBezTo>
                  <a:cubicBezTo>
                    <a:pt x="2669" y="2536"/>
                    <a:pt x="2402" y="2502"/>
                    <a:pt x="2302" y="2302"/>
                  </a:cubicBezTo>
                  <a:cubicBezTo>
                    <a:pt x="2202" y="2136"/>
                    <a:pt x="2069" y="2002"/>
                    <a:pt x="1969" y="1835"/>
                  </a:cubicBezTo>
                  <a:cubicBezTo>
                    <a:pt x="1869" y="1669"/>
                    <a:pt x="1735" y="1502"/>
                    <a:pt x="1602" y="1368"/>
                  </a:cubicBezTo>
                  <a:cubicBezTo>
                    <a:pt x="1468" y="1202"/>
                    <a:pt x="1502" y="935"/>
                    <a:pt x="1368" y="768"/>
                  </a:cubicBezTo>
                  <a:cubicBezTo>
                    <a:pt x="1235" y="634"/>
                    <a:pt x="1001" y="601"/>
                    <a:pt x="868" y="434"/>
                  </a:cubicBezTo>
                  <a:cubicBezTo>
                    <a:pt x="734" y="301"/>
                    <a:pt x="634" y="134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1654099" y="3462618"/>
              <a:ext cx="130465" cy="686559"/>
            </a:xfrm>
            <a:custGeom>
              <a:rect b="b" l="l" r="r" t="t"/>
              <a:pathLst>
                <a:path extrusionOk="0" h="16846" w="3270">
                  <a:moveTo>
                    <a:pt x="0" y="1"/>
                  </a:moveTo>
                  <a:cubicBezTo>
                    <a:pt x="100" y="101"/>
                    <a:pt x="234" y="201"/>
                    <a:pt x="267" y="301"/>
                  </a:cubicBezTo>
                  <a:cubicBezTo>
                    <a:pt x="367" y="501"/>
                    <a:pt x="167" y="801"/>
                    <a:pt x="267" y="968"/>
                  </a:cubicBezTo>
                  <a:cubicBezTo>
                    <a:pt x="334" y="1135"/>
                    <a:pt x="701" y="1201"/>
                    <a:pt x="767" y="1368"/>
                  </a:cubicBezTo>
                  <a:cubicBezTo>
                    <a:pt x="834" y="1568"/>
                    <a:pt x="834" y="1802"/>
                    <a:pt x="901" y="1969"/>
                  </a:cubicBezTo>
                  <a:cubicBezTo>
                    <a:pt x="967" y="2169"/>
                    <a:pt x="967" y="2369"/>
                    <a:pt x="1034" y="2536"/>
                  </a:cubicBezTo>
                  <a:cubicBezTo>
                    <a:pt x="1101" y="2736"/>
                    <a:pt x="1068" y="2936"/>
                    <a:pt x="1134" y="3136"/>
                  </a:cubicBezTo>
                  <a:cubicBezTo>
                    <a:pt x="1201" y="3336"/>
                    <a:pt x="1234" y="3503"/>
                    <a:pt x="1301" y="3703"/>
                  </a:cubicBezTo>
                  <a:cubicBezTo>
                    <a:pt x="1334" y="3870"/>
                    <a:pt x="1735" y="3970"/>
                    <a:pt x="1801" y="4170"/>
                  </a:cubicBezTo>
                  <a:cubicBezTo>
                    <a:pt x="1835" y="4337"/>
                    <a:pt x="1601" y="4604"/>
                    <a:pt x="1635" y="4804"/>
                  </a:cubicBezTo>
                  <a:cubicBezTo>
                    <a:pt x="1701" y="5004"/>
                    <a:pt x="1668" y="5204"/>
                    <a:pt x="1701" y="5404"/>
                  </a:cubicBezTo>
                  <a:cubicBezTo>
                    <a:pt x="1735" y="5571"/>
                    <a:pt x="2068" y="5705"/>
                    <a:pt x="2102" y="5905"/>
                  </a:cubicBezTo>
                  <a:cubicBezTo>
                    <a:pt x="2135" y="6105"/>
                    <a:pt x="1968" y="6305"/>
                    <a:pt x="2002" y="6505"/>
                  </a:cubicBezTo>
                  <a:cubicBezTo>
                    <a:pt x="2035" y="6705"/>
                    <a:pt x="2002" y="6906"/>
                    <a:pt x="2035" y="7106"/>
                  </a:cubicBezTo>
                  <a:cubicBezTo>
                    <a:pt x="2035" y="7306"/>
                    <a:pt x="2235" y="7473"/>
                    <a:pt x="2268" y="7673"/>
                  </a:cubicBezTo>
                  <a:cubicBezTo>
                    <a:pt x="2302" y="7840"/>
                    <a:pt x="2135" y="8073"/>
                    <a:pt x="2168" y="8273"/>
                  </a:cubicBezTo>
                  <a:cubicBezTo>
                    <a:pt x="2202" y="8440"/>
                    <a:pt x="2235" y="8640"/>
                    <a:pt x="2235" y="8840"/>
                  </a:cubicBezTo>
                  <a:cubicBezTo>
                    <a:pt x="2235" y="9040"/>
                    <a:pt x="2602" y="9207"/>
                    <a:pt x="2602" y="9407"/>
                  </a:cubicBezTo>
                  <a:cubicBezTo>
                    <a:pt x="2602" y="9607"/>
                    <a:pt x="2635" y="9808"/>
                    <a:pt x="2635" y="10008"/>
                  </a:cubicBezTo>
                  <a:cubicBezTo>
                    <a:pt x="2635" y="10175"/>
                    <a:pt x="2569" y="10375"/>
                    <a:pt x="2569" y="10575"/>
                  </a:cubicBezTo>
                  <a:cubicBezTo>
                    <a:pt x="2569" y="10775"/>
                    <a:pt x="2535" y="10975"/>
                    <a:pt x="2502" y="11175"/>
                  </a:cubicBezTo>
                  <a:cubicBezTo>
                    <a:pt x="2502" y="11375"/>
                    <a:pt x="2402" y="11542"/>
                    <a:pt x="2368" y="11742"/>
                  </a:cubicBezTo>
                  <a:cubicBezTo>
                    <a:pt x="2368" y="11942"/>
                    <a:pt x="2235" y="12143"/>
                    <a:pt x="2235" y="12309"/>
                  </a:cubicBezTo>
                  <a:cubicBezTo>
                    <a:pt x="2202" y="12510"/>
                    <a:pt x="2435" y="12743"/>
                    <a:pt x="2402" y="12943"/>
                  </a:cubicBezTo>
                  <a:cubicBezTo>
                    <a:pt x="2368" y="13143"/>
                    <a:pt x="2235" y="13310"/>
                    <a:pt x="2235" y="13510"/>
                  </a:cubicBezTo>
                  <a:cubicBezTo>
                    <a:pt x="2202" y="13710"/>
                    <a:pt x="2235" y="13911"/>
                    <a:pt x="2202" y="14077"/>
                  </a:cubicBezTo>
                  <a:cubicBezTo>
                    <a:pt x="2168" y="14277"/>
                    <a:pt x="2102" y="14478"/>
                    <a:pt x="2068" y="14644"/>
                  </a:cubicBezTo>
                  <a:cubicBezTo>
                    <a:pt x="2002" y="14845"/>
                    <a:pt x="2102" y="15078"/>
                    <a:pt x="2068" y="15245"/>
                  </a:cubicBezTo>
                  <a:cubicBezTo>
                    <a:pt x="2002" y="15445"/>
                    <a:pt x="2002" y="15678"/>
                    <a:pt x="1968" y="15845"/>
                  </a:cubicBezTo>
                  <a:cubicBezTo>
                    <a:pt x="1935" y="16045"/>
                    <a:pt x="1701" y="16179"/>
                    <a:pt x="1668" y="16379"/>
                  </a:cubicBezTo>
                  <a:cubicBezTo>
                    <a:pt x="1601" y="16546"/>
                    <a:pt x="1434" y="16713"/>
                    <a:pt x="1368" y="16846"/>
                  </a:cubicBezTo>
                  <a:cubicBezTo>
                    <a:pt x="1735" y="16813"/>
                    <a:pt x="2068" y="16779"/>
                    <a:pt x="2435" y="16746"/>
                  </a:cubicBezTo>
                  <a:cubicBezTo>
                    <a:pt x="2435" y="16746"/>
                    <a:pt x="2469" y="16713"/>
                    <a:pt x="2469" y="16679"/>
                  </a:cubicBezTo>
                  <a:cubicBezTo>
                    <a:pt x="2502" y="16512"/>
                    <a:pt x="2335" y="16279"/>
                    <a:pt x="2402" y="16079"/>
                  </a:cubicBezTo>
                  <a:cubicBezTo>
                    <a:pt x="2435" y="15879"/>
                    <a:pt x="2602" y="15712"/>
                    <a:pt x="2635" y="15512"/>
                  </a:cubicBezTo>
                  <a:cubicBezTo>
                    <a:pt x="2702" y="15345"/>
                    <a:pt x="2735" y="15145"/>
                    <a:pt x="2769" y="14945"/>
                  </a:cubicBezTo>
                  <a:cubicBezTo>
                    <a:pt x="2835" y="14744"/>
                    <a:pt x="2835" y="14578"/>
                    <a:pt x="2869" y="14344"/>
                  </a:cubicBezTo>
                  <a:cubicBezTo>
                    <a:pt x="2869" y="14177"/>
                    <a:pt x="2835" y="13977"/>
                    <a:pt x="2835" y="13744"/>
                  </a:cubicBezTo>
                  <a:cubicBezTo>
                    <a:pt x="2869" y="13577"/>
                    <a:pt x="3002" y="13377"/>
                    <a:pt x="3036" y="13177"/>
                  </a:cubicBezTo>
                  <a:cubicBezTo>
                    <a:pt x="3036" y="13010"/>
                    <a:pt x="2936" y="12810"/>
                    <a:pt x="2969" y="12576"/>
                  </a:cubicBezTo>
                  <a:cubicBezTo>
                    <a:pt x="2969" y="12409"/>
                    <a:pt x="3136" y="12209"/>
                    <a:pt x="3136" y="12009"/>
                  </a:cubicBezTo>
                  <a:cubicBezTo>
                    <a:pt x="3169" y="11809"/>
                    <a:pt x="3169" y="11642"/>
                    <a:pt x="3202" y="11442"/>
                  </a:cubicBezTo>
                  <a:cubicBezTo>
                    <a:pt x="3202" y="11242"/>
                    <a:pt x="3169" y="11042"/>
                    <a:pt x="3169" y="10842"/>
                  </a:cubicBezTo>
                  <a:cubicBezTo>
                    <a:pt x="3169" y="10642"/>
                    <a:pt x="3002" y="10441"/>
                    <a:pt x="3002" y="10241"/>
                  </a:cubicBezTo>
                  <a:cubicBezTo>
                    <a:pt x="3002" y="10041"/>
                    <a:pt x="3102" y="9874"/>
                    <a:pt x="3069" y="9674"/>
                  </a:cubicBezTo>
                  <a:cubicBezTo>
                    <a:pt x="3069" y="9474"/>
                    <a:pt x="3169" y="9274"/>
                    <a:pt x="3136" y="9074"/>
                  </a:cubicBezTo>
                  <a:cubicBezTo>
                    <a:pt x="3136" y="8874"/>
                    <a:pt x="3269" y="8673"/>
                    <a:pt x="3236" y="8473"/>
                  </a:cubicBezTo>
                  <a:cubicBezTo>
                    <a:pt x="3236" y="8273"/>
                    <a:pt x="3202" y="8073"/>
                    <a:pt x="3202" y="7873"/>
                  </a:cubicBezTo>
                  <a:cubicBezTo>
                    <a:pt x="3169" y="7673"/>
                    <a:pt x="2902" y="7539"/>
                    <a:pt x="2869" y="7339"/>
                  </a:cubicBezTo>
                  <a:cubicBezTo>
                    <a:pt x="2835" y="7139"/>
                    <a:pt x="2769" y="6939"/>
                    <a:pt x="2735" y="6739"/>
                  </a:cubicBezTo>
                  <a:cubicBezTo>
                    <a:pt x="2702" y="6572"/>
                    <a:pt x="2669" y="6372"/>
                    <a:pt x="2635" y="6172"/>
                  </a:cubicBezTo>
                  <a:cubicBezTo>
                    <a:pt x="2602" y="5972"/>
                    <a:pt x="2635" y="5771"/>
                    <a:pt x="2569" y="5571"/>
                  </a:cubicBezTo>
                  <a:cubicBezTo>
                    <a:pt x="2535" y="5404"/>
                    <a:pt x="2669" y="5171"/>
                    <a:pt x="2635" y="4971"/>
                  </a:cubicBezTo>
                  <a:cubicBezTo>
                    <a:pt x="2569" y="4771"/>
                    <a:pt x="2368" y="4637"/>
                    <a:pt x="2302" y="4437"/>
                  </a:cubicBezTo>
                  <a:cubicBezTo>
                    <a:pt x="2268" y="4270"/>
                    <a:pt x="2402" y="4003"/>
                    <a:pt x="2368" y="3803"/>
                  </a:cubicBezTo>
                  <a:cubicBezTo>
                    <a:pt x="2302" y="3637"/>
                    <a:pt x="2268" y="3436"/>
                    <a:pt x="2202" y="3236"/>
                  </a:cubicBezTo>
                  <a:cubicBezTo>
                    <a:pt x="2135" y="3069"/>
                    <a:pt x="2068" y="2869"/>
                    <a:pt x="2002" y="2703"/>
                  </a:cubicBezTo>
                  <a:cubicBezTo>
                    <a:pt x="1935" y="2502"/>
                    <a:pt x="1635" y="2402"/>
                    <a:pt x="1568" y="2236"/>
                  </a:cubicBezTo>
                  <a:cubicBezTo>
                    <a:pt x="1501" y="2035"/>
                    <a:pt x="1668" y="1769"/>
                    <a:pt x="1568" y="1568"/>
                  </a:cubicBezTo>
                  <a:cubicBezTo>
                    <a:pt x="1501" y="1402"/>
                    <a:pt x="1334" y="1268"/>
                    <a:pt x="1268" y="1068"/>
                  </a:cubicBezTo>
                  <a:cubicBezTo>
                    <a:pt x="1201" y="901"/>
                    <a:pt x="1301" y="634"/>
                    <a:pt x="1201" y="468"/>
                  </a:cubicBezTo>
                  <a:cubicBezTo>
                    <a:pt x="1134" y="267"/>
                    <a:pt x="834" y="201"/>
                    <a:pt x="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1825723" y="4142017"/>
              <a:ext cx="170402" cy="134818"/>
            </a:xfrm>
            <a:custGeom>
              <a:rect b="b" l="l" r="r" t="t"/>
              <a:pathLst>
                <a:path extrusionOk="0" h="3308" w="4271">
                  <a:moveTo>
                    <a:pt x="2641" y="0"/>
                  </a:moveTo>
                  <a:cubicBezTo>
                    <a:pt x="2162" y="0"/>
                    <a:pt x="1688" y="132"/>
                    <a:pt x="1269" y="372"/>
                  </a:cubicBezTo>
                  <a:cubicBezTo>
                    <a:pt x="768" y="672"/>
                    <a:pt x="401" y="1139"/>
                    <a:pt x="201" y="1673"/>
                  </a:cubicBezTo>
                  <a:cubicBezTo>
                    <a:pt x="1" y="2207"/>
                    <a:pt x="34" y="2807"/>
                    <a:pt x="335" y="3308"/>
                  </a:cubicBezTo>
                  <a:cubicBezTo>
                    <a:pt x="902" y="3041"/>
                    <a:pt x="1235" y="2841"/>
                    <a:pt x="1602" y="2707"/>
                  </a:cubicBezTo>
                  <a:cubicBezTo>
                    <a:pt x="1902" y="2540"/>
                    <a:pt x="2136" y="2407"/>
                    <a:pt x="2403" y="2273"/>
                  </a:cubicBezTo>
                  <a:cubicBezTo>
                    <a:pt x="2670" y="2107"/>
                    <a:pt x="2903" y="1940"/>
                    <a:pt x="3203" y="1706"/>
                  </a:cubicBezTo>
                  <a:cubicBezTo>
                    <a:pt x="3503" y="1440"/>
                    <a:pt x="3837" y="1139"/>
                    <a:pt x="4271" y="706"/>
                  </a:cubicBezTo>
                  <a:cubicBezTo>
                    <a:pt x="3837" y="239"/>
                    <a:pt x="3303" y="39"/>
                    <a:pt x="2803" y="5"/>
                  </a:cubicBezTo>
                  <a:cubicBezTo>
                    <a:pt x="2749" y="2"/>
                    <a:pt x="2695" y="0"/>
                    <a:pt x="2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1572888" y="4082149"/>
              <a:ext cx="110476" cy="122632"/>
            </a:xfrm>
            <a:custGeom>
              <a:rect b="b" l="l" r="r" t="t"/>
              <a:pathLst>
                <a:path extrusionOk="0" h="3009" w="2769">
                  <a:moveTo>
                    <a:pt x="635" y="0"/>
                  </a:moveTo>
                  <a:cubicBezTo>
                    <a:pt x="460" y="0"/>
                    <a:pt x="271" y="22"/>
                    <a:pt x="67" y="73"/>
                  </a:cubicBezTo>
                  <a:cubicBezTo>
                    <a:pt x="0" y="640"/>
                    <a:pt x="67" y="1007"/>
                    <a:pt x="134" y="1341"/>
                  </a:cubicBezTo>
                  <a:cubicBezTo>
                    <a:pt x="234" y="1674"/>
                    <a:pt x="367" y="1941"/>
                    <a:pt x="567" y="2175"/>
                  </a:cubicBezTo>
                  <a:cubicBezTo>
                    <a:pt x="767" y="2375"/>
                    <a:pt x="1001" y="2575"/>
                    <a:pt x="1301" y="2708"/>
                  </a:cubicBezTo>
                  <a:cubicBezTo>
                    <a:pt x="1601" y="2842"/>
                    <a:pt x="1968" y="2975"/>
                    <a:pt x="2535" y="3009"/>
                  </a:cubicBezTo>
                  <a:cubicBezTo>
                    <a:pt x="2735" y="2475"/>
                    <a:pt x="2769" y="2075"/>
                    <a:pt x="2702" y="1674"/>
                  </a:cubicBezTo>
                  <a:cubicBezTo>
                    <a:pt x="2635" y="1307"/>
                    <a:pt x="2469" y="1007"/>
                    <a:pt x="2235" y="740"/>
                  </a:cubicBezTo>
                  <a:cubicBezTo>
                    <a:pt x="2035" y="473"/>
                    <a:pt x="1735" y="273"/>
                    <a:pt x="1368" y="140"/>
                  </a:cubicBezTo>
                  <a:cubicBezTo>
                    <a:pt x="1162" y="57"/>
                    <a:pt x="917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1386564" y="4216150"/>
              <a:ext cx="227615" cy="96019"/>
            </a:xfrm>
            <a:custGeom>
              <a:rect b="b" l="l" r="r" t="t"/>
              <a:pathLst>
                <a:path extrusionOk="0" h="2356" w="5705">
                  <a:moveTo>
                    <a:pt x="2731" y="1"/>
                  </a:moveTo>
                  <a:cubicBezTo>
                    <a:pt x="2246" y="1"/>
                    <a:pt x="1752" y="102"/>
                    <a:pt x="1301" y="288"/>
                  </a:cubicBezTo>
                  <a:cubicBezTo>
                    <a:pt x="734" y="555"/>
                    <a:pt x="234" y="988"/>
                    <a:pt x="0" y="1622"/>
                  </a:cubicBezTo>
                  <a:cubicBezTo>
                    <a:pt x="667" y="1789"/>
                    <a:pt x="1134" y="1922"/>
                    <a:pt x="1568" y="2022"/>
                  </a:cubicBezTo>
                  <a:cubicBezTo>
                    <a:pt x="2002" y="2089"/>
                    <a:pt x="2402" y="2156"/>
                    <a:pt x="2802" y="2222"/>
                  </a:cubicBezTo>
                  <a:cubicBezTo>
                    <a:pt x="3202" y="2256"/>
                    <a:pt x="3603" y="2289"/>
                    <a:pt x="4070" y="2322"/>
                  </a:cubicBezTo>
                  <a:cubicBezTo>
                    <a:pt x="4537" y="2322"/>
                    <a:pt x="5004" y="2356"/>
                    <a:pt x="5704" y="2356"/>
                  </a:cubicBezTo>
                  <a:cubicBezTo>
                    <a:pt x="5604" y="1655"/>
                    <a:pt x="5237" y="1122"/>
                    <a:pt x="4770" y="755"/>
                  </a:cubicBezTo>
                  <a:cubicBezTo>
                    <a:pt x="4303" y="354"/>
                    <a:pt x="3703" y="121"/>
                    <a:pt x="3102" y="21"/>
                  </a:cubicBezTo>
                  <a:cubicBezTo>
                    <a:pt x="2980" y="7"/>
                    <a:pt x="2856" y="1"/>
                    <a:pt x="2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1668683" y="4082108"/>
              <a:ext cx="119812" cy="171619"/>
            </a:xfrm>
            <a:custGeom>
              <a:rect b="b" l="l" r="r" t="t"/>
              <a:pathLst>
                <a:path extrusionOk="0" h="4211" w="3003">
                  <a:moveTo>
                    <a:pt x="2376" y="0"/>
                  </a:moveTo>
                  <a:cubicBezTo>
                    <a:pt x="2028" y="0"/>
                    <a:pt x="1695" y="94"/>
                    <a:pt x="1402" y="241"/>
                  </a:cubicBezTo>
                  <a:cubicBezTo>
                    <a:pt x="935" y="474"/>
                    <a:pt x="568" y="875"/>
                    <a:pt x="334" y="1342"/>
                  </a:cubicBezTo>
                  <a:cubicBezTo>
                    <a:pt x="101" y="1775"/>
                    <a:pt x="1" y="2309"/>
                    <a:pt x="68" y="2843"/>
                  </a:cubicBezTo>
                  <a:cubicBezTo>
                    <a:pt x="134" y="3343"/>
                    <a:pt x="334" y="3877"/>
                    <a:pt x="868" y="4210"/>
                  </a:cubicBezTo>
                  <a:cubicBezTo>
                    <a:pt x="1268" y="3777"/>
                    <a:pt x="1535" y="3443"/>
                    <a:pt x="1735" y="3176"/>
                  </a:cubicBezTo>
                  <a:cubicBezTo>
                    <a:pt x="1969" y="2876"/>
                    <a:pt x="2136" y="2643"/>
                    <a:pt x="2269" y="2376"/>
                  </a:cubicBezTo>
                  <a:cubicBezTo>
                    <a:pt x="2436" y="2076"/>
                    <a:pt x="2536" y="1809"/>
                    <a:pt x="2636" y="1475"/>
                  </a:cubicBezTo>
                  <a:cubicBezTo>
                    <a:pt x="2769" y="1108"/>
                    <a:pt x="2870" y="708"/>
                    <a:pt x="3003" y="108"/>
                  </a:cubicBezTo>
                  <a:cubicBezTo>
                    <a:pt x="2792" y="33"/>
                    <a:pt x="2581" y="0"/>
                    <a:pt x="2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1732560" y="4085695"/>
              <a:ext cx="142474" cy="150345"/>
            </a:xfrm>
            <a:custGeom>
              <a:rect b="b" l="l" r="r" t="t"/>
              <a:pathLst>
                <a:path extrusionOk="0" h="3689" w="3571">
                  <a:moveTo>
                    <a:pt x="2329" y="1"/>
                  </a:moveTo>
                  <a:cubicBezTo>
                    <a:pt x="2231" y="1"/>
                    <a:pt x="2134" y="7"/>
                    <a:pt x="2036" y="20"/>
                  </a:cubicBezTo>
                  <a:cubicBezTo>
                    <a:pt x="1502" y="120"/>
                    <a:pt x="1035" y="386"/>
                    <a:pt x="668" y="753"/>
                  </a:cubicBezTo>
                  <a:cubicBezTo>
                    <a:pt x="301" y="1154"/>
                    <a:pt x="68" y="1654"/>
                    <a:pt x="34" y="2188"/>
                  </a:cubicBezTo>
                  <a:cubicBezTo>
                    <a:pt x="1" y="2721"/>
                    <a:pt x="168" y="3255"/>
                    <a:pt x="601" y="3689"/>
                  </a:cubicBezTo>
                  <a:cubicBezTo>
                    <a:pt x="1068" y="3289"/>
                    <a:pt x="1369" y="3055"/>
                    <a:pt x="1635" y="2855"/>
                  </a:cubicBezTo>
                  <a:cubicBezTo>
                    <a:pt x="1902" y="2621"/>
                    <a:pt x="2102" y="2455"/>
                    <a:pt x="2269" y="2254"/>
                  </a:cubicBezTo>
                  <a:cubicBezTo>
                    <a:pt x="2469" y="2088"/>
                    <a:pt x="2603" y="1854"/>
                    <a:pt x="2803" y="1587"/>
                  </a:cubicBezTo>
                  <a:lnTo>
                    <a:pt x="3570" y="487"/>
                  </a:lnTo>
                  <a:cubicBezTo>
                    <a:pt x="3189" y="132"/>
                    <a:pt x="2763" y="1"/>
                    <a:pt x="2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1556889" y="4157178"/>
              <a:ext cx="131821" cy="114236"/>
            </a:xfrm>
            <a:custGeom>
              <a:rect b="b" l="l" r="r" t="t"/>
              <a:pathLst>
                <a:path extrusionOk="0" h="2803" w="3304">
                  <a:moveTo>
                    <a:pt x="1302" y="0"/>
                  </a:moveTo>
                  <a:cubicBezTo>
                    <a:pt x="868" y="0"/>
                    <a:pt x="434" y="100"/>
                    <a:pt x="1" y="467"/>
                  </a:cubicBezTo>
                  <a:cubicBezTo>
                    <a:pt x="234" y="1001"/>
                    <a:pt x="401" y="1301"/>
                    <a:pt x="568" y="1568"/>
                  </a:cubicBezTo>
                  <a:cubicBezTo>
                    <a:pt x="735" y="1835"/>
                    <a:pt x="901" y="2035"/>
                    <a:pt x="1102" y="2168"/>
                  </a:cubicBezTo>
                  <a:cubicBezTo>
                    <a:pt x="1302" y="2335"/>
                    <a:pt x="1535" y="2435"/>
                    <a:pt x="1835" y="2535"/>
                  </a:cubicBezTo>
                  <a:cubicBezTo>
                    <a:pt x="2136" y="2635"/>
                    <a:pt x="2503" y="2735"/>
                    <a:pt x="3070" y="2802"/>
                  </a:cubicBezTo>
                  <a:cubicBezTo>
                    <a:pt x="3303" y="2302"/>
                    <a:pt x="3303" y="1835"/>
                    <a:pt x="3170" y="1434"/>
                  </a:cubicBezTo>
                  <a:cubicBezTo>
                    <a:pt x="3036" y="1034"/>
                    <a:pt x="2769" y="667"/>
                    <a:pt x="2469" y="434"/>
                  </a:cubicBezTo>
                  <a:cubicBezTo>
                    <a:pt x="2136" y="167"/>
                    <a:pt x="1735" y="33"/>
                    <a:pt x="1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1457104" y="4168385"/>
              <a:ext cx="173035" cy="112525"/>
            </a:xfrm>
            <a:custGeom>
              <a:rect b="b" l="l" r="r" t="t"/>
              <a:pathLst>
                <a:path extrusionOk="0" h="2761" w="4337">
                  <a:moveTo>
                    <a:pt x="1742" y="0"/>
                  </a:moveTo>
                  <a:cubicBezTo>
                    <a:pt x="1618" y="0"/>
                    <a:pt x="1493" y="9"/>
                    <a:pt x="1368" y="25"/>
                  </a:cubicBezTo>
                  <a:cubicBezTo>
                    <a:pt x="867" y="125"/>
                    <a:pt x="367" y="326"/>
                    <a:pt x="0" y="826"/>
                  </a:cubicBezTo>
                  <a:cubicBezTo>
                    <a:pt x="467" y="1260"/>
                    <a:pt x="767" y="1526"/>
                    <a:pt x="1067" y="1727"/>
                  </a:cubicBezTo>
                  <a:cubicBezTo>
                    <a:pt x="1368" y="1960"/>
                    <a:pt x="1601" y="2127"/>
                    <a:pt x="1901" y="2260"/>
                  </a:cubicBezTo>
                  <a:cubicBezTo>
                    <a:pt x="2168" y="2360"/>
                    <a:pt x="2468" y="2460"/>
                    <a:pt x="2835" y="2560"/>
                  </a:cubicBezTo>
                  <a:cubicBezTo>
                    <a:pt x="3202" y="2627"/>
                    <a:pt x="3603" y="2694"/>
                    <a:pt x="4203" y="2761"/>
                  </a:cubicBezTo>
                  <a:cubicBezTo>
                    <a:pt x="4336" y="2160"/>
                    <a:pt x="4203" y="1660"/>
                    <a:pt x="3936" y="1226"/>
                  </a:cubicBezTo>
                  <a:cubicBezTo>
                    <a:pt x="3669" y="793"/>
                    <a:pt x="3269" y="459"/>
                    <a:pt x="2835" y="225"/>
                  </a:cubicBezTo>
                  <a:cubicBezTo>
                    <a:pt x="2485" y="75"/>
                    <a:pt x="2116" y="0"/>
                    <a:pt x="1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1638082" y="4036178"/>
              <a:ext cx="87894" cy="150916"/>
            </a:xfrm>
            <a:custGeom>
              <a:rect b="b" l="l" r="r" t="t"/>
              <a:pathLst>
                <a:path extrusionOk="0" h="3703" w="2203">
                  <a:moveTo>
                    <a:pt x="1335" y="0"/>
                  </a:moveTo>
                  <a:cubicBezTo>
                    <a:pt x="801" y="167"/>
                    <a:pt x="501" y="501"/>
                    <a:pt x="301" y="801"/>
                  </a:cubicBezTo>
                  <a:cubicBezTo>
                    <a:pt x="101" y="1134"/>
                    <a:pt x="1" y="1468"/>
                    <a:pt x="1" y="1835"/>
                  </a:cubicBezTo>
                  <a:cubicBezTo>
                    <a:pt x="1" y="2169"/>
                    <a:pt x="67" y="2535"/>
                    <a:pt x="267" y="2869"/>
                  </a:cubicBezTo>
                  <a:cubicBezTo>
                    <a:pt x="468" y="3169"/>
                    <a:pt x="768" y="3503"/>
                    <a:pt x="1302" y="3703"/>
                  </a:cubicBezTo>
                  <a:cubicBezTo>
                    <a:pt x="1668" y="3269"/>
                    <a:pt x="1869" y="3002"/>
                    <a:pt x="2002" y="2669"/>
                  </a:cubicBezTo>
                  <a:cubicBezTo>
                    <a:pt x="2135" y="2402"/>
                    <a:pt x="2202" y="2135"/>
                    <a:pt x="2202" y="1835"/>
                  </a:cubicBezTo>
                  <a:cubicBezTo>
                    <a:pt x="2202" y="1568"/>
                    <a:pt x="2135" y="1301"/>
                    <a:pt x="2002" y="1001"/>
                  </a:cubicBezTo>
                  <a:cubicBezTo>
                    <a:pt x="1869" y="701"/>
                    <a:pt x="1668" y="401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1780478" y="4133948"/>
              <a:ext cx="115822" cy="117048"/>
            </a:xfrm>
            <a:custGeom>
              <a:rect b="b" l="l" r="r" t="t"/>
              <a:pathLst>
                <a:path extrusionOk="0" h="2872" w="2903">
                  <a:moveTo>
                    <a:pt x="1946" y="1"/>
                  </a:moveTo>
                  <a:cubicBezTo>
                    <a:pt x="1802" y="1"/>
                    <a:pt x="1663" y="15"/>
                    <a:pt x="1535" y="36"/>
                  </a:cubicBezTo>
                  <a:cubicBezTo>
                    <a:pt x="1135" y="136"/>
                    <a:pt x="801" y="337"/>
                    <a:pt x="568" y="603"/>
                  </a:cubicBezTo>
                  <a:cubicBezTo>
                    <a:pt x="301" y="870"/>
                    <a:pt x="134" y="1204"/>
                    <a:pt x="68" y="1571"/>
                  </a:cubicBezTo>
                  <a:cubicBezTo>
                    <a:pt x="1" y="1938"/>
                    <a:pt x="1" y="2338"/>
                    <a:pt x="201" y="2872"/>
                  </a:cubicBezTo>
                  <a:cubicBezTo>
                    <a:pt x="768" y="2872"/>
                    <a:pt x="1135" y="2738"/>
                    <a:pt x="1435" y="2638"/>
                  </a:cubicBezTo>
                  <a:cubicBezTo>
                    <a:pt x="1769" y="2471"/>
                    <a:pt x="2002" y="2338"/>
                    <a:pt x="2169" y="2138"/>
                  </a:cubicBezTo>
                  <a:cubicBezTo>
                    <a:pt x="2369" y="1938"/>
                    <a:pt x="2469" y="1704"/>
                    <a:pt x="2603" y="1437"/>
                  </a:cubicBezTo>
                  <a:cubicBezTo>
                    <a:pt x="2703" y="1137"/>
                    <a:pt x="2769" y="804"/>
                    <a:pt x="2903" y="270"/>
                  </a:cubicBezTo>
                  <a:cubicBezTo>
                    <a:pt x="2585" y="66"/>
                    <a:pt x="2253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1393187" y="4207184"/>
              <a:ext cx="576319" cy="179770"/>
            </a:xfrm>
            <a:custGeom>
              <a:rect b="b" l="l" r="r" t="t"/>
              <a:pathLst>
                <a:path extrusionOk="0" h="4411" w="14445">
                  <a:moveTo>
                    <a:pt x="8865" y="0"/>
                  </a:moveTo>
                  <a:cubicBezTo>
                    <a:pt x="8782" y="0"/>
                    <a:pt x="8696" y="3"/>
                    <a:pt x="8607" y="7"/>
                  </a:cubicBezTo>
                  <a:cubicBezTo>
                    <a:pt x="6072" y="141"/>
                    <a:pt x="4271" y="2542"/>
                    <a:pt x="4271" y="2542"/>
                  </a:cubicBezTo>
                  <a:cubicBezTo>
                    <a:pt x="4271" y="2542"/>
                    <a:pt x="3470" y="2075"/>
                    <a:pt x="2536" y="2075"/>
                  </a:cubicBezTo>
                  <a:cubicBezTo>
                    <a:pt x="1602" y="2075"/>
                    <a:pt x="535" y="2542"/>
                    <a:pt x="1" y="4411"/>
                  </a:cubicBezTo>
                  <a:lnTo>
                    <a:pt x="13944" y="4411"/>
                  </a:lnTo>
                  <a:cubicBezTo>
                    <a:pt x="13944" y="4411"/>
                    <a:pt x="14445" y="2176"/>
                    <a:pt x="13077" y="1442"/>
                  </a:cubicBezTo>
                  <a:cubicBezTo>
                    <a:pt x="12710" y="1245"/>
                    <a:pt x="12403" y="1173"/>
                    <a:pt x="12150" y="1173"/>
                  </a:cubicBezTo>
                  <a:cubicBezTo>
                    <a:pt x="11461" y="1173"/>
                    <a:pt x="11176" y="1709"/>
                    <a:pt x="11176" y="1709"/>
                  </a:cubicBezTo>
                  <a:cubicBezTo>
                    <a:pt x="11176" y="1709"/>
                    <a:pt x="11144" y="0"/>
                    <a:pt x="8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331609" y="4193794"/>
              <a:ext cx="170402" cy="136203"/>
            </a:xfrm>
            <a:custGeom>
              <a:rect b="b" l="l" r="r" t="t"/>
              <a:pathLst>
                <a:path extrusionOk="0" h="3342" w="4271">
                  <a:moveTo>
                    <a:pt x="1629" y="1"/>
                  </a:moveTo>
                  <a:cubicBezTo>
                    <a:pt x="1575" y="1"/>
                    <a:pt x="1522" y="2"/>
                    <a:pt x="1469" y="6"/>
                  </a:cubicBezTo>
                  <a:cubicBezTo>
                    <a:pt x="968" y="72"/>
                    <a:pt x="435" y="239"/>
                    <a:pt x="1" y="706"/>
                  </a:cubicBezTo>
                  <a:cubicBezTo>
                    <a:pt x="435" y="1173"/>
                    <a:pt x="768" y="1440"/>
                    <a:pt x="1068" y="1707"/>
                  </a:cubicBezTo>
                  <a:cubicBezTo>
                    <a:pt x="1369" y="1940"/>
                    <a:pt x="1602" y="2141"/>
                    <a:pt x="1869" y="2274"/>
                  </a:cubicBezTo>
                  <a:cubicBezTo>
                    <a:pt x="2136" y="2441"/>
                    <a:pt x="2369" y="2541"/>
                    <a:pt x="2670" y="2708"/>
                  </a:cubicBezTo>
                  <a:cubicBezTo>
                    <a:pt x="3036" y="2841"/>
                    <a:pt x="3370" y="3041"/>
                    <a:pt x="3937" y="3341"/>
                  </a:cubicBezTo>
                  <a:cubicBezTo>
                    <a:pt x="4237" y="2808"/>
                    <a:pt x="4271" y="2207"/>
                    <a:pt x="4071" y="1674"/>
                  </a:cubicBezTo>
                  <a:cubicBezTo>
                    <a:pt x="3904" y="1140"/>
                    <a:pt x="3503" y="673"/>
                    <a:pt x="3003" y="406"/>
                  </a:cubicBezTo>
                  <a:cubicBezTo>
                    <a:pt x="2583" y="136"/>
                    <a:pt x="2108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644370" y="4135230"/>
              <a:ext cx="110516" cy="121368"/>
            </a:xfrm>
            <a:custGeom>
              <a:rect b="b" l="l" r="r" t="t"/>
              <a:pathLst>
                <a:path extrusionOk="0" h="2978" w="2770">
                  <a:moveTo>
                    <a:pt x="2094" y="0"/>
                  </a:moveTo>
                  <a:cubicBezTo>
                    <a:pt x="1821" y="0"/>
                    <a:pt x="1589" y="48"/>
                    <a:pt x="1369" y="108"/>
                  </a:cubicBezTo>
                  <a:cubicBezTo>
                    <a:pt x="1035" y="242"/>
                    <a:pt x="735" y="442"/>
                    <a:pt x="501" y="709"/>
                  </a:cubicBezTo>
                  <a:cubicBezTo>
                    <a:pt x="301" y="976"/>
                    <a:pt x="134" y="1309"/>
                    <a:pt x="68" y="1676"/>
                  </a:cubicBezTo>
                  <a:cubicBezTo>
                    <a:pt x="1" y="2043"/>
                    <a:pt x="34" y="2477"/>
                    <a:pt x="234" y="2977"/>
                  </a:cubicBezTo>
                  <a:cubicBezTo>
                    <a:pt x="801" y="2944"/>
                    <a:pt x="1168" y="2844"/>
                    <a:pt x="1469" y="2710"/>
                  </a:cubicBezTo>
                  <a:cubicBezTo>
                    <a:pt x="1769" y="2544"/>
                    <a:pt x="2002" y="2377"/>
                    <a:pt x="2202" y="2143"/>
                  </a:cubicBezTo>
                  <a:cubicBezTo>
                    <a:pt x="2403" y="1910"/>
                    <a:pt x="2536" y="1643"/>
                    <a:pt x="2636" y="1343"/>
                  </a:cubicBezTo>
                  <a:cubicBezTo>
                    <a:pt x="2703" y="1009"/>
                    <a:pt x="2770" y="609"/>
                    <a:pt x="2703" y="75"/>
                  </a:cubicBezTo>
                  <a:cubicBezTo>
                    <a:pt x="2476" y="22"/>
                    <a:pt x="2276" y="0"/>
                    <a:pt x="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3713594" y="4268579"/>
              <a:ext cx="227615" cy="95407"/>
            </a:xfrm>
            <a:custGeom>
              <a:rect b="b" l="l" r="r" t="t"/>
              <a:pathLst>
                <a:path extrusionOk="0" h="2341" w="5705">
                  <a:moveTo>
                    <a:pt x="3078" y="0"/>
                  </a:moveTo>
                  <a:cubicBezTo>
                    <a:pt x="2918" y="0"/>
                    <a:pt x="2759" y="13"/>
                    <a:pt x="2602" y="39"/>
                  </a:cubicBezTo>
                  <a:cubicBezTo>
                    <a:pt x="2002" y="105"/>
                    <a:pt x="1401" y="339"/>
                    <a:pt x="934" y="739"/>
                  </a:cubicBezTo>
                  <a:cubicBezTo>
                    <a:pt x="467" y="1140"/>
                    <a:pt x="101" y="1673"/>
                    <a:pt x="0" y="2340"/>
                  </a:cubicBezTo>
                  <a:cubicBezTo>
                    <a:pt x="701" y="2340"/>
                    <a:pt x="1168" y="2340"/>
                    <a:pt x="1635" y="2307"/>
                  </a:cubicBezTo>
                  <a:cubicBezTo>
                    <a:pt x="2102" y="2274"/>
                    <a:pt x="2502" y="2274"/>
                    <a:pt x="2903" y="2207"/>
                  </a:cubicBezTo>
                  <a:cubicBezTo>
                    <a:pt x="3303" y="2140"/>
                    <a:pt x="3703" y="2074"/>
                    <a:pt x="4137" y="2007"/>
                  </a:cubicBezTo>
                  <a:cubicBezTo>
                    <a:pt x="4570" y="1907"/>
                    <a:pt x="5037" y="1773"/>
                    <a:pt x="5705" y="1607"/>
                  </a:cubicBezTo>
                  <a:cubicBezTo>
                    <a:pt x="5471" y="973"/>
                    <a:pt x="4971" y="539"/>
                    <a:pt x="4404" y="272"/>
                  </a:cubicBezTo>
                  <a:cubicBezTo>
                    <a:pt x="3985" y="100"/>
                    <a:pt x="3530" y="0"/>
                    <a:pt x="3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539239" y="4134211"/>
              <a:ext cx="119812" cy="171334"/>
            </a:xfrm>
            <a:custGeom>
              <a:rect b="b" l="l" r="r" t="t"/>
              <a:pathLst>
                <a:path extrusionOk="0" h="4204" w="3003">
                  <a:moveTo>
                    <a:pt x="670" y="1"/>
                  </a:moveTo>
                  <a:cubicBezTo>
                    <a:pt x="451" y="1"/>
                    <a:pt x="226" y="41"/>
                    <a:pt x="1" y="133"/>
                  </a:cubicBezTo>
                  <a:cubicBezTo>
                    <a:pt x="134" y="734"/>
                    <a:pt x="234" y="1101"/>
                    <a:pt x="368" y="1468"/>
                  </a:cubicBezTo>
                  <a:cubicBezTo>
                    <a:pt x="468" y="1801"/>
                    <a:pt x="568" y="2102"/>
                    <a:pt x="735" y="2368"/>
                  </a:cubicBezTo>
                  <a:cubicBezTo>
                    <a:pt x="868" y="2635"/>
                    <a:pt x="1035" y="2869"/>
                    <a:pt x="1268" y="3169"/>
                  </a:cubicBezTo>
                  <a:cubicBezTo>
                    <a:pt x="1468" y="3469"/>
                    <a:pt x="1735" y="3769"/>
                    <a:pt x="2169" y="4203"/>
                  </a:cubicBezTo>
                  <a:cubicBezTo>
                    <a:pt x="2669" y="3869"/>
                    <a:pt x="2869" y="3336"/>
                    <a:pt x="2936" y="2835"/>
                  </a:cubicBezTo>
                  <a:cubicBezTo>
                    <a:pt x="3003" y="2302"/>
                    <a:pt x="2903" y="1801"/>
                    <a:pt x="2669" y="1334"/>
                  </a:cubicBezTo>
                  <a:cubicBezTo>
                    <a:pt x="2436" y="867"/>
                    <a:pt x="2069" y="500"/>
                    <a:pt x="1602" y="234"/>
                  </a:cubicBezTo>
                  <a:cubicBezTo>
                    <a:pt x="1320" y="93"/>
                    <a:pt x="1003" y="1"/>
                    <a:pt x="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452740" y="4138857"/>
              <a:ext cx="142434" cy="149000"/>
            </a:xfrm>
            <a:custGeom>
              <a:rect b="b" l="l" r="r" t="t"/>
              <a:pathLst>
                <a:path extrusionOk="0" h="3656" w="3570">
                  <a:moveTo>
                    <a:pt x="1237" y="0"/>
                  </a:moveTo>
                  <a:cubicBezTo>
                    <a:pt x="805" y="0"/>
                    <a:pt x="381" y="127"/>
                    <a:pt x="0" y="453"/>
                  </a:cubicBezTo>
                  <a:lnTo>
                    <a:pt x="768" y="1554"/>
                  </a:lnTo>
                  <a:cubicBezTo>
                    <a:pt x="968" y="1854"/>
                    <a:pt x="1101" y="2054"/>
                    <a:pt x="1301" y="2254"/>
                  </a:cubicBezTo>
                  <a:cubicBezTo>
                    <a:pt x="1468" y="2421"/>
                    <a:pt x="1668" y="2588"/>
                    <a:pt x="1935" y="2821"/>
                  </a:cubicBezTo>
                  <a:cubicBezTo>
                    <a:pt x="2202" y="3022"/>
                    <a:pt x="2502" y="3255"/>
                    <a:pt x="2969" y="3655"/>
                  </a:cubicBezTo>
                  <a:cubicBezTo>
                    <a:pt x="3403" y="3255"/>
                    <a:pt x="3570" y="2688"/>
                    <a:pt x="3536" y="2154"/>
                  </a:cubicBezTo>
                  <a:cubicBezTo>
                    <a:pt x="3503" y="1654"/>
                    <a:pt x="3269" y="1120"/>
                    <a:pt x="2903" y="753"/>
                  </a:cubicBezTo>
                  <a:cubicBezTo>
                    <a:pt x="2536" y="353"/>
                    <a:pt x="2069" y="86"/>
                    <a:pt x="1535" y="19"/>
                  </a:cubicBezTo>
                  <a:cubicBezTo>
                    <a:pt x="1436" y="7"/>
                    <a:pt x="1336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3639064" y="4208955"/>
              <a:ext cx="131781" cy="115622"/>
            </a:xfrm>
            <a:custGeom>
              <a:rect b="b" l="l" r="r" t="t"/>
              <a:pathLst>
                <a:path extrusionOk="0" h="2837" w="3303">
                  <a:moveTo>
                    <a:pt x="2002" y="1"/>
                  </a:moveTo>
                  <a:cubicBezTo>
                    <a:pt x="1568" y="34"/>
                    <a:pt x="1168" y="201"/>
                    <a:pt x="834" y="434"/>
                  </a:cubicBezTo>
                  <a:cubicBezTo>
                    <a:pt x="534" y="701"/>
                    <a:pt x="267" y="1035"/>
                    <a:pt x="134" y="1435"/>
                  </a:cubicBezTo>
                  <a:cubicBezTo>
                    <a:pt x="0" y="1835"/>
                    <a:pt x="0" y="2302"/>
                    <a:pt x="234" y="2836"/>
                  </a:cubicBezTo>
                  <a:cubicBezTo>
                    <a:pt x="801" y="2736"/>
                    <a:pt x="1168" y="2636"/>
                    <a:pt x="1468" y="2569"/>
                  </a:cubicBezTo>
                  <a:cubicBezTo>
                    <a:pt x="1768" y="2469"/>
                    <a:pt x="2002" y="2336"/>
                    <a:pt x="2202" y="2202"/>
                  </a:cubicBezTo>
                  <a:cubicBezTo>
                    <a:pt x="2402" y="2035"/>
                    <a:pt x="2569" y="1835"/>
                    <a:pt x="2736" y="1568"/>
                  </a:cubicBezTo>
                  <a:cubicBezTo>
                    <a:pt x="2903" y="1302"/>
                    <a:pt x="3069" y="1001"/>
                    <a:pt x="3303" y="468"/>
                  </a:cubicBezTo>
                  <a:cubicBezTo>
                    <a:pt x="2869" y="101"/>
                    <a:pt x="2436" y="1"/>
                    <a:pt x="2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3697634" y="4220203"/>
              <a:ext cx="173035" cy="113869"/>
            </a:xfrm>
            <a:custGeom>
              <a:rect b="b" l="l" r="r" t="t"/>
              <a:pathLst>
                <a:path extrusionOk="0" h="2794" w="4337">
                  <a:moveTo>
                    <a:pt x="2605" y="0"/>
                  </a:moveTo>
                  <a:cubicBezTo>
                    <a:pt x="2228" y="0"/>
                    <a:pt x="1855" y="82"/>
                    <a:pt x="1501" y="258"/>
                  </a:cubicBezTo>
                  <a:cubicBezTo>
                    <a:pt x="1068" y="459"/>
                    <a:pt x="667" y="792"/>
                    <a:pt x="400" y="1226"/>
                  </a:cubicBezTo>
                  <a:cubicBezTo>
                    <a:pt x="134" y="1659"/>
                    <a:pt x="0" y="2193"/>
                    <a:pt x="134" y="2794"/>
                  </a:cubicBezTo>
                  <a:cubicBezTo>
                    <a:pt x="734" y="2693"/>
                    <a:pt x="1134" y="2627"/>
                    <a:pt x="1501" y="2560"/>
                  </a:cubicBezTo>
                  <a:cubicBezTo>
                    <a:pt x="1868" y="2460"/>
                    <a:pt x="2168" y="2393"/>
                    <a:pt x="2435" y="2260"/>
                  </a:cubicBezTo>
                  <a:cubicBezTo>
                    <a:pt x="2735" y="2126"/>
                    <a:pt x="2969" y="1960"/>
                    <a:pt x="3269" y="1726"/>
                  </a:cubicBezTo>
                  <a:cubicBezTo>
                    <a:pt x="3569" y="1526"/>
                    <a:pt x="3870" y="1259"/>
                    <a:pt x="4337" y="825"/>
                  </a:cubicBezTo>
                  <a:cubicBezTo>
                    <a:pt x="3970" y="325"/>
                    <a:pt x="3469" y="125"/>
                    <a:pt x="2969" y="25"/>
                  </a:cubicBezTo>
                  <a:cubicBezTo>
                    <a:pt x="2848" y="9"/>
                    <a:pt x="2726" y="0"/>
                    <a:pt x="2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3601799" y="4087955"/>
              <a:ext cx="87894" cy="150957"/>
            </a:xfrm>
            <a:custGeom>
              <a:rect b="b" l="l" r="r" t="t"/>
              <a:pathLst>
                <a:path extrusionOk="0" h="3704" w="2203">
                  <a:moveTo>
                    <a:pt x="868" y="1"/>
                  </a:moveTo>
                  <a:cubicBezTo>
                    <a:pt x="501" y="435"/>
                    <a:pt x="334" y="701"/>
                    <a:pt x="167" y="1002"/>
                  </a:cubicBezTo>
                  <a:cubicBezTo>
                    <a:pt x="67" y="1302"/>
                    <a:pt x="0" y="1569"/>
                    <a:pt x="0" y="1869"/>
                  </a:cubicBezTo>
                  <a:cubicBezTo>
                    <a:pt x="0" y="2136"/>
                    <a:pt x="67" y="2403"/>
                    <a:pt x="201" y="2703"/>
                  </a:cubicBezTo>
                  <a:cubicBezTo>
                    <a:pt x="334" y="3003"/>
                    <a:pt x="534" y="3270"/>
                    <a:pt x="901" y="3704"/>
                  </a:cubicBezTo>
                  <a:cubicBezTo>
                    <a:pt x="1435" y="3537"/>
                    <a:pt x="1735" y="3203"/>
                    <a:pt x="1935" y="2870"/>
                  </a:cubicBezTo>
                  <a:cubicBezTo>
                    <a:pt x="2135" y="2536"/>
                    <a:pt x="2202" y="2169"/>
                    <a:pt x="2202" y="1836"/>
                  </a:cubicBezTo>
                  <a:cubicBezTo>
                    <a:pt x="2202" y="1502"/>
                    <a:pt x="2102" y="1135"/>
                    <a:pt x="1902" y="801"/>
                  </a:cubicBezTo>
                  <a:cubicBezTo>
                    <a:pt x="1702" y="501"/>
                    <a:pt x="1401" y="168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3431434" y="4185766"/>
              <a:ext cx="115822" cy="117048"/>
            </a:xfrm>
            <a:custGeom>
              <a:rect b="b" l="l" r="r" t="t"/>
              <a:pathLst>
                <a:path extrusionOk="0" h="2872" w="2903">
                  <a:moveTo>
                    <a:pt x="964" y="0"/>
                  </a:moveTo>
                  <a:cubicBezTo>
                    <a:pt x="665" y="0"/>
                    <a:pt x="341" y="65"/>
                    <a:pt x="1" y="269"/>
                  </a:cubicBezTo>
                  <a:cubicBezTo>
                    <a:pt x="134" y="837"/>
                    <a:pt x="201" y="1170"/>
                    <a:pt x="301" y="1437"/>
                  </a:cubicBezTo>
                  <a:cubicBezTo>
                    <a:pt x="434" y="1737"/>
                    <a:pt x="534" y="1937"/>
                    <a:pt x="735" y="2137"/>
                  </a:cubicBezTo>
                  <a:cubicBezTo>
                    <a:pt x="901" y="2338"/>
                    <a:pt x="1135" y="2504"/>
                    <a:pt x="1468" y="2638"/>
                  </a:cubicBezTo>
                  <a:cubicBezTo>
                    <a:pt x="1769" y="2771"/>
                    <a:pt x="2136" y="2871"/>
                    <a:pt x="2703" y="2871"/>
                  </a:cubicBezTo>
                  <a:cubicBezTo>
                    <a:pt x="2903" y="2338"/>
                    <a:pt x="2903" y="1937"/>
                    <a:pt x="2836" y="1570"/>
                  </a:cubicBezTo>
                  <a:cubicBezTo>
                    <a:pt x="2769" y="1203"/>
                    <a:pt x="2603" y="903"/>
                    <a:pt x="2336" y="636"/>
                  </a:cubicBezTo>
                  <a:cubicBezTo>
                    <a:pt x="2102" y="370"/>
                    <a:pt x="1769" y="136"/>
                    <a:pt x="1368" y="36"/>
                  </a:cubicBezTo>
                  <a:cubicBezTo>
                    <a:pt x="1240" y="15"/>
                    <a:pt x="1105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3358261" y="4260347"/>
              <a:ext cx="576279" cy="178425"/>
            </a:xfrm>
            <a:custGeom>
              <a:rect b="b" l="l" r="r" t="t"/>
              <a:pathLst>
                <a:path extrusionOk="0" h="4378" w="14444">
                  <a:moveTo>
                    <a:pt x="5580" y="0"/>
                  </a:moveTo>
                  <a:cubicBezTo>
                    <a:pt x="3300" y="0"/>
                    <a:pt x="3269" y="1708"/>
                    <a:pt x="3269" y="1708"/>
                  </a:cubicBezTo>
                  <a:cubicBezTo>
                    <a:pt x="3269" y="1708"/>
                    <a:pt x="2983" y="1173"/>
                    <a:pt x="2294" y="1173"/>
                  </a:cubicBezTo>
                  <a:cubicBezTo>
                    <a:pt x="2042" y="1173"/>
                    <a:pt x="1735" y="1245"/>
                    <a:pt x="1368" y="1442"/>
                  </a:cubicBezTo>
                  <a:cubicBezTo>
                    <a:pt x="0" y="2175"/>
                    <a:pt x="500" y="4377"/>
                    <a:pt x="500" y="4377"/>
                  </a:cubicBezTo>
                  <a:lnTo>
                    <a:pt x="14444" y="4377"/>
                  </a:lnTo>
                  <a:cubicBezTo>
                    <a:pt x="13908" y="2517"/>
                    <a:pt x="12833" y="2055"/>
                    <a:pt x="11896" y="2055"/>
                  </a:cubicBezTo>
                  <a:cubicBezTo>
                    <a:pt x="10967" y="2055"/>
                    <a:pt x="10174" y="2509"/>
                    <a:pt x="10174" y="2509"/>
                  </a:cubicBezTo>
                  <a:cubicBezTo>
                    <a:pt x="10174" y="2509"/>
                    <a:pt x="8373" y="141"/>
                    <a:pt x="5838" y="7"/>
                  </a:cubicBezTo>
                  <a:cubicBezTo>
                    <a:pt x="5749" y="3"/>
                    <a:pt x="5663" y="0"/>
                    <a:pt x="5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3376893" y="4318707"/>
              <a:ext cx="504424" cy="120064"/>
            </a:xfrm>
            <a:custGeom>
              <a:rect b="b" l="l" r="r" t="t"/>
              <a:pathLst>
                <a:path extrusionOk="0" h="2946" w="12643">
                  <a:moveTo>
                    <a:pt x="5076" y="0"/>
                  </a:moveTo>
                  <a:cubicBezTo>
                    <a:pt x="3663" y="0"/>
                    <a:pt x="3123" y="677"/>
                    <a:pt x="2936" y="1177"/>
                  </a:cubicBezTo>
                  <a:cubicBezTo>
                    <a:pt x="2871" y="1306"/>
                    <a:pt x="2751" y="1380"/>
                    <a:pt x="2629" y="1380"/>
                  </a:cubicBezTo>
                  <a:cubicBezTo>
                    <a:pt x="2562" y="1380"/>
                    <a:pt x="2494" y="1358"/>
                    <a:pt x="2435" y="1311"/>
                  </a:cubicBezTo>
                  <a:cubicBezTo>
                    <a:pt x="2290" y="1230"/>
                    <a:pt x="2097" y="1164"/>
                    <a:pt x="1853" y="1164"/>
                  </a:cubicBezTo>
                  <a:cubicBezTo>
                    <a:pt x="1595" y="1164"/>
                    <a:pt x="1279" y="1238"/>
                    <a:pt x="901" y="1444"/>
                  </a:cubicBezTo>
                  <a:cubicBezTo>
                    <a:pt x="367" y="1711"/>
                    <a:pt x="100" y="2245"/>
                    <a:pt x="0" y="2812"/>
                  </a:cubicBezTo>
                  <a:cubicBezTo>
                    <a:pt x="33" y="2912"/>
                    <a:pt x="33" y="2945"/>
                    <a:pt x="33" y="2945"/>
                  </a:cubicBezTo>
                  <a:lnTo>
                    <a:pt x="12075" y="2945"/>
                  </a:lnTo>
                  <a:cubicBezTo>
                    <a:pt x="12542" y="2945"/>
                    <a:pt x="12642" y="2311"/>
                    <a:pt x="12209" y="2178"/>
                  </a:cubicBezTo>
                  <a:cubicBezTo>
                    <a:pt x="11951" y="2096"/>
                    <a:pt x="11687" y="2065"/>
                    <a:pt x="11432" y="2065"/>
                  </a:cubicBezTo>
                  <a:cubicBezTo>
                    <a:pt x="11060" y="2065"/>
                    <a:pt x="10704" y="2132"/>
                    <a:pt x="10408" y="2211"/>
                  </a:cubicBezTo>
                  <a:cubicBezTo>
                    <a:pt x="10296" y="2246"/>
                    <a:pt x="10179" y="2262"/>
                    <a:pt x="10062" y="2262"/>
                  </a:cubicBezTo>
                  <a:cubicBezTo>
                    <a:pt x="9727" y="2262"/>
                    <a:pt x="9387" y="2125"/>
                    <a:pt x="9140" y="1878"/>
                  </a:cubicBezTo>
                  <a:cubicBezTo>
                    <a:pt x="8406" y="1177"/>
                    <a:pt x="7038" y="76"/>
                    <a:pt x="5371" y="10"/>
                  </a:cubicBezTo>
                  <a:cubicBezTo>
                    <a:pt x="5269" y="3"/>
                    <a:pt x="5171" y="0"/>
                    <a:pt x="5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1882309" y="1799998"/>
              <a:ext cx="533709" cy="522072"/>
            </a:xfrm>
            <a:custGeom>
              <a:rect b="b" l="l" r="r" t="t"/>
              <a:pathLst>
                <a:path extrusionOk="0" h="12810" w="13377">
                  <a:moveTo>
                    <a:pt x="12275" y="1"/>
                  </a:moveTo>
                  <a:cubicBezTo>
                    <a:pt x="6638" y="2503"/>
                    <a:pt x="0" y="8574"/>
                    <a:pt x="0" y="8574"/>
                  </a:cubicBezTo>
                  <a:lnTo>
                    <a:pt x="5070" y="12810"/>
                  </a:lnTo>
                  <a:lnTo>
                    <a:pt x="13376" y="7940"/>
                  </a:lnTo>
                  <a:lnTo>
                    <a:pt x="12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2252284" y="1836718"/>
              <a:ext cx="163739" cy="304562"/>
            </a:xfrm>
            <a:custGeom>
              <a:rect b="b" l="l" r="r" t="t"/>
              <a:pathLst>
                <a:path extrusionOk="0" h="7473" w="4104">
                  <a:moveTo>
                    <a:pt x="1201" y="0"/>
                  </a:moveTo>
                  <a:cubicBezTo>
                    <a:pt x="801" y="201"/>
                    <a:pt x="401" y="434"/>
                    <a:pt x="0" y="668"/>
                  </a:cubicBezTo>
                  <a:lnTo>
                    <a:pt x="3303" y="7472"/>
                  </a:lnTo>
                  <a:lnTo>
                    <a:pt x="4103" y="7039"/>
                  </a:lnTo>
                  <a:lnTo>
                    <a:pt x="3903" y="5571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2072623" y="1956332"/>
              <a:ext cx="171719" cy="297797"/>
            </a:xfrm>
            <a:custGeom>
              <a:rect b="b" l="l" r="r" t="t"/>
              <a:pathLst>
                <a:path extrusionOk="0" h="7307" w="4304">
                  <a:moveTo>
                    <a:pt x="1101" y="1"/>
                  </a:moveTo>
                  <a:cubicBezTo>
                    <a:pt x="734" y="268"/>
                    <a:pt x="367" y="535"/>
                    <a:pt x="0" y="801"/>
                  </a:cubicBezTo>
                  <a:lnTo>
                    <a:pt x="3136" y="7306"/>
                  </a:lnTo>
                  <a:lnTo>
                    <a:pt x="4303" y="6606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986084" y="2022966"/>
              <a:ext cx="166412" cy="286874"/>
            </a:xfrm>
            <a:custGeom>
              <a:rect b="b" l="l" r="r" t="t"/>
              <a:pathLst>
                <a:path extrusionOk="0" h="7039" w="4171">
                  <a:moveTo>
                    <a:pt x="1068" y="0"/>
                  </a:moveTo>
                  <a:cubicBezTo>
                    <a:pt x="701" y="301"/>
                    <a:pt x="334" y="601"/>
                    <a:pt x="1" y="868"/>
                  </a:cubicBezTo>
                  <a:lnTo>
                    <a:pt x="2970" y="7039"/>
                  </a:lnTo>
                  <a:lnTo>
                    <a:pt x="4171" y="6338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161795" y="1892470"/>
              <a:ext cx="175709" cy="305907"/>
            </a:xfrm>
            <a:custGeom>
              <a:rect b="b" l="l" r="r" t="t"/>
              <a:pathLst>
                <a:path extrusionOk="0" h="7506" w="4404">
                  <a:moveTo>
                    <a:pt x="1134" y="0"/>
                  </a:moveTo>
                  <a:cubicBezTo>
                    <a:pt x="734" y="267"/>
                    <a:pt x="367" y="500"/>
                    <a:pt x="0" y="767"/>
                  </a:cubicBezTo>
                  <a:lnTo>
                    <a:pt x="3236" y="7505"/>
                  </a:lnTo>
                  <a:lnTo>
                    <a:pt x="4403" y="6805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2905736" y="1761933"/>
              <a:ext cx="532392" cy="522072"/>
            </a:xfrm>
            <a:custGeom>
              <a:rect b="b" l="l" r="r" t="t"/>
              <a:pathLst>
                <a:path extrusionOk="0" h="12810" w="13344">
                  <a:moveTo>
                    <a:pt x="1068" y="1"/>
                  </a:moveTo>
                  <a:lnTo>
                    <a:pt x="1" y="7940"/>
                  </a:lnTo>
                  <a:lnTo>
                    <a:pt x="8273" y="12810"/>
                  </a:lnTo>
                  <a:lnTo>
                    <a:pt x="13344" y="8574"/>
                  </a:lnTo>
                  <a:cubicBezTo>
                    <a:pt x="13344" y="8574"/>
                    <a:pt x="6705" y="2503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2904419" y="1798653"/>
              <a:ext cx="163739" cy="305907"/>
            </a:xfrm>
            <a:custGeom>
              <a:rect b="b" l="l" r="r" t="t"/>
              <a:pathLst>
                <a:path extrusionOk="0" h="7506" w="4104">
                  <a:moveTo>
                    <a:pt x="2902" y="0"/>
                  </a:moveTo>
                  <a:lnTo>
                    <a:pt x="200" y="5571"/>
                  </a:lnTo>
                  <a:lnTo>
                    <a:pt x="0" y="7039"/>
                  </a:lnTo>
                  <a:lnTo>
                    <a:pt x="801" y="7506"/>
                  </a:lnTo>
                  <a:lnTo>
                    <a:pt x="4103" y="668"/>
                  </a:lnTo>
                  <a:cubicBezTo>
                    <a:pt x="3703" y="434"/>
                    <a:pt x="3303" y="234"/>
                    <a:pt x="2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3074785" y="1918267"/>
              <a:ext cx="173035" cy="297797"/>
            </a:xfrm>
            <a:custGeom>
              <a:rect b="b" l="l" r="r" t="t"/>
              <a:pathLst>
                <a:path extrusionOk="0" h="7307" w="4337">
                  <a:moveTo>
                    <a:pt x="3236" y="1"/>
                  </a:moveTo>
                  <a:lnTo>
                    <a:pt x="0" y="6606"/>
                  </a:lnTo>
                  <a:lnTo>
                    <a:pt x="1201" y="7306"/>
                  </a:lnTo>
                  <a:lnTo>
                    <a:pt x="4336" y="801"/>
                  </a:lnTo>
                  <a:cubicBezTo>
                    <a:pt x="3970" y="535"/>
                    <a:pt x="3603" y="268"/>
                    <a:pt x="3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3169263" y="1986246"/>
              <a:ext cx="165056" cy="285530"/>
            </a:xfrm>
            <a:custGeom>
              <a:rect b="b" l="l" r="r" t="t"/>
              <a:pathLst>
                <a:path extrusionOk="0" h="7006" w="4137">
                  <a:moveTo>
                    <a:pt x="3069" y="1"/>
                  </a:moveTo>
                  <a:lnTo>
                    <a:pt x="0" y="6339"/>
                  </a:lnTo>
                  <a:lnTo>
                    <a:pt x="1168" y="7006"/>
                  </a:lnTo>
                  <a:lnTo>
                    <a:pt x="4137" y="868"/>
                  </a:lnTo>
                  <a:cubicBezTo>
                    <a:pt x="3803" y="568"/>
                    <a:pt x="3436" y="301"/>
                    <a:pt x="3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2982939" y="1855750"/>
              <a:ext cx="175709" cy="304562"/>
            </a:xfrm>
            <a:custGeom>
              <a:rect b="b" l="l" r="r" t="t"/>
              <a:pathLst>
                <a:path extrusionOk="0" h="7473" w="4404">
                  <a:moveTo>
                    <a:pt x="3269" y="0"/>
                  </a:moveTo>
                  <a:lnTo>
                    <a:pt x="0" y="6772"/>
                  </a:lnTo>
                  <a:lnTo>
                    <a:pt x="1168" y="7472"/>
                  </a:lnTo>
                  <a:lnTo>
                    <a:pt x="4404" y="734"/>
                  </a:lnTo>
                  <a:cubicBezTo>
                    <a:pt x="4037" y="501"/>
                    <a:pt x="3670" y="234"/>
                    <a:pt x="3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2415986" y="1748362"/>
              <a:ext cx="500434" cy="462243"/>
            </a:xfrm>
            <a:custGeom>
              <a:rect b="b" l="l" r="r" t="t"/>
              <a:pathLst>
                <a:path extrusionOk="0" h="11342" w="12543">
                  <a:moveTo>
                    <a:pt x="12242" y="0"/>
                  </a:moveTo>
                  <a:lnTo>
                    <a:pt x="8740" y="134"/>
                  </a:lnTo>
                  <a:lnTo>
                    <a:pt x="4770" y="134"/>
                  </a:lnTo>
                  <a:lnTo>
                    <a:pt x="0" y="1001"/>
                  </a:lnTo>
                  <a:lnTo>
                    <a:pt x="0" y="9207"/>
                  </a:lnTo>
                  <a:lnTo>
                    <a:pt x="5938" y="11342"/>
                  </a:lnTo>
                  <a:lnTo>
                    <a:pt x="12543" y="9374"/>
                  </a:lnTo>
                  <a:lnTo>
                    <a:pt x="1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2415986" y="1748362"/>
              <a:ext cx="488465" cy="416027"/>
            </a:xfrm>
            <a:custGeom>
              <a:rect b="b" l="l" r="r" t="t"/>
              <a:pathLst>
                <a:path extrusionOk="0" h="10208" w="12243">
                  <a:moveTo>
                    <a:pt x="12176" y="0"/>
                  </a:moveTo>
                  <a:lnTo>
                    <a:pt x="8740" y="134"/>
                  </a:lnTo>
                  <a:lnTo>
                    <a:pt x="4770" y="134"/>
                  </a:lnTo>
                  <a:lnTo>
                    <a:pt x="0" y="1001"/>
                  </a:lnTo>
                  <a:lnTo>
                    <a:pt x="0" y="1735"/>
                  </a:lnTo>
                  <a:lnTo>
                    <a:pt x="12242" y="701"/>
                  </a:lnTo>
                  <a:lnTo>
                    <a:pt x="12176" y="0"/>
                  </a:lnTo>
                  <a:close/>
                  <a:moveTo>
                    <a:pt x="12142" y="2335"/>
                  </a:moveTo>
                  <a:lnTo>
                    <a:pt x="0" y="3369"/>
                  </a:lnTo>
                  <a:lnTo>
                    <a:pt x="0" y="4637"/>
                  </a:lnTo>
                  <a:lnTo>
                    <a:pt x="12242" y="3603"/>
                  </a:lnTo>
                  <a:lnTo>
                    <a:pt x="12142" y="2335"/>
                  </a:lnTo>
                  <a:close/>
                  <a:moveTo>
                    <a:pt x="12142" y="5237"/>
                  </a:moveTo>
                  <a:lnTo>
                    <a:pt x="0" y="6271"/>
                  </a:lnTo>
                  <a:lnTo>
                    <a:pt x="0" y="7539"/>
                  </a:lnTo>
                  <a:lnTo>
                    <a:pt x="12242" y="6505"/>
                  </a:lnTo>
                  <a:lnTo>
                    <a:pt x="12142" y="5237"/>
                  </a:lnTo>
                  <a:close/>
                  <a:moveTo>
                    <a:pt x="12142" y="8139"/>
                  </a:moveTo>
                  <a:lnTo>
                    <a:pt x="0" y="9173"/>
                  </a:lnTo>
                  <a:lnTo>
                    <a:pt x="0" y="9207"/>
                  </a:lnTo>
                  <a:lnTo>
                    <a:pt x="2802" y="10207"/>
                  </a:lnTo>
                  <a:lnTo>
                    <a:pt x="12242" y="9407"/>
                  </a:lnTo>
                  <a:lnTo>
                    <a:pt x="12142" y="8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2075256" y="1725254"/>
              <a:ext cx="971584" cy="2385879"/>
            </a:xfrm>
            <a:custGeom>
              <a:rect b="b" l="l" r="r" t="t"/>
              <a:pathLst>
                <a:path extrusionOk="0" h="58542" w="24352">
                  <a:moveTo>
                    <a:pt x="20782" y="0"/>
                  </a:moveTo>
                  <a:cubicBezTo>
                    <a:pt x="20449" y="0"/>
                    <a:pt x="20149" y="300"/>
                    <a:pt x="20149" y="634"/>
                  </a:cubicBezTo>
                  <a:lnTo>
                    <a:pt x="20249" y="6138"/>
                  </a:lnTo>
                  <a:cubicBezTo>
                    <a:pt x="20249" y="8173"/>
                    <a:pt x="18647" y="9840"/>
                    <a:pt x="16646" y="9907"/>
                  </a:cubicBezTo>
                  <a:lnTo>
                    <a:pt x="13144" y="10007"/>
                  </a:lnTo>
                  <a:cubicBezTo>
                    <a:pt x="13103" y="10009"/>
                    <a:pt x="13062" y="10009"/>
                    <a:pt x="13021" y="10009"/>
                  </a:cubicBezTo>
                  <a:cubicBezTo>
                    <a:pt x="11009" y="10009"/>
                    <a:pt x="9373" y="8399"/>
                    <a:pt x="9307" y="6371"/>
                  </a:cubicBezTo>
                  <a:lnTo>
                    <a:pt x="9207" y="1701"/>
                  </a:lnTo>
                  <a:cubicBezTo>
                    <a:pt x="9207" y="1355"/>
                    <a:pt x="8940" y="1098"/>
                    <a:pt x="8602" y="1098"/>
                  </a:cubicBezTo>
                  <a:cubicBezTo>
                    <a:pt x="8582" y="1098"/>
                    <a:pt x="8561" y="1099"/>
                    <a:pt x="8540" y="1101"/>
                  </a:cubicBezTo>
                  <a:lnTo>
                    <a:pt x="7406" y="1201"/>
                  </a:lnTo>
                  <a:cubicBezTo>
                    <a:pt x="7073" y="1234"/>
                    <a:pt x="6839" y="1501"/>
                    <a:pt x="6839" y="1835"/>
                  </a:cubicBezTo>
                  <a:lnTo>
                    <a:pt x="6839" y="12442"/>
                  </a:lnTo>
                  <a:lnTo>
                    <a:pt x="5938" y="24818"/>
                  </a:lnTo>
                  <a:lnTo>
                    <a:pt x="1" y="58275"/>
                  </a:lnTo>
                  <a:lnTo>
                    <a:pt x="8173" y="58542"/>
                  </a:lnTo>
                  <a:lnTo>
                    <a:pt x="13344" y="35259"/>
                  </a:lnTo>
                  <a:lnTo>
                    <a:pt x="16379" y="58542"/>
                  </a:lnTo>
                  <a:lnTo>
                    <a:pt x="24352" y="58542"/>
                  </a:lnTo>
                  <a:lnTo>
                    <a:pt x="23351" y="45599"/>
                  </a:lnTo>
                  <a:cubicBezTo>
                    <a:pt x="23351" y="45599"/>
                    <a:pt x="23684" y="33291"/>
                    <a:pt x="23551" y="27520"/>
                  </a:cubicBezTo>
                  <a:cubicBezTo>
                    <a:pt x="23418" y="21782"/>
                    <a:pt x="22684" y="15078"/>
                    <a:pt x="22684" y="15078"/>
                  </a:cubicBezTo>
                  <a:lnTo>
                    <a:pt x="22350" y="601"/>
                  </a:lnTo>
                  <a:cubicBezTo>
                    <a:pt x="22350" y="267"/>
                    <a:pt x="22083" y="0"/>
                    <a:pt x="2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2475874" y="2259382"/>
              <a:ext cx="393908" cy="270695"/>
            </a:xfrm>
            <a:custGeom>
              <a:rect b="b" l="l" r="r" t="t"/>
              <a:pathLst>
                <a:path extrusionOk="0" h="6642" w="9873">
                  <a:moveTo>
                    <a:pt x="9324" y="1"/>
                  </a:moveTo>
                  <a:cubicBezTo>
                    <a:pt x="9308" y="1"/>
                    <a:pt x="9291" y="2"/>
                    <a:pt x="9274" y="3"/>
                  </a:cubicBezTo>
                  <a:lnTo>
                    <a:pt x="567" y="404"/>
                  </a:lnTo>
                  <a:cubicBezTo>
                    <a:pt x="234" y="404"/>
                    <a:pt x="0" y="704"/>
                    <a:pt x="67" y="1038"/>
                  </a:cubicBezTo>
                  <a:lnTo>
                    <a:pt x="534" y="3873"/>
                  </a:lnTo>
                  <a:cubicBezTo>
                    <a:pt x="768" y="5474"/>
                    <a:pt x="2135" y="6642"/>
                    <a:pt x="3736" y="6642"/>
                  </a:cubicBezTo>
                  <a:lnTo>
                    <a:pt x="6171" y="6642"/>
                  </a:lnTo>
                  <a:cubicBezTo>
                    <a:pt x="7839" y="6642"/>
                    <a:pt x="9240" y="5407"/>
                    <a:pt x="9440" y="3773"/>
                  </a:cubicBezTo>
                  <a:lnTo>
                    <a:pt x="9841" y="604"/>
                  </a:lnTo>
                  <a:cubicBezTo>
                    <a:pt x="9872" y="287"/>
                    <a:pt x="9634" y="1"/>
                    <a:pt x="9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2891093" y="2096365"/>
              <a:ext cx="51947" cy="53063"/>
            </a:xfrm>
            <a:custGeom>
              <a:rect b="b" l="l" r="r" t="t"/>
              <a:pathLst>
                <a:path extrusionOk="0" h="1302" w="1302">
                  <a:moveTo>
                    <a:pt x="635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01"/>
                    <a:pt x="301" y="1302"/>
                    <a:pt x="635" y="1302"/>
                  </a:cubicBezTo>
                  <a:cubicBezTo>
                    <a:pt x="1001" y="1302"/>
                    <a:pt x="1302" y="1001"/>
                    <a:pt x="1302" y="668"/>
                  </a:cubicBezTo>
                  <a:cubicBezTo>
                    <a:pt x="1302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389374" y="2096365"/>
              <a:ext cx="51947" cy="53063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1"/>
                    <a:pt x="300" y="1302"/>
                    <a:pt x="634" y="1302"/>
                  </a:cubicBezTo>
                  <a:cubicBezTo>
                    <a:pt x="1001" y="1302"/>
                    <a:pt x="1301" y="1001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1886299" y="4100222"/>
              <a:ext cx="515077" cy="114236"/>
            </a:xfrm>
            <a:custGeom>
              <a:rect b="b" l="l" r="r" t="t"/>
              <a:pathLst>
                <a:path extrusionOk="0" h="2803" w="12910">
                  <a:moveTo>
                    <a:pt x="4737" y="0"/>
                  </a:moveTo>
                  <a:lnTo>
                    <a:pt x="300" y="1868"/>
                  </a:lnTo>
                  <a:cubicBezTo>
                    <a:pt x="134" y="1935"/>
                    <a:pt x="0" y="2135"/>
                    <a:pt x="0" y="2302"/>
                  </a:cubicBezTo>
                  <a:cubicBezTo>
                    <a:pt x="0" y="2602"/>
                    <a:pt x="234" y="2802"/>
                    <a:pt x="500" y="2802"/>
                  </a:cubicBezTo>
                  <a:lnTo>
                    <a:pt x="12442" y="2802"/>
                  </a:lnTo>
                  <a:lnTo>
                    <a:pt x="12909" y="2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2728748" y="4111063"/>
              <a:ext cx="456507" cy="103395"/>
            </a:xfrm>
            <a:custGeom>
              <a:rect b="b" l="l" r="r" t="t"/>
              <a:pathLst>
                <a:path extrusionOk="0" h="2537" w="11442">
                  <a:moveTo>
                    <a:pt x="0" y="1"/>
                  </a:moveTo>
                  <a:lnTo>
                    <a:pt x="267" y="2536"/>
                  </a:lnTo>
                  <a:lnTo>
                    <a:pt x="10908" y="2536"/>
                  </a:lnTo>
                  <a:cubicBezTo>
                    <a:pt x="11208" y="2536"/>
                    <a:pt x="11442" y="2303"/>
                    <a:pt x="11442" y="2002"/>
                  </a:cubicBezTo>
                  <a:cubicBezTo>
                    <a:pt x="11442" y="1802"/>
                    <a:pt x="11342" y="1602"/>
                    <a:pt x="11141" y="1502"/>
                  </a:cubicBezTo>
                  <a:lnTo>
                    <a:pt x="7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2389374" y="1428561"/>
              <a:ext cx="560320" cy="121246"/>
            </a:xfrm>
            <a:custGeom>
              <a:rect b="b" l="l" r="r" t="t"/>
              <a:pathLst>
                <a:path extrusionOk="0" h="2975" w="14044">
                  <a:moveTo>
                    <a:pt x="10271" y="1"/>
                  </a:moveTo>
                  <a:cubicBezTo>
                    <a:pt x="3994" y="1"/>
                    <a:pt x="0" y="2577"/>
                    <a:pt x="0" y="2577"/>
                  </a:cubicBezTo>
                  <a:cubicBezTo>
                    <a:pt x="338" y="2856"/>
                    <a:pt x="1152" y="2975"/>
                    <a:pt x="2228" y="2975"/>
                  </a:cubicBezTo>
                  <a:cubicBezTo>
                    <a:pt x="6045" y="2975"/>
                    <a:pt x="13159" y="1479"/>
                    <a:pt x="14043" y="308"/>
                  </a:cubicBezTo>
                  <a:cubicBezTo>
                    <a:pt x="12713" y="92"/>
                    <a:pt x="11451" y="1"/>
                    <a:pt x="10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407688" y="1325249"/>
              <a:ext cx="503427" cy="406776"/>
            </a:xfrm>
            <a:custGeom>
              <a:rect b="b" l="l" r="r" t="t"/>
              <a:pathLst>
                <a:path extrusionOk="0" h="9981" w="12618">
                  <a:moveTo>
                    <a:pt x="6609" y="0"/>
                  </a:moveTo>
                  <a:cubicBezTo>
                    <a:pt x="4921" y="0"/>
                    <a:pt x="3155" y="1090"/>
                    <a:pt x="3177" y="2210"/>
                  </a:cubicBezTo>
                  <a:cubicBezTo>
                    <a:pt x="3210" y="3844"/>
                    <a:pt x="2643" y="3978"/>
                    <a:pt x="2410" y="5245"/>
                  </a:cubicBezTo>
                  <a:cubicBezTo>
                    <a:pt x="2243" y="6079"/>
                    <a:pt x="1142" y="7747"/>
                    <a:pt x="375" y="8781"/>
                  </a:cubicBezTo>
                  <a:cubicBezTo>
                    <a:pt x="0" y="9316"/>
                    <a:pt x="442" y="9981"/>
                    <a:pt x="976" y="9981"/>
                  </a:cubicBezTo>
                  <a:cubicBezTo>
                    <a:pt x="1107" y="9981"/>
                    <a:pt x="1244" y="9941"/>
                    <a:pt x="1376" y="9848"/>
                  </a:cubicBezTo>
                  <a:cubicBezTo>
                    <a:pt x="1409" y="9848"/>
                    <a:pt x="1409" y="9848"/>
                    <a:pt x="1409" y="9815"/>
                  </a:cubicBezTo>
                  <a:cubicBezTo>
                    <a:pt x="1614" y="9674"/>
                    <a:pt x="1828" y="9624"/>
                    <a:pt x="2054" y="9624"/>
                  </a:cubicBezTo>
                  <a:cubicBezTo>
                    <a:pt x="2605" y="9624"/>
                    <a:pt x="3232" y="9920"/>
                    <a:pt x="3989" y="9920"/>
                  </a:cubicBezTo>
                  <a:cubicBezTo>
                    <a:pt x="4391" y="9920"/>
                    <a:pt x="4829" y="9837"/>
                    <a:pt x="5312" y="9582"/>
                  </a:cubicBezTo>
                  <a:cubicBezTo>
                    <a:pt x="6098" y="9158"/>
                    <a:pt x="6967" y="9105"/>
                    <a:pt x="7751" y="9105"/>
                  </a:cubicBezTo>
                  <a:cubicBezTo>
                    <a:pt x="8013" y="9105"/>
                    <a:pt x="8266" y="9111"/>
                    <a:pt x="8502" y="9111"/>
                  </a:cubicBezTo>
                  <a:cubicBezTo>
                    <a:pt x="9118" y="9111"/>
                    <a:pt x="9626" y="9071"/>
                    <a:pt x="9915" y="8781"/>
                  </a:cubicBezTo>
                  <a:cubicBezTo>
                    <a:pt x="10315" y="8381"/>
                    <a:pt x="11149" y="8181"/>
                    <a:pt x="11817" y="8080"/>
                  </a:cubicBezTo>
                  <a:cubicBezTo>
                    <a:pt x="12317" y="8014"/>
                    <a:pt x="12617" y="7480"/>
                    <a:pt x="12384" y="7013"/>
                  </a:cubicBezTo>
                  <a:cubicBezTo>
                    <a:pt x="11883" y="6046"/>
                    <a:pt x="11049" y="4645"/>
                    <a:pt x="10349" y="4144"/>
                  </a:cubicBezTo>
                  <a:cubicBezTo>
                    <a:pt x="9248" y="3344"/>
                    <a:pt x="10315" y="2443"/>
                    <a:pt x="8814" y="909"/>
                  </a:cubicBezTo>
                  <a:cubicBezTo>
                    <a:pt x="8244" y="262"/>
                    <a:pt x="7436" y="0"/>
                    <a:pt x="6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570352" y="1752437"/>
              <a:ext cx="226299" cy="95204"/>
            </a:xfrm>
            <a:custGeom>
              <a:rect b="b" l="l" r="r" t="t"/>
              <a:pathLst>
                <a:path extrusionOk="0" h="2336" w="5672">
                  <a:moveTo>
                    <a:pt x="5671" y="0"/>
                  </a:moveTo>
                  <a:lnTo>
                    <a:pt x="4871" y="34"/>
                  </a:lnTo>
                  <a:lnTo>
                    <a:pt x="901" y="34"/>
                  </a:lnTo>
                  <a:lnTo>
                    <a:pt x="34" y="167"/>
                  </a:lnTo>
                  <a:cubicBezTo>
                    <a:pt x="1" y="734"/>
                    <a:pt x="268" y="1301"/>
                    <a:pt x="768" y="1635"/>
                  </a:cubicBezTo>
                  <a:cubicBezTo>
                    <a:pt x="1402" y="2102"/>
                    <a:pt x="2069" y="2335"/>
                    <a:pt x="2769" y="2335"/>
                  </a:cubicBezTo>
                  <a:cubicBezTo>
                    <a:pt x="3470" y="2335"/>
                    <a:pt x="4204" y="2068"/>
                    <a:pt x="4938" y="1601"/>
                  </a:cubicBezTo>
                  <a:cubicBezTo>
                    <a:pt x="5405" y="1301"/>
                    <a:pt x="5671" y="767"/>
                    <a:pt x="5671" y="167"/>
                  </a:cubicBezTo>
                  <a:lnTo>
                    <a:pt x="5671" y="0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602311" y="1587911"/>
              <a:ext cx="162383" cy="226231"/>
            </a:xfrm>
            <a:custGeom>
              <a:rect b="b" l="l" r="r" t="t"/>
              <a:pathLst>
                <a:path extrusionOk="0" h="5551" w="4070">
                  <a:moveTo>
                    <a:pt x="434" y="1"/>
                  </a:moveTo>
                  <a:lnTo>
                    <a:pt x="34" y="4204"/>
                  </a:lnTo>
                  <a:cubicBezTo>
                    <a:pt x="0" y="4504"/>
                    <a:pt x="167" y="4838"/>
                    <a:pt x="434" y="5005"/>
                  </a:cubicBezTo>
                  <a:cubicBezTo>
                    <a:pt x="923" y="5359"/>
                    <a:pt x="1438" y="5551"/>
                    <a:pt x="1982" y="5551"/>
                  </a:cubicBezTo>
                  <a:cubicBezTo>
                    <a:pt x="2515" y="5551"/>
                    <a:pt x="3076" y="5367"/>
                    <a:pt x="3670" y="4971"/>
                  </a:cubicBezTo>
                  <a:cubicBezTo>
                    <a:pt x="3903" y="4804"/>
                    <a:pt x="4070" y="4504"/>
                    <a:pt x="4070" y="4204"/>
                  </a:cubicBezTo>
                  <a:lnTo>
                    <a:pt x="4070" y="3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521118" y="1490875"/>
              <a:ext cx="292489" cy="104414"/>
            </a:xfrm>
            <a:custGeom>
              <a:rect b="b" l="l" r="r" t="t"/>
              <a:pathLst>
                <a:path extrusionOk="0" h="2562" w="7331">
                  <a:moveTo>
                    <a:pt x="6417" y="1"/>
                  </a:moveTo>
                  <a:cubicBezTo>
                    <a:pt x="6369" y="1"/>
                    <a:pt x="6321" y="5"/>
                    <a:pt x="6272" y="14"/>
                  </a:cubicBezTo>
                  <a:lnTo>
                    <a:pt x="901" y="848"/>
                  </a:lnTo>
                  <a:cubicBezTo>
                    <a:pt x="334" y="948"/>
                    <a:pt x="0" y="1548"/>
                    <a:pt x="234" y="2082"/>
                  </a:cubicBezTo>
                  <a:cubicBezTo>
                    <a:pt x="379" y="2372"/>
                    <a:pt x="676" y="2562"/>
                    <a:pt x="1015" y="2562"/>
                  </a:cubicBezTo>
                  <a:cubicBezTo>
                    <a:pt x="1065" y="2562"/>
                    <a:pt x="1116" y="2557"/>
                    <a:pt x="1168" y="2549"/>
                  </a:cubicBezTo>
                  <a:lnTo>
                    <a:pt x="6538" y="1715"/>
                  </a:lnTo>
                  <a:cubicBezTo>
                    <a:pt x="6905" y="1648"/>
                    <a:pt x="7172" y="1348"/>
                    <a:pt x="7239" y="1014"/>
                  </a:cubicBezTo>
                  <a:cubicBezTo>
                    <a:pt x="7330" y="466"/>
                    <a:pt x="6921" y="1"/>
                    <a:pt x="6417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525108" y="1369671"/>
              <a:ext cx="264880" cy="311531"/>
            </a:xfrm>
            <a:custGeom>
              <a:rect b="b" l="l" r="r" t="t"/>
              <a:pathLst>
                <a:path extrusionOk="0" h="7644" w="6639">
                  <a:moveTo>
                    <a:pt x="3444" y="1"/>
                  </a:moveTo>
                  <a:cubicBezTo>
                    <a:pt x="3331" y="1"/>
                    <a:pt x="3217" y="7"/>
                    <a:pt x="3103" y="19"/>
                  </a:cubicBezTo>
                  <a:cubicBezTo>
                    <a:pt x="3036" y="19"/>
                    <a:pt x="2936" y="52"/>
                    <a:pt x="2803" y="52"/>
                  </a:cubicBezTo>
                  <a:lnTo>
                    <a:pt x="2736" y="52"/>
                  </a:lnTo>
                  <a:cubicBezTo>
                    <a:pt x="1035" y="352"/>
                    <a:pt x="1" y="2120"/>
                    <a:pt x="601" y="3755"/>
                  </a:cubicBezTo>
                  <a:cubicBezTo>
                    <a:pt x="1140" y="5246"/>
                    <a:pt x="2314" y="7644"/>
                    <a:pt x="4179" y="7644"/>
                  </a:cubicBezTo>
                  <a:cubicBezTo>
                    <a:pt x="4274" y="7644"/>
                    <a:pt x="4371" y="7637"/>
                    <a:pt x="4470" y="7624"/>
                  </a:cubicBezTo>
                  <a:cubicBezTo>
                    <a:pt x="6305" y="7357"/>
                    <a:pt x="6639" y="4922"/>
                    <a:pt x="6605" y="3154"/>
                  </a:cubicBezTo>
                  <a:cubicBezTo>
                    <a:pt x="6605" y="1401"/>
                    <a:pt x="5165" y="1"/>
                    <a:pt x="3444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2510465" y="1362743"/>
              <a:ext cx="191548" cy="164039"/>
            </a:xfrm>
            <a:custGeom>
              <a:rect b="b" l="l" r="r" t="t"/>
              <a:pathLst>
                <a:path extrusionOk="0" h="4025" w="4801">
                  <a:moveTo>
                    <a:pt x="2627" y="1"/>
                  </a:moveTo>
                  <a:cubicBezTo>
                    <a:pt x="2398" y="1"/>
                    <a:pt x="2153" y="58"/>
                    <a:pt x="1902" y="189"/>
                  </a:cubicBezTo>
                  <a:cubicBezTo>
                    <a:pt x="1735" y="256"/>
                    <a:pt x="1568" y="389"/>
                    <a:pt x="1435" y="522"/>
                  </a:cubicBezTo>
                  <a:cubicBezTo>
                    <a:pt x="1" y="1790"/>
                    <a:pt x="1001" y="4025"/>
                    <a:pt x="1001" y="4025"/>
                  </a:cubicBezTo>
                  <a:cubicBezTo>
                    <a:pt x="1001" y="4025"/>
                    <a:pt x="2236" y="3591"/>
                    <a:pt x="3403" y="2891"/>
                  </a:cubicBezTo>
                  <a:cubicBezTo>
                    <a:pt x="4801" y="2007"/>
                    <a:pt x="3979" y="1"/>
                    <a:pt x="2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2626250" y="1355000"/>
              <a:ext cx="169086" cy="138485"/>
            </a:xfrm>
            <a:custGeom>
              <a:rect b="b" l="l" r="r" t="t"/>
              <a:pathLst>
                <a:path extrusionOk="0" h="3398" w="4238">
                  <a:moveTo>
                    <a:pt x="1327" y="0"/>
                  </a:moveTo>
                  <a:cubicBezTo>
                    <a:pt x="819" y="0"/>
                    <a:pt x="339" y="163"/>
                    <a:pt x="1" y="579"/>
                  </a:cubicBezTo>
                  <a:cubicBezTo>
                    <a:pt x="11" y="579"/>
                    <a:pt x="22" y="579"/>
                    <a:pt x="32" y="579"/>
                  </a:cubicBezTo>
                  <a:cubicBezTo>
                    <a:pt x="1897" y="579"/>
                    <a:pt x="2708" y="3397"/>
                    <a:pt x="3941" y="3397"/>
                  </a:cubicBezTo>
                  <a:cubicBezTo>
                    <a:pt x="3994" y="3397"/>
                    <a:pt x="4049" y="3392"/>
                    <a:pt x="4104" y="3381"/>
                  </a:cubicBezTo>
                  <a:cubicBezTo>
                    <a:pt x="4104" y="3381"/>
                    <a:pt x="4237" y="1580"/>
                    <a:pt x="3470" y="846"/>
                  </a:cubicBezTo>
                  <a:cubicBezTo>
                    <a:pt x="2981" y="398"/>
                    <a:pt x="2121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2389374" y="1216801"/>
              <a:ext cx="560320" cy="316789"/>
            </a:xfrm>
            <a:custGeom>
              <a:rect b="b" l="l" r="r" t="t"/>
              <a:pathLst>
                <a:path extrusionOk="0" h="7773" w="14044">
                  <a:moveTo>
                    <a:pt x="8840" y="0"/>
                  </a:moveTo>
                  <a:cubicBezTo>
                    <a:pt x="7706" y="67"/>
                    <a:pt x="4937" y="267"/>
                    <a:pt x="3036" y="1101"/>
                  </a:cubicBezTo>
                  <a:cubicBezTo>
                    <a:pt x="2802" y="1235"/>
                    <a:pt x="2635" y="1502"/>
                    <a:pt x="2669" y="1768"/>
                  </a:cubicBezTo>
                  <a:lnTo>
                    <a:pt x="3002" y="5738"/>
                  </a:lnTo>
                  <a:cubicBezTo>
                    <a:pt x="1735" y="6105"/>
                    <a:pt x="801" y="6872"/>
                    <a:pt x="0" y="7773"/>
                  </a:cubicBezTo>
                  <a:cubicBezTo>
                    <a:pt x="4881" y="5755"/>
                    <a:pt x="9353" y="5402"/>
                    <a:pt x="11884" y="5402"/>
                  </a:cubicBezTo>
                  <a:cubicBezTo>
                    <a:pt x="13244" y="5402"/>
                    <a:pt x="14043" y="5504"/>
                    <a:pt x="14043" y="5504"/>
                  </a:cubicBezTo>
                  <a:cubicBezTo>
                    <a:pt x="12900" y="5010"/>
                    <a:pt x="11756" y="4630"/>
                    <a:pt x="10639" y="4630"/>
                  </a:cubicBezTo>
                  <a:cubicBezTo>
                    <a:pt x="10551" y="4630"/>
                    <a:pt x="10462" y="4632"/>
                    <a:pt x="10374" y="4637"/>
                  </a:cubicBezTo>
                  <a:lnTo>
                    <a:pt x="9507" y="534"/>
                  </a:lnTo>
                  <a:cubicBezTo>
                    <a:pt x="9440" y="201"/>
                    <a:pt x="9173" y="0"/>
                    <a:pt x="8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2502486" y="1328265"/>
              <a:ext cx="300827" cy="122387"/>
            </a:xfrm>
            <a:custGeom>
              <a:rect b="b" l="l" r="r" t="t"/>
              <a:pathLst>
                <a:path extrusionOk="0" h="3003" w="7540">
                  <a:moveTo>
                    <a:pt x="7139" y="1"/>
                  </a:moveTo>
                  <a:cubicBezTo>
                    <a:pt x="4637" y="67"/>
                    <a:pt x="2269" y="468"/>
                    <a:pt x="0" y="1102"/>
                  </a:cubicBezTo>
                  <a:lnTo>
                    <a:pt x="167" y="3003"/>
                  </a:lnTo>
                  <a:cubicBezTo>
                    <a:pt x="167" y="3003"/>
                    <a:pt x="3169" y="2236"/>
                    <a:pt x="7539" y="1902"/>
                  </a:cubicBez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1777137" y="2122203"/>
              <a:ext cx="344754" cy="353509"/>
            </a:xfrm>
            <a:custGeom>
              <a:rect b="b" l="l" r="r" t="t"/>
              <a:pathLst>
                <a:path extrusionOk="0" h="8674" w="8641">
                  <a:moveTo>
                    <a:pt x="4304" y="0"/>
                  </a:moveTo>
                  <a:cubicBezTo>
                    <a:pt x="1936" y="0"/>
                    <a:pt x="1" y="1935"/>
                    <a:pt x="1" y="4337"/>
                  </a:cubicBezTo>
                  <a:cubicBezTo>
                    <a:pt x="1" y="6705"/>
                    <a:pt x="1936" y="8673"/>
                    <a:pt x="4304" y="8673"/>
                  </a:cubicBezTo>
                  <a:cubicBezTo>
                    <a:pt x="6706" y="8673"/>
                    <a:pt x="8640" y="6705"/>
                    <a:pt x="8640" y="4337"/>
                  </a:cubicBezTo>
                  <a:cubicBezTo>
                    <a:pt x="8640" y="1935"/>
                    <a:pt x="6706" y="0"/>
                    <a:pt x="4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1777137" y="2177955"/>
              <a:ext cx="311480" cy="296370"/>
            </a:xfrm>
            <a:custGeom>
              <a:rect b="b" l="l" r="r" t="t"/>
              <a:pathLst>
                <a:path extrusionOk="0" h="7272" w="7807">
                  <a:moveTo>
                    <a:pt x="3503" y="0"/>
                  </a:moveTo>
                  <a:cubicBezTo>
                    <a:pt x="2202" y="0"/>
                    <a:pt x="1068" y="567"/>
                    <a:pt x="268" y="1434"/>
                  </a:cubicBezTo>
                  <a:cubicBezTo>
                    <a:pt x="101" y="1901"/>
                    <a:pt x="1" y="2435"/>
                    <a:pt x="1" y="2969"/>
                  </a:cubicBezTo>
                  <a:cubicBezTo>
                    <a:pt x="1" y="5337"/>
                    <a:pt x="1936" y="7272"/>
                    <a:pt x="4304" y="7272"/>
                  </a:cubicBezTo>
                  <a:cubicBezTo>
                    <a:pt x="5605" y="7272"/>
                    <a:pt x="6739" y="6738"/>
                    <a:pt x="7540" y="5838"/>
                  </a:cubicBezTo>
                  <a:cubicBezTo>
                    <a:pt x="7706" y="5371"/>
                    <a:pt x="7806" y="4870"/>
                    <a:pt x="7806" y="4336"/>
                  </a:cubicBezTo>
                  <a:cubicBezTo>
                    <a:pt x="7806" y="1935"/>
                    <a:pt x="5872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1803750" y="2219199"/>
              <a:ext cx="457864" cy="387009"/>
            </a:xfrm>
            <a:custGeom>
              <a:rect b="b" l="l" r="r" t="t"/>
              <a:pathLst>
                <a:path extrusionOk="0" h="9496" w="11476">
                  <a:moveTo>
                    <a:pt x="2844" y="0"/>
                  </a:moveTo>
                  <a:cubicBezTo>
                    <a:pt x="2365" y="0"/>
                    <a:pt x="1885" y="104"/>
                    <a:pt x="1435" y="322"/>
                  </a:cubicBezTo>
                  <a:cubicBezTo>
                    <a:pt x="1002" y="556"/>
                    <a:pt x="601" y="856"/>
                    <a:pt x="468" y="1256"/>
                  </a:cubicBezTo>
                  <a:cubicBezTo>
                    <a:pt x="1" y="2457"/>
                    <a:pt x="501" y="3825"/>
                    <a:pt x="1635" y="4459"/>
                  </a:cubicBezTo>
                  <a:lnTo>
                    <a:pt x="10609" y="9496"/>
                  </a:lnTo>
                  <a:lnTo>
                    <a:pt x="11476" y="6493"/>
                  </a:lnTo>
                  <a:cubicBezTo>
                    <a:pt x="11476" y="6493"/>
                    <a:pt x="7340" y="2824"/>
                    <a:pt x="5171" y="889"/>
                  </a:cubicBezTo>
                  <a:cubicBezTo>
                    <a:pt x="4514" y="317"/>
                    <a:pt x="3681" y="0"/>
                    <a:pt x="2844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2261581" y="2407688"/>
              <a:ext cx="74568" cy="93859"/>
            </a:xfrm>
            <a:custGeom>
              <a:rect b="b" l="l" r="r" t="t"/>
              <a:pathLst>
                <a:path extrusionOk="0" h="2303" w="1869">
                  <a:moveTo>
                    <a:pt x="1869" y="0"/>
                  </a:moveTo>
                  <a:lnTo>
                    <a:pt x="1869" y="0"/>
                  </a:lnTo>
                  <a:cubicBezTo>
                    <a:pt x="835" y="467"/>
                    <a:pt x="1" y="1835"/>
                    <a:pt x="1" y="1835"/>
                  </a:cubicBezTo>
                  <a:lnTo>
                    <a:pt x="268" y="2302"/>
                  </a:lnTo>
                  <a:lnTo>
                    <a:pt x="1769" y="1368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2166583" y="2436216"/>
              <a:ext cx="282714" cy="176184"/>
            </a:xfrm>
            <a:custGeom>
              <a:rect b="b" l="l" r="r" t="t"/>
              <a:pathLst>
                <a:path extrusionOk="0" h="4323" w="7086">
                  <a:moveTo>
                    <a:pt x="4817" y="1"/>
                  </a:moveTo>
                  <a:cubicBezTo>
                    <a:pt x="4750" y="1"/>
                    <a:pt x="4650" y="1"/>
                    <a:pt x="4583" y="34"/>
                  </a:cubicBezTo>
                  <a:lnTo>
                    <a:pt x="2382" y="1168"/>
                  </a:lnTo>
                  <a:cubicBezTo>
                    <a:pt x="2254" y="1134"/>
                    <a:pt x="2131" y="1118"/>
                    <a:pt x="2014" y="1118"/>
                  </a:cubicBezTo>
                  <a:cubicBezTo>
                    <a:pt x="547" y="1118"/>
                    <a:pt x="1" y="3645"/>
                    <a:pt x="1515" y="4171"/>
                  </a:cubicBezTo>
                  <a:cubicBezTo>
                    <a:pt x="1820" y="4279"/>
                    <a:pt x="2118" y="4323"/>
                    <a:pt x="2399" y="4323"/>
                  </a:cubicBezTo>
                  <a:cubicBezTo>
                    <a:pt x="3588" y="4323"/>
                    <a:pt x="4483" y="3537"/>
                    <a:pt x="4483" y="3537"/>
                  </a:cubicBezTo>
                  <a:lnTo>
                    <a:pt x="6418" y="3303"/>
                  </a:lnTo>
                  <a:cubicBezTo>
                    <a:pt x="6551" y="3270"/>
                    <a:pt x="6652" y="3170"/>
                    <a:pt x="6685" y="3003"/>
                  </a:cubicBezTo>
                  <a:cubicBezTo>
                    <a:pt x="6685" y="2836"/>
                    <a:pt x="6551" y="2703"/>
                    <a:pt x="6385" y="2703"/>
                  </a:cubicBezTo>
                  <a:lnTo>
                    <a:pt x="4550" y="2703"/>
                  </a:lnTo>
                  <a:lnTo>
                    <a:pt x="6585" y="2336"/>
                  </a:lnTo>
                  <a:cubicBezTo>
                    <a:pt x="6685" y="2303"/>
                    <a:pt x="6785" y="2202"/>
                    <a:pt x="6785" y="2069"/>
                  </a:cubicBezTo>
                  <a:cubicBezTo>
                    <a:pt x="6785" y="1936"/>
                    <a:pt x="6685" y="1802"/>
                    <a:pt x="6518" y="1802"/>
                  </a:cubicBezTo>
                  <a:lnTo>
                    <a:pt x="4450" y="1802"/>
                  </a:lnTo>
                  <a:lnTo>
                    <a:pt x="6918" y="1369"/>
                  </a:lnTo>
                  <a:cubicBezTo>
                    <a:pt x="7018" y="1369"/>
                    <a:pt x="7085" y="1268"/>
                    <a:pt x="7085" y="1135"/>
                  </a:cubicBezTo>
                  <a:cubicBezTo>
                    <a:pt x="7085" y="1002"/>
                    <a:pt x="6985" y="902"/>
                    <a:pt x="6885" y="902"/>
                  </a:cubicBezTo>
                  <a:lnTo>
                    <a:pt x="4650" y="835"/>
                  </a:lnTo>
                  <a:lnTo>
                    <a:pt x="6852" y="468"/>
                  </a:lnTo>
                  <a:cubicBezTo>
                    <a:pt x="6918" y="468"/>
                    <a:pt x="7018" y="368"/>
                    <a:pt x="7018" y="268"/>
                  </a:cubicBezTo>
                  <a:cubicBezTo>
                    <a:pt x="7052" y="134"/>
                    <a:pt x="6952" y="1"/>
                    <a:pt x="6785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2961633" y="2073257"/>
              <a:ext cx="278205" cy="462243"/>
            </a:xfrm>
            <a:custGeom>
              <a:rect b="b" l="l" r="r" t="t"/>
              <a:pathLst>
                <a:path extrusionOk="0" h="11342" w="6973">
                  <a:moveTo>
                    <a:pt x="1" y="1"/>
                  </a:moveTo>
                  <a:lnTo>
                    <a:pt x="334" y="11075"/>
                  </a:lnTo>
                  <a:lnTo>
                    <a:pt x="5605" y="11342"/>
                  </a:lnTo>
                  <a:lnTo>
                    <a:pt x="6972" y="3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2962990" y="2141235"/>
              <a:ext cx="270186" cy="394264"/>
            </a:xfrm>
            <a:custGeom>
              <a:rect b="b" l="l" r="r" t="t"/>
              <a:pathLst>
                <a:path extrusionOk="0" h="9674" w="6772">
                  <a:moveTo>
                    <a:pt x="0" y="0"/>
                  </a:moveTo>
                  <a:lnTo>
                    <a:pt x="300" y="9407"/>
                  </a:lnTo>
                  <a:lnTo>
                    <a:pt x="5571" y="9674"/>
                  </a:lnTo>
                  <a:lnTo>
                    <a:pt x="6772" y="201"/>
                  </a:lnTo>
                  <a:lnTo>
                    <a:pt x="6772" y="201"/>
                  </a:lnTo>
                  <a:cubicBezTo>
                    <a:pt x="5933" y="406"/>
                    <a:pt x="4875" y="576"/>
                    <a:pt x="3683" y="576"/>
                  </a:cubicBezTo>
                  <a:cubicBezTo>
                    <a:pt x="2552" y="576"/>
                    <a:pt x="1300" y="42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3219814" y="2059645"/>
              <a:ext cx="346071" cy="353509"/>
            </a:xfrm>
            <a:custGeom>
              <a:rect b="b" l="l" r="r" t="t"/>
              <a:pathLst>
                <a:path extrusionOk="0" h="8674" w="8674">
                  <a:moveTo>
                    <a:pt x="4337" y="1"/>
                  </a:moveTo>
                  <a:cubicBezTo>
                    <a:pt x="1969" y="1"/>
                    <a:pt x="1" y="1936"/>
                    <a:pt x="1" y="4337"/>
                  </a:cubicBezTo>
                  <a:cubicBezTo>
                    <a:pt x="1" y="6739"/>
                    <a:pt x="1969" y="8674"/>
                    <a:pt x="4337" y="8674"/>
                  </a:cubicBezTo>
                  <a:cubicBezTo>
                    <a:pt x="6739" y="8674"/>
                    <a:pt x="8674" y="6739"/>
                    <a:pt x="8674" y="4337"/>
                  </a:cubicBezTo>
                  <a:cubicBezTo>
                    <a:pt x="8674" y="1936"/>
                    <a:pt x="6739" y="1"/>
                    <a:pt x="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3221171" y="2115397"/>
              <a:ext cx="311440" cy="297756"/>
            </a:xfrm>
            <a:custGeom>
              <a:rect b="b" l="l" r="r" t="t"/>
              <a:pathLst>
                <a:path extrusionOk="0" h="7306" w="7806">
                  <a:moveTo>
                    <a:pt x="3469" y="1"/>
                  </a:moveTo>
                  <a:cubicBezTo>
                    <a:pt x="2202" y="1"/>
                    <a:pt x="1068" y="568"/>
                    <a:pt x="267" y="1435"/>
                  </a:cubicBezTo>
                  <a:cubicBezTo>
                    <a:pt x="100" y="1902"/>
                    <a:pt x="0" y="2436"/>
                    <a:pt x="0" y="2969"/>
                  </a:cubicBezTo>
                  <a:cubicBezTo>
                    <a:pt x="0" y="5371"/>
                    <a:pt x="1935" y="7306"/>
                    <a:pt x="4303" y="7306"/>
                  </a:cubicBezTo>
                  <a:cubicBezTo>
                    <a:pt x="5604" y="7306"/>
                    <a:pt x="6738" y="6739"/>
                    <a:pt x="7539" y="5838"/>
                  </a:cubicBezTo>
                  <a:cubicBezTo>
                    <a:pt x="7706" y="5371"/>
                    <a:pt x="7806" y="4871"/>
                    <a:pt x="7806" y="4337"/>
                  </a:cubicBezTo>
                  <a:cubicBezTo>
                    <a:pt x="7806" y="1935"/>
                    <a:pt x="5871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3008234" y="2148938"/>
              <a:ext cx="484475" cy="310431"/>
            </a:xfrm>
            <a:custGeom>
              <a:rect b="b" l="l" r="r" t="t"/>
              <a:pathLst>
                <a:path extrusionOk="0" h="7617" w="12143">
                  <a:moveTo>
                    <a:pt x="9382" y="0"/>
                  </a:moveTo>
                  <a:cubicBezTo>
                    <a:pt x="9302" y="0"/>
                    <a:pt x="9221" y="4"/>
                    <a:pt x="9140" y="12"/>
                  </a:cubicBezTo>
                  <a:cubicBezTo>
                    <a:pt x="9107" y="45"/>
                    <a:pt x="0" y="4448"/>
                    <a:pt x="0" y="4448"/>
                  </a:cubicBezTo>
                  <a:lnTo>
                    <a:pt x="34" y="7617"/>
                  </a:lnTo>
                  <a:lnTo>
                    <a:pt x="10041" y="5182"/>
                  </a:lnTo>
                  <a:cubicBezTo>
                    <a:pt x="11275" y="4848"/>
                    <a:pt x="12142" y="3681"/>
                    <a:pt x="12009" y="2413"/>
                  </a:cubicBezTo>
                  <a:cubicBezTo>
                    <a:pt x="11883" y="1029"/>
                    <a:pt x="10718" y="0"/>
                    <a:pt x="9382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2821910" y="2236112"/>
              <a:ext cx="259533" cy="222278"/>
            </a:xfrm>
            <a:custGeom>
              <a:rect b="b" l="l" r="r" t="t"/>
              <a:pathLst>
                <a:path extrusionOk="0" h="5454" w="6505">
                  <a:moveTo>
                    <a:pt x="681" y="1"/>
                  </a:moveTo>
                  <a:cubicBezTo>
                    <a:pt x="560" y="1"/>
                    <a:pt x="434" y="96"/>
                    <a:pt x="434" y="241"/>
                  </a:cubicBezTo>
                  <a:cubicBezTo>
                    <a:pt x="434" y="341"/>
                    <a:pt x="467" y="441"/>
                    <a:pt x="567" y="474"/>
                  </a:cubicBezTo>
                  <a:lnTo>
                    <a:pt x="2602" y="1408"/>
                  </a:lnTo>
                  <a:lnTo>
                    <a:pt x="2602" y="1408"/>
                  </a:lnTo>
                  <a:lnTo>
                    <a:pt x="434" y="875"/>
                  </a:lnTo>
                  <a:cubicBezTo>
                    <a:pt x="411" y="869"/>
                    <a:pt x="388" y="866"/>
                    <a:pt x="366" y="866"/>
                  </a:cubicBezTo>
                  <a:cubicBezTo>
                    <a:pt x="258" y="866"/>
                    <a:pt x="161" y="931"/>
                    <a:pt x="134" y="1041"/>
                  </a:cubicBezTo>
                  <a:cubicBezTo>
                    <a:pt x="100" y="1142"/>
                    <a:pt x="167" y="1275"/>
                    <a:pt x="267" y="1308"/>
                  </a:cubicBezTo>
                  <a:lnTo>
                    <a:pt x="2535" y="2409"/>
                  </a:lnTo>
                  <a:lnTo>
                    <a:pt x="501" y="1842"/>
                  </a:lnTo>
                  <a:cubicBezTo>
                    <a:pt x="478" y="1836"/>
                    <a:pt x="456" y="1834"/>
                    <a:pt x="434" y="1834"/>
                  </a:cubicBezTo>
                  <a:cubicBezTo>
                    <a:pt x="325" y="1834"/>
                    <a:pt x="228" y="1903"/>
                    <a:pt x="200" y="2042"/>
                  </a:cubicBezTo>
                  <a:cubicBezTo>
                    <a:pt x="167" y="2142"/>
                    <a:pt x="200" y="2276"/>
                    <a:pt x="334" y="2342"/>
                  </a:cubicBezTo>
                  <a:lnTo>
                    <a:pt x="2202" y="3243"/>
                  </a:lnTo>
                  <a:lnTo>
                    <a:pt x="434" y="2743"/>
                  </a:lnTo>
                  <a:cubicBezTo>
                    <a:pt x="399" y="2729"/>
                    <a:pt x="363" y="2722"/>
                    <a:pt x="327" y="2722"/>
                  </a:cubicBezTo>
                  <a:cubicBezTo>
                    <a:pt x="191" y="2722"/>
                    <a:pt x="60" y="2818"/>
                    <a:pt x="34" y="2976"/>
                  </a:cubicBezTo>
                  <a:cubicBezTo>
                    <a:pt x="0" y="3110"/>
                    <a:pt x="100" y="3243"/>
                    <a:pt x="234" y="3310"/>
                  </a:cubicBezTo>
                  <a:lnTo>
                    <a:pt x="2035" y="4077"/>
                  </a:lnTo>
                  <a:cubicBezTo>
                    <a:pt x="2035" y="4077"/>
                    <a:pt x="2922" y="5453"/>
                    <a:pt x="4490" y="5453"/>
                  </a:cubicBezTo>
                  <a:cubicBezTo>
                    <a:pt x="4560" y="5453"/>
                    <a:pt x="4631" y="5450"/>
                    <a:pt x="4704" y="5445"/>
                  </a:cubicBezTo>
                  <a:cubicBezTo>
                    <a:pt x="6438" y="5345"/>
                    <a:pt x="6505" y="2342"/>
                    <a:pt x="4670" y="2309"/>
                  </a:cubicBezTo>
                  <a:lnTo>
                    <a:pt x="2836" y="675"/>
                  </a:lnTo>
                  <a:cubicBezTo>
                    <a:pt x="2802" y="608"/>
                    <a:pt x="2735" y="574"/>
                    <a:pt x="2669" y="541"/>
                  </a:cubicBezTo>
                  <a:lnTo>
                    <a:pt x="734" y="7"/>
                  </a:lnTo>
                  <a:cubicBezTo>
                    <a:pt x="717" y="3"/>
                    <a:pt x="699" y="1"/>
                    <a:pt x="681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3509953" y="2544509"/>
              <a:ext cx="503107" cy="554431"/>
            </a:xfrm>
            <a:custGeom>
              <a:rect b="b" l="l" r="r" t="t"/>
              <a:pathLst>
                <a:path extrusionOk="0" h="13604" w="12610">
                  <a:moveTo>
                    <a:pt x="10642" y="11109"/>
                  </a:moveTo>
                  <a:lnTo>
                    <a:pt x="10642" y="11109"/>
                  </a:lnTo>
                  <a:cubicBezTo>
                    <a:pt x="9838" y="12037"/>
                    <a:pt x="8960" y="12267"/>
                    <a:pt x="8318" y="12267"/>
                  </a:cubicBezTo>
                  <a:cubicBezTo>
                    <a:pt x="8107" y="12267"/>
                    <a:pt x="7922" y="12242"/>
                    <a:pt x="7773" y="12209"/>
                  </a:cubicBezTo>
                  <a:cubicBezTo>
                    <a:pt x="7573" y="12176"/>
                    <a:pt x="7406" y="11976"/>
                    <a:pt x="7439" y="11742"/>
                  </a:cubicBezTo>
                  <a:cubicBezTo>
                    <a:pt x="7470" y="11529"/>
                    <a:pt x="7640" y="11371"/>
                    <a:pt x="7873" y="11371"/>
                  </a:cubicBezTo>
                  <a:cubicBezTo>
                    <a:pt x="7895" y="11371"/>
                    <a:pt x="7917" y="11373"/>
                    <a:pt x="7940" y="11375"/>
                  </a:cubicBezTo>
                  <a:cubicBezTo>
                    <a:pt x="8178" y="11417"/>
                    <a:pt x="8510" y="11460"/>
                    <a:pt x="8893" y="11460"/>
                  </a:cubicBezTo>
                  <a:cubicBezTo>
                    <a:pt x="9420" y="11460"/>
                    <a:pt x="10042" y="11379"/>
                    <a:pt x="10642" y="11109"/>
                  </a:cubicBezTo>
                  <a:close/>
                  <a:moveTo>
                    <a:pt x="7006" y="1"/>
                  </a:moveTo>
                  <a:cubicBezTo>
                    <a:pt x="7006" y="1"/>
                    <a:pt x="5805" y="601"/>
                    <a:pt x="6672" y="1969"/>
                  </a:cubicBezTo>
                  <a:cubicBezTo>
                    <a:pt x="6541" y="2056"/>
                    <a:pt x="6395" y="2097"/>
                    <a:pt x="6252" y="2097"/>
                  </a:cubicBezTo>
                  <a:cubicBezTo>
                    <a:pt x="5961" y="2097"/>
                    <a:pt x="5683" y="1926"/>
                    <a:pt x="5571" y="1635"/>
                  </a:cubicBezTo>
                  <a:cubicBezTo>
                    <a:pt x="5471" y="1368"/>
                    <a:pt x="5471" y="1035"/>
                    <a:pt x="5672" y="768"/>
                  </a:cubicBezTo>
                  <a:lnTo>
                    <a:pt x="5672" y="768"/>
                  </a:lnTo>
                  <a:cubicBezTo>
                    <a:pt x="5671" y="768"/>
                    <a:pt x="4537" y="1202"/>
                    <a:pt x="4471" y="2135"/>
                  </a:cubicBezTo>
                  <a:cubicBezTo>
                    <a:pt x="4371" y="3036"/>
                    <a:pt x="6139" y="3970"/>
                    <a:pt x="6139" y="3970"/>
                  </a:cubicBezTo>
                  <a:cubicBezTo>
                    <a:pt x="5993" y="4179"/>
                    <a:pt x="5768" y="4283"/>
                    <a:pt x="5539" y="4283"/>
                  </a:cubicBezTo>
                  <a:cubicBezTo>
                    <a:pt x="5402" y="4283"/>
                    <a:pt x="5263" y="4245"/>
                    <a:pt x="5138" y="4170"/>
                  </a:cubicBezTo>
                  <a:cubicBezTo>
                    <a:pt x="4704" y="3870"/>
                    <a:pt x="4137" y="3403"/>
                    <a:pt x="4137" y="2769"/>
                  </a:cubicBezTo>
                  <a:cubicBezTo>
                    <a:pt x="4137" y="2769"/>
                    <a:pt x="3270" y="3136"/>
                    <a:pt x="3103" y="4137"/>
                  </a:cubicBezTo>
                  <a:cubicBezTo>
                    <a:pt x="2970" y="5138"/>
                    <a:pt x="5171" y="6105"/>
                    <a:pt x="5171" y="6105"/>
                  </a:cubicBezTo>
                  <a:cubicBezTo>
                    <a:pt x="5171" y="6105"/>
                    <a:pt x="5025" y="6410"/>
                    <a:pt x="4642" y="6410"/>
                  </a:cubicBezTo>
                  <a:cubicBezTo>
                    <a:pt x="4417" y="6410"/>
                    <a:pt x="4111" y="6305"/>
                    <a:pt x="3703" y="5972"/>
                  </a:cubicBezTo>
                  <a:cubicBezTo>
                    <a:pt x="2603" y="5071"/>
                    <a:pt x="2836" y="4571"/>
                    <a:pt x="2836" y="4571"/>
                  </a:cubicBezTo>
                  <a:lnTo>
                    <a:pt x="2836" y="4571"/>
                  </a:lnTo>
                  <a:cubicBezTo>
                    <a:pt x="2836" y="4571"/>
                    <a:pt x="1602" y="5271"/>
                    <a:pt x="2136" y="6639"/>
                  </a:cubicBezTo>
                  <a:cubicBezTo>
                    <a:pt x="2669" y="7973"/>
                    <a:pt x="4604" y="8707"/>
                    <a:pt x="4604" y="8707"/>
                  </a:cubicBezTo>
                  <a:cubicBezTo>
                    <a:pt x="4604" y="8707"/>
                    <a:pt x="4990" y="9608"/>
                    <a:pt x="4118" y="9608"/>
                  </a:cubicBezTo>
                  <a:cubicBezTo>
                    <a:pt x="4103" y="9608"/>
                    <a:pt x="4087" y="9608"/>
                    <a:pt x="4070" y="9607"/>
                  </a:cubicBezTo>
                  <a:cubicBezTo>
                    <a:pt x="3170" y="9574"/>
                    <a:pt x="1936" y="7139"/>
                    <a:pt x="1936" y="7139"/>
                  </a:cubicBezTo>
                  <a:lnTo>
                    <a:pt x="1936" y="7139"/>
                  </a:lnTo>
                  <a:cubicBezTo>
                    <a:pt x="1935" y="7139"/>
                    <a:pt x="1" y="8040"/>
                    <a:pt x="2136" y="10441"/>
                  </a:cubicBezTo>
                  <a:cubicBezTo>
                    <a:pt x="3395" y="11836"/>
                    <a:pt x="4417" y="12128"/>
                    <a:pt x="5054" y="12128"/>
                  </a:cubicBezTo>
                  <a:cubicBezTo>
                    <a:pt x="5514" y="12128"/>
                    <a:pt x="5772" y="11976"/>
                    <a:pt x="5772" y="11976"/>
                  </a:cubicBezTo>
                  <a:cubicBezTo>
                    <a:pt x="6957" y="13161"/>
                    <a:pt x="7974" y="13603"/>
                    <a:pt x="8877" y="13603"/>
                  </a:cubicBezTo>
                  <a:cubicBezTo>
                    <a:pt x="9729" y="13603"/>
                    <a:pt x="10480" y="13210"/>
                    <a:pt x="11175" y="12676"/>
                  </a:cubicBezTo>
                  <a:cubicBezTo>
                    <a:pt x="12610" y="11576"/>
                    <a:pt x="11276" y="10475"/>
                    <a:pt x="11276" y="10475"/>
                  </a:cubicBezTo>
                  <a:cubicBezTo>
                    <a:pt x="11276" y="10475"/>
                    <a:pt x="12410" y="9474"/>
                    <a:pt x="10909" y="8607"/>
                  </a:cubicBezTo>
                  <a:cubicBezTo>
                    <a:pt x="10909" y="8607"/>
                    <a:pt x="12043" y="7639"/>
                    <a:pt x="11776" y="6639"/>
                  </a:cubicBezTo>
                  <a:cubicBezTo>
                    <a:pt x="11657" y="6242"/>
                    <a:pt x="11501" y="6055"/>
                    <a:pt x="11269" y="6055"/>
                  </a:cubicBezTo>
                  <a:cubicBezTo>
                    <a:pt x="10916" y="6055"/>
                    <a:pt x="10386" y="6488"/>
                    <a:pt x="9541" y="7272"/>
                  </a:cubicBezTo>
                  <a:cubicBezTo>
                    <a:pt x="9241" y="7573"/>
                    <a:pt x="9007" y="7739"/>
                    <a:pt x="8774" y="7873"/>
                  </a:cubicBezTo>
                  <a:cubicBezTo>
                    <a:pt x="8655" y="7947"/>
                    <a:pt x="8531" y="7980"/>
                    <a:pt x="8409" y="7980"/>
                  </a:cubicBezTo>
                  <a:cubicBezTo>
                    <a:pt x="7984" y="7980"/>
                    <a:pt x="7602" y="7573"/>
                    <a:pt x="7706" y="7106"/>
                  </a:cubicBezTo>
                  <a:cubicBezTo>
                    <a:pt x="7706" y="7106"/>
                    <a:pt x="11676" y="5471"/>
                    <a:pt x="10809" y="4170"/>
                  </a:cubicBezTo>
                  <a:cubicBezTo>
                    <a:pt x="10633" y="3900"/>
                    <a:pt x="10475" y="3794"/>
                    <a:pt x="10322" y="3794"/>
                  </a:cubicBezTo>
                  <a:cubicBezTo>
                    <a:pt x="9834" y="3794"/>
                    <a:pt x="9394" y="4868"/>
                    <a:pt x="8607" y="5071"/>
                  </a:cubicBezTo>
                  <a:cubicBezTo>
                    <a:pt x="8509" y="5096"/>
                    <a:pt x="8417" y="5108"/>
                    <a:pt x="8332" y="5108"/>
                  </a:cubicBezTo>
                  <a:cubicBezTo>
                    <a:pt x="7513" y="5108"/>
                    <a:pt x="7305" y="4051"/>
                    <a:pt x="8574" y="3870"/>
                  </a:cubicBezTo>
                  <a:cubicBezTo>
                    <a:pt x="9975" y="3637"/>
                    <a:pt x="10208" y="2202"/>
                    <a:pt x="9041" y="1602"/>
                  </a:cubicBezTo>
                  <a:lnTo>
                    <a:pt x="9041" y="1602"/>
                  </a:lnTo>
                  <a:cubicBezTo>
                    <a:pt x="9041" y="1602"/>
                    <a:pt x="8581" y="2574"/>
                    <a:pt x="8003" y="2574"/>
                  </a:cubicBezTo>
                  <a:cubicBezTo>
                    <a:pt x="7939" y="2574"/>
                    <a:pt x="7873" y="2562"/>
                    <a:pt x="7806" y="2536"/>
                  </a:cubicBezTo>
                  <a:cubicBezTo>
                    <a:pt x="7806" y="2536"/>
                    <a:pt x="8607" y="2102"/>
                    <a:pt x="8307" y="1101"/>
                  </a:cubicBezTo>
                  <a:cubicBezTo>
                    <a:pt x="8007" y="134"/>
                    <a:pt x="7006" y="1"/>
                    <a:pt x="70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3822715" y="2735313"/>
              <a:ext cx="40" cy="4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3599126" y="2544509"/>
              <a:ext cx="204993" cy="791258"/>
            </a:xfrm>
            <a:custGeom>
              <a:rect b="b" l="l" r="r" t="t"/>
              <a:pathLst>
                <a:path extrusionOk="0" h="19415" w="5138">
                  <a:moveTo>
                    <a:pt x="4771" y="1"/>
                  </a:moveTo>
                  <a:lnTo>
                    <a:pt x="4771" y="1"/>
                  </a:lnTo>
                  <a:cubicBezTo>
                    <a:pt x="4804" y="1668"/>
                    <a:pt x="4804" y="3336"/>
                    <a:pt x="4671" y="4971"/>
                  </a:cubicBezTo>
                  <a:cubicBezTo>
                    <a:pt x="4571" y="6639"/>
                    <a:pt x="4371" y="8273"/>
                    <a:pt x="3970" y="9874"/>
                  </a:cubicBezTo>
                  <a:cubicBezTo>
                    <a:pt x="3537" y="11509"/>
                    <a:pt x="2936" y="13010"/>
                    <a:pt x="2236" y="14544"/>
                  </a:cubicBezTo>
                  <a:cubicBezTo>
                    <a:pt x="1535" y="16045"/>
                    <a:pt x="801" y="17547"/>
                    <a:pt x="67" y="19014"/>
                  </a:cubicBezTo>
                  <a:lnTo>
                    <a:pt x="67" y="19048"/>
                  </a:lnTo>
                  <a:cubicBezTo>
                    <a:pt x="1" y="19181"/>
                    <a:pt x="67" y="19314"/>
                    <a:pt x="201" y="19381"/>
                  </a:cubicBezTo>
                  <a:cubicBezTo>
                    <a:pt x="245" y="19403"/>
                    <a:pt x="294" y="19415"/>
                    <a:pt x="341" y="19415"/>
                  </a:cubicBezTo>
                  <a:cubicBezTo>
                    <a:pt x="434" y="19415"/>
                    <a:pt x="523" y="19370"/>
                    <a:pt x="568" y="19281"/>
                  </a:cubicBezTo>
                  <a:cubicBezTo>
                    <a:pt x="1268" y="17780"/>
                    <a:pt x="2002" y="16246"/>
                    <a:pt x="2669" y="14745"/>
                  </a:cubicBezTo>
                  <a:cubicBezTo>
                    <a:pt x="3003" y="13977"/>
                    <a:pt x="3336" y="13210"/>
                    <a:pt x="3637" y="12409"/>
                  </a:cubicBezTo>
                  <a:cubicBezTo>
                    <a:pt x="3904" y="11609"/>
                    <a:pt x="4137" y="10808"/>
                    <a:pt x="4337" y="9974"/>
                  </a:cubicBezTo>
                  <a:cubicBezTo>
                    <a:pt x="4704" y="8340"/>
                    <a:pt x="4938" y="6672"/>
                    <a:pt x="5038" y="5004"/>
                  </a:cubicBezTo>
                  <a:cubicBezTo>
                    <a:pt x="5138" y="3336"/>
                    <a:pt x="5071" y="1668"/>
                    <a:pt x="4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3081408" y="2645131"/>
              <a:ext cx="372683" cy="411462"/>
            </a:xfrm>
            <a:custGeom>
              <a:rect b="b" l="l" r="r" t="t"/>
              <a:pathLst>
                <a:path extrusionOk="0" h="10096" w="9341">
                  <a:moveTo>
                    <a:pt x="1435" y="8239"/>
                  </a:moveTo>
                  <a:cubicBezTo>
                    <a:pt x="1909" y="8437"/>
                    <a:pt x="2383" y="8494"/>
                    <a:pt x="2780" y="8494"/>
                  </a:cubicBezTo>
                  <a:cubicBezTo>
                    <a:pt x="3055" y="8494"/>
                    <a:pt x="3293" y="8467"/>
                    <a:pt x="3470" y="8439"/>
                  </a:cubicBezTo>
                  <a:cubicBezTo>
                    <a:pt x="3487" y="8436"/>
                    <a:pt x="3505" y="8434"/>
                    <a:pt x="3522" y="8434"/>
                  </a:cubicBezTo>
                  <a:cubicBezTo>
                    <a:pt x="3670" y="8434"/>
                    <a:pt x="3807" y="8557"/>
                    <a:pt x="3837" y="8706"/>
                  </a:cubicBezTo>
                  <a:cubicBezTo>
                    <a:pt x="3870" y="8873"/>
                    <a:pt x="3737" y="9040"/>
                    <a:pt x="3570" y="9073"/>
                  </a:cubicBezTo>
                  <a:cubicBezTo>
                    <a:pt x="3469" y="9089"/>
                    <a:pt x="3343" y="9103"/>
                    <a:pt x="3201" y="9103"/>
                  </a:cubicBezTo>
                  <a:cubicBezTo>
                    <a:pt x="2732" y="9103"/>
                    <a:pt x="2074" y="8955"/>
                    <a:pt x="1435" y="8239"/>
                  </a:cubicBezTo>
                  <a:close/>
                  <a:moveTo>
                    <a:pt x="4137" y="0"/>
                  </a:moveTo>
                  <a:cubicBezTo>
                    <a:pt x="4137" y="0"/>
                    <a:pt x="3403" y="67"/>
                    <a:pt x="3170" y="801"/>
                  </a:cubicBezTo>
                  <a:cubicBezTo>
                    <a:pt x="2936" y="1534"/>
                    <a:pt x="3570" y="1868"/>
                    <a:pt x="3570" y="1868"/>
                  </a:cubicBezTo>
                  <a:cubicBezTo>
                    <a:pt x="3520" y="1888"/>
                    <a:pt x="3471" y="1897"/>
                    <a:pt x="3422" y="1897"/>
                  </a:cubicBezTo>
                  <a:cubicBezTo>
                    <a:pt x="2987" y="1897"/>
                    <a:pt x="2636" y="1168"/>
                    <a:pt x="2636" y="1168"/>
                  </a:cubicBezTo>
                  <a:lnTo>
                    <a:pt x="2636" y="1168"/>
                  </a:lnTo>
                  <a:cubicBezTo>
                    <a:pt x="1769" y="1601"/>
                    <a:pt x="1936" y="2702"/>
                    <a:pt x="2970" y="2835"/>
                  </a:cubicBezTo>
                  <a:cubicBezTo>
                    <a:pt x="3935" y="2986"/>
                    <a:pt x="3782" y="3764"/>
                    <a:pt x="3177" y="3764"/>
                  </a:cubicBezTo>
                  <a:cubicBezTo>
                    <a:pt x="3113" y="3764"/>
                    <a:pt x="3043" y="3755"/>
                    <a:pt x="2970" y="3736"/>
                  </a:cubicBezTo>
                  <a:cubicBezTo>
                    <a:pt x="2382" y="3608"/>
                    <a:pt x="2049" y="2797"/>
                    <a:pt x="1686" y="2797"/>
                  </a:cubicBezTo>
                  <a:cubicBezTo>
                    <a:pt x="1575" y="2797"/>
                    <a:pt x="1460" y="2873"/>
                    <a:pt x="1335" y="3069"/>
                  </a:cubicBezTo>
                  <a:cubicBezTo>
                    <a:pt x="668" y="4036"/>
                    <a:pt x="3637" y="5270"/>
                    <a:pt x="3637" y="5270"/>
                  </a:cubicBezTo>
                  <a:cubicBezTo>
                    <a:pt x="3715" y="5611"/>
                    <a:pt x="3424" y="5910"/>
                    <a:pt x="3101" y="5910"/>
                  </a:cubicBezTo>
                  <a:cubicBezTo>
                    <a:pt x="3013" y="5910"/>
                    <a:pt x="2922" y="5888"/>
                    <a:pt x="2836" y="5838"/>
                  </a:cubicBezTo>
                  <a:cubicBezTo>
                    <a:pt x="2669" y="5737"/>
                    <a:pt x="2469" y="5604"/>
                    <a:pt x="2269" y="5404"/>
                  </a:cubicBezTo>
                  <a:cubicBezTo>
                    <a:pt x="1651" y="4806"/>
                    <a:pt x="1259" y="4482"/>
                    <a:pt x="1001" y="4482"/>
                  </a:cubicBezTo>
                  <a:cubicBezTo>
                    <a:pt x="828" y="4482"/>
                    <a:pt x="715" y="4628"/>
                    <a:pt x="635" y="4937"/>
                  </a:cubicBezTo>
                  <a:cubicBezTo>
                    <a:pt x="401" y="5671"/>
                    <a:pt x="1268" y="6371"/>
                    <a:pt x="1268" y="6371"/>
                  </a:cubicBezTo>
                  <a:cubicBezTo>
                    <a:pt x="134" y="7038"/>
                    <a:pt x="968" y="7772"/>
                    <a:pt x="968" y="7772"/>
                  </a:cubicBezTo>
                  <a:cubicBezTo>
                    <a:pt x="968" y="7772"/>
                    <a:pt x="1" y="8606"/>
                    <a:pt x="1068" y="9407"/>
                  </a:cubicBezTo>
                  <a:cubicBezTo>
                    <a:pt x="1591" y="9799"/>
                    <a:pt x="2146" y="10095"/>
                    <a:pt x="2780" y="10095"/>
                  </a:cubicBezTo>
                  <a:cubicBezTo>
                    <a:pt x="3440" y="10095"/>
                    <a:pt x="4186" y="9774"/>
                    <a:pt x="5071" y="8906"/>
                  </a:cubicBezTo>
                  <a:cubicBezTo>
                    <a:pt x="5071" y="8906"/>
                    <a:pt x="5259" y="9015"/>
                    <a:pt x="5592" y="9015"/>
                  </a:cubicBezTo>
                  <a:cubicBezTo>
                    <a:pt x="6066" y="9015"/>
                    <a:pt x="6833" y="8796"/>
                    <a:pt x="7773" y="7739"/>
                  </a:cubicBezTo>
                  <a:cubicBezTo>
                    <a:pt x="9341" y="5971"/>
                    <a:pt x="7940" y="5304"/>
                    <a:pt x="7940" y="5304"/>
                  </a:cubicBezTo>
                  <a:lnTo>
                    <a:pt x="7940" y="5304"/>
                  </a:lnTo>
                  <a:cubicBezTo>
                    <a:pt x="7940" y="5304"/>
                    <a:pt x="7006" y="7105"/>
                    <a:pt x="6339" y="7138"/>
                  </a:cubicBezTo>
                  <a:cubicBezTo>
                    <a:pt x="5638" y="7138"/>
                    <a:pt x="5938" y="6438"/>
                    <a:pt x="5938" y="6438"/>
                  </a:cubicBezTo>
                  <a:cubicBezTo>
                    <a:pt x="5938" y="6438"/>
                    <a:pt x="7373" y="5938"/>
                    <a:pt x="7773" y="4904"/>
                  </a:cubicBezTo>
                  <a:cubicBezTo>
                    <a:pt x="8173" y="3903"/>
                    <a:pt x="7273" y="3369"/>
                    <a:pt x="7273" y="3369"/>
                  </a:cubicBezTo>
                  <a:lnTo>
                    <a:pt x="7273" y="3369"/>
                  </a:lnTo>
                  <a:cubicBezTo>
                    <a:pt x="7273" y="3369"/>
                    <a:pt x="7439" y="3769"/>
                    <a:pt x="6606" y="4403"/>
                  </a:cubicBezTo>
                  <a:cubicBezTo>
                    <a:pt x="6309" y="4650"/>
                    <a:pt x="6081" y="4728"/>
                    <a:pt x="5912" y="4728"/>
                  </a:cubicBezTo>
                  <a:cubicBezTo>
                    <a:pt x="5624" y="4728"/>
                    <a:pt x="5505" y="4503"/>
                    <a:pt x="5505" y="4503"/>
                  </a:cubicBezTo>
                  <a:cubicBezTo>
                    <a:pt x="5505" y="4503"/>
                    <a:pt x="7139" y="3803"/>
                    <a:pt x="7039" y="3036"/>
                  </a:cubicBezTo>
                  <a:cubicBezTo>
                    <a:pt x="6939" y="2302"/>
                    <a:pt x="6305" y="2035"/>
                    <a:pt x="6305" y="2035"/>
                  </a:cubicBezTo>
                  <a:cubicBezTo>
                    <a:pt x="6272" y="2502"/>
                    <a:pt x="5872" y="2869"/>
                    <a:pt x="5538" y="3069"/>
                  </a:cubicBezTo>
                  <a:cubicBezTo>
                    <a:pt x="5450" y="3132"/>
                    <a:pt x="5348" y="3162"/>
                    <a:pt x="5245" y="3162"/>
                  </a:cubicBezTo>
                  <a:cubicBezTo>
                    <a:pt x="5077" y="3162"/>
                    <a:pt x="4908" y="3081"/>
                    <a:pt x="4804" y="2935"/>
                  </a:cubicBezTo>
                  <a:cubicBezTo>
                    <a:pt x="4804" y="2935"/>
                    <a:pt x="6105" y="2235"/>
                    <a:pt x="6038" y="1568"/>
                  </a:cubicBezTo>
                  <a:cubicBezTo>
                    <a:pt x="5972" y="867"/>
                    <a:pt x="5138" y="567"/>
                    <a:pt x="5138" y="567"/>
                  </a:cubicBezTo>
                  <a:lnTo>
                    <a:pt x="5138" y="567"/>
                  </a:lnTo>
                  <a:cubicBezTo>
                    <a:pt x="5305" y="767"/>
                    <a:pt x="5271" y="1001"/>
                    <a:pt x="5205" y="1201"/>
                  </a:cubicBezTo>
                  <a:cubicBezTo>
                    <a:pt x="5137" y="1403"/>
                    <a:pt x="4934" y="1530"/>
                    <a:pt x="4716" y="1530"/>
                  </a:cubicBezTo>
                  <a:cubicBezTo>
                    <a:pt x="4611" y="1530"/>
                    <a:pt x="4502" y="1500"/>
                    <a:pt x="4404" y="1434"/>
                  </a:cubicBezTo>
                  <a:cubicBezTo>
                    <a:pt x="5038" y="434"/>
                    <a:pt x="4137" y="0"/>
                    <a:pt x="4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3222487" y="2784260"/>
              <a:ext cx="40" cy="4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3235813" y="2645131"/>
              <a:ext cx="155760" cy="590051"/>
            </a:xfrm>
            <a:custGeom>
              <a:rect b="b" l="l" r="r" t="t"/>
              <a:pathLst>
                <a:path extrusionOk="0" h="14478" w="3904">
                  <a:moveTo>
                    <a:pt x="267" y="0"/>
                  </a:moveTo>
                  <a:cubicBezTo>
                    <a:pt x="34" y="1201"/>
                    <a:pt x="0" y="2468"/>
                    <a:pt x="34" y="3703"/>
                  </a:cubicBezTo>
                  <a:cubicBezTo>
                    <a:pt x="134" y="4970"/>
                    <a:pt x="300" y="6204"/>
                    <a:pt x="567" y="7405"/>
                  </a:cubicBezTo>
                  <a:cubicBezTo>
                    <a:pt x="701" y="8039"/>
                    <a:pt x="868" y="8640"/>
                    <a:pt x="1101" y="9240"/>
                  </a:cubicBezTo>
                  <a:cubicBezTo>
                    <a:pt x="1301" y="9807"/>
                    <a:pt x="1535" y="10374"/>
                    <a:pt x="1802" y="10941"/>
                  </a:cubicBezTo>
                  <a:cubicBezTo>
                    <a:pt x="2302" y="12109"/>
                    <a:pt x="2836" y="13210"/>
                    <a:pt x="3369" y="14344"/>
                  </a:cubicBezTo>
                  <a:cubicBezTo>
                    <a:pt x="3414" y="14433"/>
                    <a:pt x="3503" y="14477"/>
                    <a:pt x="3597" y="14477"/>
                  </a:cubicBezTo>
                  <a:cubicBezTo>
                    <a:pt x="3644" y="14477"/>
                    <a:pt x="3692" y="14466"/>
                    <a:pt x="3736" y="14444"/>
                  </a:cubicBezTo>
                  <a:cubicBezTo>
                    <a:pt x="3870" y="14377"/>
                    <a:pt x="3903" y="14244"/>
                    <a:pt x="3836" y="14110"/>
                  </a:cubicBezTo>
                  <a:cubicBezTo>
                    <a:pt x="3269" y="12976"/>
                    <a:pt x="2736" y="11875"/>
                    <a:pt x="2235" y="10774"/>
                  </a:cubicBezTo>
                  <a:cubicBezTo>
                    <a:pt x="1701" y="9640"/>
                    <a:pt x="1234" y="8506"/>
                    <a:pt x="934" y="7339"/>
                  </a:cubicBezTo>
                  <a:cubicBezTo>
                    <a:pt x="601" y="6138"/>
                    <a:pt x="467" y="4904"/>
                    <a:pt x="401" y="3703"/>
                  </a:cubicBezTo>
                  <a:cubicBezTo>
                    <a:pt x="300" y="2468"/>
                    <a:pt x="300" y="1234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3147958" y="3356575"/>
              <a:ext cx="722703" cy="686640"/>
            </a:xfrm>
            <a:custGeom>
              <a:rect b="b" l="l" r="r" t="t"/>
              <a:pathLst>
                <a:path extrusionOk="0" h="16848" w="18114">
                  <a:moveTo>
                    <a:pt x="1" y="1"/>
                  </a:moveTo>
                  <a:lnTo>
                    <a:pt x="1" y="14778"/>
                  </a:lnTo>
                  <a:cubicBezTo>
                    <a:pt x="1" y="15545"/>
                    <a:pt x="568" y="16179"/>
                    <a:pt x="1335" y="16279"/>
                  </a:cubicBezTo>
                  <a:cubicBezTo>
                    <a:pt x="4177" y="16645"/>
                    <a:pt x="6955" y="16847"/>
                    <a:pt x="9654" y="16847"/>
                  </a:cubicBezTo>
                  <a:cubicBezTo>
                    <a:pt x="12120" y="16847"/>
                    <a:pt x="14521" y="16679"/>
                    <a:pt x="16846" y="16312"/>
                  </a:cubicBezTo>
                  <a:cubicBezTo>
                    <a:pt x="17580" y="16212"/>
                    <a:pt x="18114" y="15579"/>
                    <a:pt x="18114" y="14845"/>
                  </a:cubicBezTo>
                  <a:lnTo>
                    <a:pt x="18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3149314" y="3356575"/>
              <a:ext cx="721347" cy="686599"/>
            </a:xfrm>
            <a:custGeom>
              <a:rect b="b" l="l" r="r" t="t"/>
              <a:pathLst>
                <a:path extrusionOk="0" h="16847" w="18080">
                  <a:moveTo>
                    <a:pt x="3144" y="2832"/>
                  </a:moveTo>
                  <a:cubicBezTo>
                    <a:pt x="3163" y="2832"/>
                    <a:pt x="3183" y="2834"/>
                    <a:pt x="3202" y="2836"/>
                  </a:cubicBezTo>
                  <a:cubicBezTo>
                    <a:pt x="3903" y="2869"/>
                    <a:pt x="4570" y="2903"/>
                    <a:pt x="5270" y="2936"/>
                  </a:cubicBezTo>
                  <a:cubicBezTo>
                    <a:pt x="5537" y="2936"/>
                    <a:pt x="5737" y="3136"/>
                    <a:pt x="5704" y="3403"/>
                  </a:cubicBezTo>
                  <a:lnTo>
                    <a:pt x="5704" y="5338"/>
                  </a:lnTo>
                  <a:cubicBezTo>
                    <a:pt x="5704" y="5605"/>
                    <a:pt x="5471" y="5805"/>
                    <a:pt x="5170" y="5805"/>
                  </a:cubicBezTo>
                  <a:cubicBezTo>
                    <a:pt x="4503" y="5738"/>
                    <a:pt x="3803" y="5671"/>
                    <a:pt x="3102" y="5571"/>
                  </a:cubicBezTo>
                  <a:cubicBezTo>
                    <a:pt x="2835" y="5538"/>
                    <a:pt x="2669" y="5338"/>
                    <a:pt x="2669" y="5104"/>
                  </a:cubicBezTo>
                  <a:lnTo>
                    <a:pt x="2702" y="3270"/>
                  </a:lnTo>
                  <a:cubicBezTo>
                    <a:pt x="2702" y="3022"/>
                    <a:pt x="2902" y="2832"/>
                    <a:pt x="3144" y="2832"/>
                  </a:cubicBezTo>
                  <a:close/>
                  <a:moveTo>
                    <a:pt x="15011" y="2803"/>
                  </a:moveTo>
                  <a:cubicBezTo>
                    <a:pt x="15244" y="2803"/>
                    <a:pt x="15478" y="3003"/>
                    <a:pt x="15478" y="3270"/>
                  </a:cubicBezTo>
                  <a:lnTo>
                    <a:pt x="15544" y="5104"/>
                  </a:lnTo>
                  <a:cubicBezTo>
                    <a:pt x="15544" y="5338"/>
                    <a:pt x="15344" y="5538"/>
                    <a:pt x="15111" y="5571"/>
                  </a:cubicBezTo>
                  <a:cubicBezTo>
                    <a:pt x="14410" y="5671"/>
                    <a:pt x="13710" y="5738"/>
                    <a:pt x="13009" y="5805"/>
                  </a:cubicBezTo>
                  <a:cubicBezTo>
                    <a:pt x="12742" y="5805"/>
                    <a:pt x="12509" y="5605"/>
                    <a:pt x="12509" y="5338"/>
                  </a:cubicBezTo>
                  <a:lnTo>
                    <a:pt x="12476" y="3370"/>
                  </a:lnTo>
                  <a:cubicBezTo>
                    <a:pt x="12476" y="3136"/>
                    <a:pt x="12676" y="2936"/>
                    <a:pt x="12943" y="2903"/>
                  </a:cubicBezTo>
                  <a:cubicBezTo>
                    <a:pt x="13610" y="2903"/>
                    <a:pt x="14310" y="2869"/>
                    <a:pt x="15011" y="2803"/>
                  </a:cubicBezTo>
                  <a:close/>
                  <a:moveTo>
                    <a:pt x="6387" y="2966"/>
                  </a:moveTo>
                  <a:cubicBezTo>
                    <a:pt x="6404" y="2966"/>
                    <a:pt x="6421" y="2967"/>
                    <a:pt x="6438" y="2970"/>
                  </a:cubicBezTo>
                  <a:cubicBezTo>
                    <a:pt x="7138" y="2970"/>
                    <a:pt x="7839" y="3003"/>
                    <a:pt x="8506" y="3003"/>
                  </a:cubicBezTo>
                  <a:cubicBezTo>
                    <a:pt x="8773" y="3003"/>
                    <a:pt x="8973" y="3203"/>
                    <a:pt x="8973" y="3470"/>
                  </a:cubicBezTo>
                  <a:lnTo>
                    <a:pt x="8973" y="5505"/>
                  </a:lnTo>
                  <a:cubicBezTo>
                    <a:pt x="8973" y="5738"/>
                    <a:pt x="8773" y="5972"/>
                    <a:pt x="8506" y="5972"/>
                  </a:cubicBezTo>
                  <a:cubicBezTo>
                    <a:pt x="7806" y="5938"/>
                    <a:pt x="7072" y="5938"/>
                    <a:pt x="6371" y="5872"/>
                  </a:cubicBezTo>
                  <a:cubicBezTo>
                    <a:pt x="6104" y="5872"/>
                    <a:pt x="5904" y="5671"/>
                    <a:pt x="5904" y="5405"/>
                  </a:cubicBezTo>
                  <a:lnTo>
                    <a:pt x="5938" y="3437"/>
                  </a:lnTo>
                  <a:cubicBezTo>
                    <a:pt x="5938" y="3187"/>
                    <a:pt x="6142" y="2966"/>
                    <a:pt x="6387" y="2966"/>
                  </a:cubicBezTo>
                  <a:close/>
                  <a:moveTo>
                    <a:pt x="11826" y="2966"/>
                  </a:moveTo>
                  <a:cubicBezTo>
                    <a:pt x="12067" y="2966"/>
                    <a:pt x="12242" y="3187"/>
                    <a:pt x="12242" y="3437"/>
                  </a:cubicBezTo>
                  <a:lnTo>
                    <a:pt x="12275" y="5405"/>
                  </a:lnTo>
                  <a:cubicBezTo>
                    <a:pt x="12275" y="5638"/>
                    <a:pt x="12075" y="5872"/>
                    <a:pt x="11842" y="5872"/>
                  </a:cubicBezTo>
                  <a:cubicBezTo>
                    <a:pt x="11108" y="5938"/>
                    <a:pt x="10407" y="5938"/>
                    <a:pt x="9674" y="5972"/>
                  </a:cubicBezTo>
                  <a:cubicBezTo>
                    <a:pt x="9440" y="5972"/>
                    <a:pt x="9207" y="5738"/>
                    <a:pt x="9207" y="5505"/>
                  </a:cubicBezTo>
                  <a:lnTo>
                    <a:pt x="9207" y="3470"/>
                  </a:lnTo>
                  <a:cubicBezTo>
                    <a:pt x="9207" y="3203"/>
                    <a:pt x="9407" y="3003"/>
                    <a:pt x="9674" y="3003"/>
                  </a:cubicBezTo>
                  <a:cubicBezTo>
                    <a:pt x="10374" y="3003"/>
                    <a:pt x="11075" y="2970"/>
                    <a:pt x="11775" y="2970"/>
                  </a:cubicBezTo>
                  <a:cubicBezTo>
                    <a:pt x="11792" y="2967"/>
                    <a:pt x="11809" y="2966"/>
                    <a:pt x="11826" y="2966"/>
                  </a:cubicBezTo>
                  <a:close/>
                  <a:moveTo>
                    <a:pt x="3111" y="5801"/>
                  </a:moveTo>
                  <a:cubicBezTo>
                    <a:pt x="3130" y="5801"/>
                    <a:pt x="3149" y="5802"/>
                    <a:pt x="3169" y="5805"/>
                  </a:cubicBezTo>
                  <a:cubicBezTo>
                    <a:pt x="3869" y="5905"/>
                    <a:pt x="4570" y="5972"/>
                    <a:pt x="5237" y="6038"/>
                  </a:cubicBezTo>
                  <a:cubicBezTo>
                    <a:pt x="5504" y="6038"/>
                    <a:pt x="5671" y="6239"/>
                    <a:pt x="5671" y="6505"/>
                  </a:cubicBezTo>
                  <a:lnTo>
                    <a:pt x="5637" y="8440"/>
                  </a:lnTo>
                  <a:cubicBezTo>
                    <a:pt x="5637" y="8718"/>
                    <a:pt x="5437" y="8911"/>
                    <a:pt x="5195" y="8911"/>
                  </a:cubicBezTo>
                  <a:cubicBezTo>
                    <a:pt x="5176" y="8911"/>
                    <a:pt x="5156" y="8910"/>
                    <a:pt x="5137" y="8907"/>
                  </a:cubicBezTo>
                  <a:cubicBezTo>
                    <a:pt x="4437" y="8807"/>
                    <a:pt x="3703" y="8674"/>
                    <a:pt x="3002" y="8540"/>
                  </a:cubicBezTo>
                  <a:cubicBezTo>
                    <a:pt x="2769" y="8507"/>
                    <a:pt x="2635" y="8307"/>
                    <a:pt x="2635" y="8073"/>
                  </a:cubicBezTo>
                  <a:lnTo>
                    <a:pt x="2669" y="6272"/>
                  </a:lnTo>
                  <a:cubicBezTo>
                    <a:pt x="2669" y="5994"/>
                    <a:pt x="2869" y="5801"/>
                    <a:pt x="3111" y="5801"/>
                  </a:cubicBezTo>
                  <a:close/>
                  <a:moveTo>
                    <a:pt x="15069" y="5801"/>
                  </a:moveTo>
                  <a:cubicBezTo>
                    <a:pt x="15315" y="5801"/>
                    <a:pt x="15544" y="5994"/>
                    <a:pt x="15544" y="6272"/>
                  </a:cubicBezTo>
                  <a:lnTo>
                    <a:pt x="15578" y="8073"/>
                  </a:lnTo>
                  <a:cubicBezTo>
                    <a:pt x="15578" y="8307"/>
                    <a:pt x="15411" y="8507"/>
                    <a:pt x="15211" y="8540"/>
                  </a:cubicBezTo>
                  <a:cubicBezTo>
                    <a:pt x="14477" y="8707"/>
                    <a:pt x="13777" y="8807"/>
                    <a:pt x="13076" y="8907"/>
                  </a:cubicBezTo>
                  <a:cubicBezTo>
                    <a:pt x="13057" y="8910"/>
                    <a:pt x="13037" y="8911"/>
                    <a:pt x="13018" y="8911"/>
                  </a:cubicBezTo>
                  <a:cubicBezTo>
                    <a:pt x="12772" y="8911"/>
                    <a:pt x="12542" y="8718"/>
                    <a:pt x="12542" y="8440"/>
                  </a:cubicBezTo>
                  <a:lnTo>
                    <a:pt x="12509" y="6505"/>
                  </a:lnTo>
                  <a:cubicBezTo>
                    <a:pt x="12509" y="6239"/>
                    <a:pt x="12709" y="6038"/>
                    <a:pt x="12943" y="6038"/>
                  </a:cubicBezTo>
                  <a:cubicBezTo>
                    <a:pt x="13643" y="5972"/>
                    <a:pt x="14310" y="5905"/>
                    <a:pt x="15011" y="5805"/>
                  </a:cubicBezTo>
                  <a:cubicBezTo>
                    <a:pt x="15030" y="5802"/>
                    <a:pt x="15050" y="5801"/>
                    <a:pt x="15069" y="5801"/>
                  </a:cubicBezTo>
                  <a:close/>
                  <a:moveTo>
                    <a:pt x="6405" y="6105"/>
                  </a:moveTo>
                  <a:cubicBezTo>
                    <a:pt x="7105" y="6138"/>
                    <a:pt x="7806" y="6172"/>
                    <a:pt x="8506" y="6172"/>
                  </a:cubicBezTo>
                  <a:cubicBezTo>
                    <a:pt x="8773" y="6205"/>
                    <a:pt x="8973" y="6405"/>
                    <a:pt x="8973" y="6672"/>
                  </a:cubicBezTo>
                  <a:lnTo>
                    <a:pt x="8973" y="8707"/>
                  </a:lnTo>
                  <a:cubicBezTo>
                    <a:pt x="8973" y="8974"/>
                    <a:pt x="8773" y="9174"/>
                    <a:pt x="8506" y="9174"/>
                  </a:cubicBezTo>
                  <a:cubicBezTo>
                    <a:pt x="7772" y="9141"/>
                    <a:pt x="7038" y="9107"/>
                    <a:pt x="6305" y="9041"/>
                  </a:cubicBezTo>
                  <a:cubicBezTo>
                    <a:pt x="6071" y="9007"/>
                    <a:pt x="5871" y="8807"/>
                    <a:pt x="5871" y="8574"/>
                  </a:cubicBezTo>
                  <a:lnTo>
                    <a:pt x="5904" y="6572"/>
                  </a:lnTo>
                  <a:cubicBezTo>
                    <a:pt x="5904" y="6305"/>
                    <a:pt x="6138" y="6105"/>
                    <a:pt x="6405" y="6105"/>
                  </a:cubicBezTo>
                  <a:close/>
                  <a:moveTo>
                    <a:pt x="11808" y="6105"/>
                  </a:moveTo>
                  <a:cubicBezTo>
                    <a:pt x="12075" y="6105"/>
                    <a:pt x="12309" y="6305"/>
                    <a:pt x="12309" y="6572"/>
                  </a:cubicBezTo>
                  <a:lnTo>
                    <a:pt x="12309" y="8574"/>
                  </a:lnTo>
                  <a:cubicBezTo>
                    <a:pt x="12309" y="8807"/>
                    <a:pt x="12142" y="9007"/>
                    <a:pt x="11909" y="9041"/>
                  </a:cubicBezTo>
                  <a:cubicBezTo>
                    <a:pt x="11141" y="9107"/>
                    <a:pt x="10407" y="9141"/>
                    <a:pt x="9674" y="9174"/>
                  </a:cubicBezTo>
                  <a:cubicBezTo>
                    <a:pt x="9407" y="9174"/>
                    <a:pt x="9207" y="8974"/>
                    <a:pt x="9207" y="8707"/>
                  </a:cubicBezTo>
                  <a:lnTo>
                    <a:pt x="9207" y="6639"/>
                  </a:lnTo>
                  <a:cubicBezTo>
                    <a:pt x="9207" y="6405"/>
                    <a:pt x="9407" y="6205"/>
                    <a:pt x="9674" y="6172"/>
                  </a:cubicBezTo>
                  <a:cubicBezTo>
                    <a:pt x="10374" y="6172"/>
                    <a:pt x="11075" y="6138"/>
                    <a:pt x="11808" y="6105"/>
                  </a:cubicBezTo>
                  <a:close/>
                  <a:moveTo>
                    <a:pt x="15137" y="8796"/>
                  </a:moveTo>
                  <a:cubicBezTo>
                    <a:pt x="15370" y="8796"/>
                    <a:pt x="15582" y="9009"/>
                    <a:pt x="15611" y="9274"/>
                  </a:cubicBezTo>
                  <a:lnTo>
                    <a:pt x="15645" y="11075"/>
                  </a:lnTo>
                  <a:cubicBezTo>
                    <a:pt x="15645" y="11275"/>
                    <a:pt x="15478" y="11476"/>
                    <a:pt x="15278" y="11542"/>
                  </a:cubicBezTo>
                  <a:cubicBezTo>
                    <a:pt x="14577" y="11742"/>
                    <a:pt x="13843" y="11909"/>
                    <a:pt x="13143" y="12009"/>
                  </a:cubicBezTo>
                  <a:cubicBezTo>
                    <a:pt x="13108" y="12017"/>
                    <a:pt x="13073" y="12021"/>
                    <a:pt x="13040" y="12021"/>
                  </a:cubicBezTo>
                  <a:cubicBezTo>
                    <a:pt x="12791" y="12021"/>
                    <a:pt x="12605" y="11811"/>
                    <a:pt x="12576" y="11576"/>
                  </a:cubicBezTo>
                  <a:lnTo>
                    <a:pt x="12576" y="9608"/>
                  </a:lnTo>
                  <a:cubicBezTo>
                    <a:pt x="12576" y="9374"/>
                    <a:pt x="12742" y="9174"/>
                    <a:pt x="12976" y="9141"/>
                  </a:cubicBezTo>
                  <a:cubicBezTo>
                    <a:pt x="13643" y="9074"/>
                    <a:pt x="14344" y="8940"/>
                    <a:pt x="15044" y="8807"/>
                  </a:cubicBezTo>
                  <a:cubicBezTo>
                    <a:pt x="15075" y="8799"/>
                    <a:pt x="15106" y="8796"/>
                    <a:pt x="15137" y="8796"/>
                  </a:cubicBezTo>
                  <a:close/>
                  <a:moveTo>
                    <a:pt x="3066" y="8796"/>
                  </a:moveTo>
                  <a:cubicBezTo>
                    <a:pt x="3100" y="8796"/>
                    <a:pt x="3134" y="8799"/>
                    <a:pt x="3169" y="8807"/>
                  </a:cubicBezTo>
                  <a:cubicBezTo>
                    <a:pt x="3869" y="8940"/>
                    <a:pt x="4537" y="9074"/>
                    <a:pt x="5237" y="9141"/>
                  </a:cubicBezTo>
                  <a:cubicBezTo>
                    <a:pt x="5471" y="9174"/>
                    <a:pt x="5637" y="9374"/>
                    <a:pt x="5637" y="9608"/>
                  </a:cubicBezTo>
                  <a:lnTo>
                    <a:pt x="5604" y="11576"/>
                  </a:lnTo>
                  <a:cubicBezTo>
                    <a:pt x="5604" y="11825"/>
                    <a:pt x="5370" y="12046"/>
                    <a:pt x="5122" y="12046"/>
                  </a:cubicBezTo>
                  <a:cubicBezTo>
                    <a:pt x="5105" y="12046"/>
                    <a:pt x="5087" y="12045"/>
                    <a:pt x="5070" y="12043"/>
                  </a:cubicBezTo>
                  <a:cubicBezTo>
                    <a:pt x="4336" y="11909"/>
                    <a:pt x="3636" y="11742"/>
                    <a:pt x="2902" y="11542"/>
                  </a:cubicBezTo>
                  <a:cubicBezTo>
                    <a:pt x="2702" y="11476"/>
                    <a:pt x="2569" y="11275"/>
                    <a:pt x="2569" y="11075"/>
                  </a:cubicBezTo>
                  <a:lnTo>
                    <a:pt x="2602" y="9274"/>
                  </a:lnTo>
                  <a:cubicBezTo>
                    <a:pt x="2602" y="9009"/>
                    <a:pt x="2810" y="8796"/>
                    <a:pt x="3066" y="8796"/>
                  </a:cubicBezTo>
                  <a:close/>
                  <a:moveTo>
                    <a:pt x="6320" y="9271"/>
                  </a:moveTo>
                  <a:cubicBezTo>
                    <a:pt x="6337" y="9271"/>
                    <a:pt x="6354" y="9272"/>
                    <a:pt x="6371" y="9274"/>
                  </a:cubicBezTo>
                  <a:cubicBezTo>
                    <a:pt x="7105" y="9341"/>
                    <a:pt x="7806" y="9374"/>
                    <a:pt x="8506" y="9407"/>
                  </a:cubicBezTo>
                  <a:cubicBezTo>
                    <a:pt x="8773" y="9407"/>
                    <a:pt x="8973" y="9608"/>
                    <a:pt x="8973" y="9874"/>
                  </a:cubicBezTo>
                  <a:lnTo>
                    <a:pt x="8973" y="11909"/>
                  </a:lnTo>
                  <a:cubicBezTo>
                    <a:pt x="8973" y="12176"/>
                    <a:pt x="8773" y="12376"/>
                    <a:pt x="8506" y="12376"/>
                  </a:cubicBezTo>
                  <a:cubicBezTo>
                    <a:pt x="7739" y="12376"/>
                    <a:pt x="7005" y="12310"/>
                    <a:pt x="6238" y="12209"/>
                  </a:cubicBezTo>
                  <a:cubicBezTo>
                    <a:pt x="6004" y="12176"/>
                    <a:pt x="5838" y="11976"/>
                    <a:pt x="5838" y="11742"/>
                  </a:cubicBezTo>
                  <a:lnTo>
                    <a:pt x="5871" y="9741"/>
                  </a:lnTo>
                  <a:cubicBezTo>
                    <a:pt x="5871" y="9491"/>
                    <a:pt x="6075" y="9271"/>
                    <a:pt x="6320" y="9271"/>
                  </a:cubicBezTo>
                  <a:close/>
                  <a:moveTo>
                    <a:pt x="11860" y="9271"/>
                  </a:moveTo>
                  <a:cubicBezTo>
                    <a:pt x="12109" y="9271"/>
                    <a:pt x="12342" y="9491"/>
                    <a:pt x="12342" y="9741"/>
                  </a:cubicBezTo>
                  <a:lnTo>
                    <a:pt x="12376" y="11742"/>
                  </a:lnTo>
                  <a:cubicBezTo>
                    <a:pt x="12376" y="11976"/>
                    <a:pt x="12175" y="12176"/>
                    <a:pt x="11942" y="12209"/>
                  </a:cubicBezTo>
                  <a:cubicBezTo>
                    <a:pt x="11208" y="12310"/>
                    <a:pt x="10441" y="12376"/>
                    <a:pt x="9674" y="12376"/>
                  </a:cubicBezTo>
                  <a:cubicBezTo>
                    <a:pt x="9659" y="12378"/>
                    <a:pt x="9644" y="12379"/>
                    <a:pt x="9629" y="12379"/>
                  </a:cubicBezTo>
                  <a:cubicBezTo>
                    <a:pt x="9411" y="12379"/>
                    <a:pt x="9207" y="12159"/>
                    <a:pt x="9207" y="11909"/>
                  </a:cubicBezTo>
                  <a:lnTo>
                    <a:pt x="9207" y="9874"/>
                  </a:lnTo>
                  <a:cubicBezTo>
                    <a:pt x="9207" y="9608"/>
                    <a:pt x="9407" y="9407"/>
                    <a:pt x="9674" y="9407"/>
                  </a:cubicBezTo>
                  <a:cubicBezTo>
                    <a:pt x="10374" y="9374"/>
                    <a:pt x="11108" y="9341"/>
                    <a:pt x="11808" y="9274"/>
                  </a:cubicBezTo>
                  <a:cubicBezTo>
                    <a:pt x="11826" y="9272"/>
                    <a:pt x="11843" y="9271"/>
                    <a:pt x="11860" y="9271"/>
                  </a:cubicBezTo>
                  <a:close/>
                  <a:moveTo>
                    <a:pt x="2995" y="11819"/>
                  </a:moveTo>
                  <a:cubicBezTo>
                    <a:pt x="3040" y="11819"/>
                    <a:pt x="3087" y="11826"/>
                    <a:pt x="3136" y="11843"/>
                  </a:cubicBezTo>
                  <a:cubicBezTo>
                    <a:pt x="3836" y="12009"/>
                    <a:pt x="4537" y="12176"/>
                    <a:pt x="5204" y="12276"/>
                  </a:cubicBezTo>
                  <a:cubicBezTo>
                    <a:pt x="5437" y="12310"/>
                    <a:pt x="5604" y="12510"/>
                    <a:pt x="5604" y="12743"/>
                  </a:cubicBezTo>
                  <a:lnTo>
                    <a:pt x="5571" y="14678"/>
                  </a:lnTo>
                  <a:cubicBezTo>
                    <a:pt x="5571" y="14956"/>
                    <a:pt x="5341" y="15149"/>
                    <a:pt x="5069" y="15149"/>
                  </a:cubicBezTo>
                  <a:cubicBezTo>
                    <a:pt x="5047" y="15149"/>
                    <a:pt x="5026" y="15147"/>
                    <a:pt x="5004" y="15145"/>
                  </a:cubicBezTo>
                  <a:cubicBezTo>
                    <a:pt x="4270" y="14978"/>
                    <a:pt x="3569" y="14745"/>
                    <a:pt x="2835" y="14511"/>
                  </a:cubicBezTo>
                  <a:cubicBezTo>
                    <a:pt x="2635" y="14444"/>
                    <a:pt x="2502" y="14244"/>
                    <a:pt x="2535" y="14044"/>
                  </a:cubicBezTo>
                  <a:lnTo>
                    <a:pt x="2535" y="12276"/>
                  </a:lnTo>
                  <a:cubicBezTo>
                    <a:pt x="2563" y="12024"/>
                    <a:pt x="2756" y="11819"/>
                    <a:pt x="2995" y="11819"/>
                  </a:cubicBezTo>
                  <a:close/>
                  <a:moveTo>
                    <a:pt x="15187" y="11819"/>
                  </a:moveTo>
                  <a:cubicBezTo>
                    <a:pt x="15433" y="11819"/>
                    <a:pt x="15645" y="12024"/>
                    <a:pt x="15645" y="12276"/>
                  </a:cubicBezTo>
                  <a:lnTo>
                    <a:pt x="15678" y="14044"/>
                  </a:lnTo>
                  <a:cubicBezTo>
                    <a:pt x="15678" y="14244"/>
                    <a:pt x="15544" y="14444"/>
                    <a:pt x="15378" y="14511"/>
                  </a:cubicBezTo>
                  <a:cubicBezTo>
                    <a:pt x="14644" y="14745"/>
                    <a:pt x="13910" y="14978"/>
                    <a:pt x="13209" y="15145"/>
                  </a:cubicBezTo>
                  <a:cubicBezTo>
                    <a:pt x="13188" y="15147"/>
                    <a:pt x="13166" y="15149"/>
                    <a:pt x="13144" y="15149"/>
                  </a:cubicBezTo>
                  <a:cubicBezTo>
                    <a:pt x="12872" y="15149"/>
                    <a:pt x="12642" y="14956"/>
                    <a:pt x="12642" y="14678"/>
                  </a:cubicBezTo>
                  <a:lnTo>
                    <a:pt x="12609" y="12743"/>
                  </a:lnTo>
                  <a:cubicBezTo>
                    <a:pt x="12609" y="12510"/>
                    <a:pt x="12776" y="12310"/>
                    <a:pt x="13009" y="12276"/>
                  </a:cubicBezTo>
                  <a:cubicBezTo>
                    <a:pt x="13676" y="12176"/>
                    <a:pt x="14377" y="12009"/>
                    <a:pt x="15044" y="11843"/>
                  </a:cubicBezTo>
                  <a:cubicBezTo>
                    <a:pt x="15092" y="11826"/>
                    <a:pt x="15140" y="11819"/>
                    <a:pt x="15187" y="11819"/>
                  </a:cubicBezTo>
                  <a:close/>
                  <a:moveTo>
                    <a:pt x="6314" y="12440"/>
                  </a:moveTo>
                  <a:cubicBezTo>
                    <a:pt x="6333" y="12440"/>
                    <a:pt x="6352" y="12441"/>
                    <a:pt x="6371" y="12443"/>
                  </a:cubicBezTo>
                  <a:cubicBezTo>
                    <a:pt x="7072" y="12543"/>
                    <a:pt x="7806" y="12610"/>
                    <a:pt x="8539" y="12610"/>
                  </a:cubicBezTo>
                  <a:cubicBezTo>
                    <a:pt x="8773" y="12610"/>
                    <a:pt x="9006" y="12843"/>
                    <a:pt x="9006" y="13077"/>
                  </a:cubicBezTo>
                  <a:lnTo>
                    <a:pt x="9006" y="15112"/>
                  </a:lnTo>
                  <a:cubicBezTo>
                    <a:pt x="8973" y="15378"/>
                    <a:pt x="8773" y="15579"/>
                    <a:pt x="8506" y="15579"/>
                  </a:cubicBezTo>
                  <a:cubicBezTo>
                    <a:pt x="7739" y="15545"/>
                    <a:pt x="6972" y="15478"/>
                    <a:pt x="6204" y="15345"/>
                  </a:cubicBezTo>
                  <a:cubicBezTo>
                    <a:pt x="5971" y="15312"/>
                    <a:pt x="5804" y="15112"/>
                    <a:pt x="5804" y="14878"/>
                  </a:cubicBezTo>
                  <a:lnTo>
                    <a:pt x="5838" y="12910"/>
                  </a:lnTo>
                  <a:cubicBezTo>
                    <a:pt x="5838" y="12660"/>
                    <a:pt x="6042" y="12440"/>
                    <a:pt x="6314" y="12440"/>
                  </a:cubicBezTo>
                  <a:close/>
                  <a:moveTo>
                    <a:pt x="11893" y="12440"/>
                  </a:moveTo>
                  <a:cubicBezTo>
                    <a:pt x="12142" y="12440"/>
                    <a:pt x="12376" y="12660"/>
                    <a:pt x="12376" y="12910"/>
                  </a:cubicBezTo>
                  <a:lnTo>
                    <a:pt x="12409" y="14878"/>
                  </a:lnTo>
                  <a:cubicBezTo>
                    <a:pt x="12409" y="15112"/>
                    <a:pt x="12242" y="15312"/>
                    <a:pt x="12009" y="15345"/>
                  </a:cubicBezTo>
                  <a:cubicBezTo>
                    <a:pt x="11241" y="15478"/>
                    <a:pt x="10474" y="15545"/>
                    <a:pt x="9707" y="15579"/>
                  </a:cubicBezTo>
                  <a:cubicBezTo>
                    <a:pt x="9440" y="15579"/>
                    <a:pt x="9207" y="15378"/>
                    <a:pt x="9207" y="15112"/>
                  </a:cubicBezTo>
                  <a:lnTo>
                    <a:pt x="9207" y="12643"/>
                  </a:lnTo>
                  <a:lnTo>
                    <a:pt x="9207" y="12610"/>
                  </a:lnTo>
                  <a:cubicBezTo>
                    <a:pt x="10074" y="12610"/>
                    <a:pt x="10975" y="12543"/>
                    <a:pt x="11842" y="12443"/>
                  </a:cubicBezTo>
                  <a:cubicBezTo>
                    <a:pt x="11859" y="12441"/>
                    <a:pt x="11876" y="12440"/>
                    <a:pt x="11893" y="12440"/>
                  </a:cubicBezTo>
                  <a:close/>
                  <a:moveTo>
                    <a:pt x="2535" y="1"/>
                  </a:moveTo>
                  <a:lnTo>
                    <a:pt x="2502" y="2036"/>
                  </a:lnTo>
                  <a:cubicBezTo>
                    <a:pt x="2502" y="2285"/>
                    <a:pt x="2297" y="2506"/>
                    <a:pt x="2052" y="2506"/>
                  </a:cubicBezTo>
                  <a:cubicBezTo>
                    <a:pt x="2036" y="2506"/>
                    <a:pt x="2019" y="2505"/>
                    <a:pt x="2001" y="2503"/>
                  </a:cubicBezTo>
                  <a:cubicBezTo>
                    <a:pt x="1334" y="2469"/>
                    <a:pt x="667" y="2402"/>
                    <a:pt x="0" y="2336"/>
                  </a:cubicBezTo>
                  <a:lnTo>
                    <a:pt x="0" y="2569"/>
                  </a:lnTo>
                  <a:cubicBezTo>
                    <a:pt x="667" y="2636"/>
                    <a:pt x="1368" y="2669"/>
                    <a:pt x="2068" y="2736"/>
                  </a:cubicBezTo>
                  <a:cubicBezTo>
                    <a:pt x="2302" y="2736"/>
                    <a:pt x="2502" y="2970"/>
                    <a:pt x="2502" y="3203"/>
                  </a:cubicBezTo>
                  <a:lnTo>
                    <a:pt x="2468" y="4938"/>
                  </a:lnTo>
                  <a:cubicBezTo>
                    <a:pt x="2468" y="5216"/>
                    <a:pt x="2239" y="5408"/>
                    <a:pt x="1993" y="5408"/>
                  </a:cubicBezTo>
                  <a:cubicBezTo>
                    <a:pt x="1974" y="5408"/>
                    <a:pt x="1954" y="5407"/>
                    <a:pt x="1935" y="5405"/>
                  </a:cubicBezTo>
                  <a:cubicBezTo>
                    <a:pt x="1301" y="5305"/>
                    <a:pt x="634" y="5204"/>
                    <a:pt x="0" y="5071"/>
                  </a:cubicBezTo>
                  <a:lnTo>
                    <a:pt x="0" y="5305"/>
                  </a:lnTo>
                  <a:cubicBezTo>
                    <a:pt x="667" y="5438"/>
                    <a:pt x="1368" y="5538"/>
                    <a:pt x="2035" y="5638"/>
                  </a:cubicBezTo>
                  <a:cubicBezTo>
                    <a:pt x="2268" y="5671"/>
                    <a:pt x="2435" y="5872"/>
                    <a:pt x="2435" y="6105"/>
                  </a:cubicBezTo>
                  <a:lnTo>
                    <a:pt x="2402" y="7840"/>
                  </a:lnTo>
                  <a:cubicBezTo>
                    <a:pt x="2402" y="8092"/>
                    <a:pt x="2214" y="8297"/>
                    <a:pt x="1975" y="8297"/>
                  </a:cubicBezTo>
                  <a:cubicBezTo>
                    <a:pt x="1930" y="8297"/>
                    <a:pt x="1883" y="8289"/>
                    <a:pt x="1835" y="8273"/>
                  </a:cubicBezTo>
                  <a:cubicBezTo>
                    <a:pt x="1234" y="8140"/>
                    <a:pt x="600" y="7973"/>
                    <a:pt x="0" y="7806"/>
                  </a:cubicBezTo>
                  <a:lnTo>
                    <a:pt x="0" y="8040"/>
                  </a:lnTo>
                  <a:cubicBezTo>
                    <a:pt x="667" y="8240"/>
                    <a:pt x="1368" y="8407"/>
                    <a:pt x="2035" y="8574"/>
                  </a:cubicBezTo>
                  <a:cubicBezTo>
                    <a:pt x="2235" y="8607"/>
                    <a:pt x="2402" y="8807"/>
                    <a:pt x="2402" y="9041"/>
                  </a:cubicBezTo>
                  <a:lnTo>
                    <a:pt x="2368" y="10742"/>
                  </a:lnTo>
                  <a:cubicBezTo>
                    <a:pt x="2368" y="10994"/>
                    <a:pt x="2157" y="11199"/>
                    <a:pt x="1891" y="11199"/>
                  </a:cubicBezTo>
                  <a:cubicBezTo>
                    <a:pt x="1841" y="11199"/>
                    <a:pt x="1788" y="11191"/>
                    <a:pt x="1735" y="11175"/>
                  </a:cubicBezTo>
                  <a:cubicBezTo>
                    <a:pt x="1168" y="10975"/>
                    <a:pt x="567" y="10775"/>
                    <a:pt x="0" y="10542"/>
                  </a:cubicBezTo>
                  <a:lnTo>
                    <a:pt x="0" y="10775"/>
                  </a:lnTo>
                  <a:cubicBezTo>
                    <a:pt x="667" y="11042"/>
                    <a:pt x="1334" y="11275"/>
                    <a:pt x="2001" y="11509"/>
                  </a:cubicBezTo>
                  <a:cubicBezTo>
                    <a:pt x="2202" y="11576"/>
                    <a:pt x="2335" y="11742"/>
                    <a:pt x="2335" y="11943"/>
                  </a:cubicBezTo>
                  <a:lnTo>
                    <a:pt x="2335" y="13610"/>
                  </a:lnTo>
                  <a:cubicBezTo>
                    <a:pt x="2308" y="13879"/>
                    <a:pt x="2087" y="14082"/>
                    <a:pt x="1846" y="14082"/>
                  </a:cubicBezTo>
                  <a:cubicBezTo>
                    <a:pt x="1787" y="14082"/>
                    <a:pt x="1727" y="14070"/>
                    <a:pt x="1668" y="14044"/>
                  </a:cubicBezTo>
                  <a:cubicBezTo>
                    <a:pt x="1101" y="13811"/>
                    <a:pt x="567" y="13577"/>
                    <a:pt x="0" y="13277"/>
                  </a:cubicBezTo>
                  <a:lnTo>
                    <a:pt x="0" y="13544"/>
                  </a:lnTo>
                  <a:cubicBezTo>
                    <a:pt x="667" y="13877"/>
                    <a:pt x="1334" y="14178"/>
                    <a:pt x="2001" y="14411"/>
                  </a:cubicBezTo>
                  <a:cubicBezTo>
                    <a:pt x="2168" y="14478"/>
                    <a:pt x="2302" y="14678"/>
                    <a:pt x="2302" y="14878"/>
                  </a:cubicBezTo>
                  <a:lnTo>
                    <a:pt x="2268" y="16412"/>
                  </a:lnTo>
                  <a:lnTo>
                    <a:pt x="2502" y="16412"/>
                  </a:lnTo>
                  <a:lnTo>
                    <a:pt x="2535" y="15278"/>
                  </a:lnTo>
                  <a:cubicBezTo>
                    <a:pt x="2535" y="15003"/>
                    <a:pt x="2739" y="14819"/>
                    <a:pt x="2979" y="14819"/>
                  </a:cubicBezTo>
                  <a:cubicBezTo>
                    <a:pt x="3030" y="14819"/>
                    <a:pt x="3083" y="14827"/>
                    <a:pt x="3136" y="14845"/>
                  </a:cubicBezTo>
                  <a:cubicBezTo>
                    <a:pt x="3836" y="15045"/>
                    <a:pt x="4503" y="15245"/>
                    <a:pt x="5204" y="15378"/>
                  </a:cubicBezTo>
                  <a:cubicBezTo>
                    <a:pt x="5437" y="15445"/>
                    <a:pt x="5571" y="15645"/>
                    <a:pt x="5571" y="15845"/>
                  </a:cubicBezTo>
                  <a:lnTo>
                    <a:pt x="5571" y="16713"/>
                  </a:lnTo>
                  <a:lnTo>
                    <a:pt x="5804" y="16713"/>
                  </a:lnTo>
                  <a:lnTo>
                    <a:pt x="5804" y="16079"/>
                  </a:lnTo>
                  <a:cubicBezTo>
                    <a:pt x="5804" y="15814"/>
                    <a:pt x="6013" y="15600"/>
                    <a:pt x="6245" y="15600"/>
                  </a:cubicBezTo>
                  <a:cubicBezTo>
                    <a:pt x="6276" y="15600"/>
                    <a:pt x="6307" y="15604"/>
                    <a:pt x="6338" y="15612"/>
                  </a:cubicBezTo>
                  <a:cubicBezTo>
                    <a:pt x="7072" y="15712"/>
                    <a:pt x="7806" y="15779"/>
                    <a:pt x="8539" y="15812"/>
                  </a:cubicBezTo>
                  <a:cubicBezTo>
                    <a:pt x="8806" y="15812"/>
                    <a:pt x="9006" y="16012"/>
                    <a:pt x="9006" y="16279"/>
                  </a:cubicBezTo>
                  <a:lnTo>
                    <a:pt x="9006" y="16846"/>
                  </a:lnTo>
                  <a:lnTo>
                    <a:pt x="9240" y="16846"/>
                  </a:lnTo>
                  <a:lnTo>
                    <a:pt x="9240" y="16279"/>
                  </a:lnTo>
                  <a:cubicBezTo>
                    <a:pt x="9240" y="16012"/>
                    <a:pt x="9440" y="15812"/>
                    <a:pt x="9707" y="15812"/>
                  </a:cubicBezTo>
                  <a:cubicBezTo>
                    <a:pt x="10441" y="15779"/>
                    <a:pt x="11175" y="15712"/>
                    <a:pt x="11909" y="15612"/>
                  </a:cubicBezTo>
                  <a:cubicBezTo>
                    <a:pt x="11940" y="15604"/>
                    <a:pt x="11971" y="15600"/>
                    <a:pt x="12001" y="15600"/>
                  </a:cubicBezTo>
                  <a:cubicBezTo>
                    <a:pt x="12234" y="15600"/>
                    <a:pt x="12442" y="15814"/>
                    <a:pt x="12442" y="16079"/>
                  </a:cubicBezTo>
                  <a:lnTo>
                    <a:pt x="12442" y="16779"/>
                  </a:lnTo>
                  <a:lnTo>
                    <a:pt x="12676" y="16779"/>
                  </a:lnTo>
                  <a:lnTo>
                    <a:pt x="12676" y="15845"/>
                  </a:lnTo>
                  <a:cubicBezTo>
                    <a:pt x="12676" y="15645"/>
                    <a:pt x="12809" y="15445"/>
                    <a:pt x="13043" y="15412"/>
                  </a:cubicBezTo>
                  <a:cubicBezTo>
                    <a:pt x="13743" y="15245"/>
                    <a:pt x="14410" y="15078"/>
                    <a:pt x="15111" y="14845"/>
                  </a:cubicBezTo>
                  <a:cubicBezTo>
                    <a:pt x="15163" y="14827"/>
                    <a:pt x="15216" y="14819"/>
                    <a:pt x="15267" y="14819"/>
                  </a:cubicBezTo>
                  <a:cubicBezTo>
                    <a:pt x="15508" y="14819"/>
                    <a:pt x="15717" y="15003"/>
                    <a:pt x="15745" y="15278"/>
                  </a:cubicBezTo>
                  <a:lnTo>
                    <a:pt x="15745" y="16479"/>
                  </a:lnTo>
                  <a:cubicBezTo>
                    <a:pt x="15811" y="16479"/>
                    <a:pt x="15911" y="16479"/>
                    <a:pt x="15978" y="16446"/>
                  </a:cubicBezTo>
                  <a:lnTo>
                    <a:pt x="15911" y="14878"/>
                  </a:lnTo>
                  <a:cubicBezTo>
                    <a:pt x="15911" y="14678"/>
                    <a:pt x="16045" y="14511"/>
                    <a:pt x="16212" y="14444"/>
                  </a:cubicBezTo>
                  <a:cubicBezTo>
                    <a:pt x="16845" y="14178"/>
                    <a:pt x="17446" y="13911"/>
                    <a:pt x="18080" y="13610"/>
                  </a:cubicBezTo>
                  <a:lnTo>
                    <a:pt x="18080" y="13377"/>
                  </a:lnTo>
                  <a:cubicBezTo>
                    <a:pt x="17579" y="13610"/>
                    <a:pt x="17046" y="13844"/>
                    <a:pt x="16545" y="14044"/>
                  </a:cubicBezTo>
                  <a:cubicBezTo>
                    <a:pt x="16486" y="14071"/>
                    <a:pt x="16425" y="14083"/>
                    <a:pt x="16366" y="14083"/>
                  </a:cubicBezTo>
                  <a:cubicBezTo>
                    <a:pt x="16126" y="14083"/>
                    <a:pt x="15911" y="13885"/>
                    <a:pt x="15911" y="13644"/>
                  </a:cubicBezTo>
                  <a:lnTo>
                    <a:pt x="15878" y="11976"/>
                  </a:lnTo>
                  <a:cubicBezTo>
                    <a:pt x="15878" y="11742"/>
                    <a:pt x="16011" y="11576"/>
                    <a:pt x="16212" y="11509"/>
                  </a:cubicBezTo>
                  <a:cubicBezTo>
                    <a:pt x="16812" y="11309"/>
                    <a:pt x="17446" y="11109"/>
                    <a:pt x="18080" y="10842"/>
                  </a:cubicBezTo>
                  <a:lnTo>
                    <a:pt x="18080" y="10608"/>
                  </a:lnTo>
                  <a:cubicBezTo>
                    <a:pt x="17546" y="10808"/>
                    <a:pt x="17012" y="11009"/>
                    <a:pt x="16478" y="11175"/>
                  </a:cubicBezTo>
                  <a:cubicBezTo>
                    <a:pt x="16426" y="11193"/>
                    <a:pt x="16372" y="11201"/>
                    <a:pt x="16320" y="11201"/>
                  </a:cubicBezTo>
                  <a:cubicBezTo>
                    <a:pt x="16072" y="11201"/>
                    <a:pt x="15845" y="11017"/>
                    <a:pt x="15845" y="10742"/>
                  </a:cubicBezTo>
                  <a:lnTo>
                    <a:pt x="15811" y="9041"/>
                  </a:lnTo>
                  <a:cubicBezTo>
                    <a:pt x="15811" y="8807"/>
                    <a:pt x="15978" y="8607"/>
                    <a:pt x="16178" y="8574"/>
                  </a:cubicBezTo>
                  <a:cubicBezTo>
                    <a:pt x="16812" y="8440"/>
                    <a:pt x="17446" y="8273"/>
                    <a:pt x="18080" y="8073"/>
                  </a:cubicBezTo>
                  <a:lnTo>
                    <a:pt x="18080" y="7840"/>
                  </a:lnTo>
                  <a:cubicBezTo>
                    <a:pt x="17513" y="8006"/>
                    <a:pt x="16945" y="8140"/>
                    <a:pt x="16378" y="8307"/>
                  </a:cubicBezTo>
                  <a:cubicBezTo>
                    <a:pt x="16343" y="8314"/>
                    <a:pt x="16309" y="8318"/>
                    <a:pt x="16275" y="8318"/>
                  </a:cubicBezTo>
                  <a:cubicBezTo>
                    <a:pt x="16020" y="8318"/>
                    <a:pt x="15811" y="8105"/>
                    <a:pt x="15811" y="7840"/>
                  </a:cubicBezTo>
                  <a:lnTo>
                    <a:pt x="15778" y="6105"/>
                  </a:lnTo>
                  <a:cubicBezTo>
                    <a:pt x="15778" y="5872"/>
                    <a:pt x="15945" y="5671"/>
                    <a:pt x="16178" y="5638"/>
                  </a:cubicBezTo>
                  <a:cubicBezTo>
                    <a:pt x="16812" y="5538"/>
                    <a:pt x="17446" y="5438"/>
                    <a:pt x="18080" y="5338"/>
                  </a:cubicBezTo>
                  <a:lnTo>
                    <a:pt x="18080" y="5104"/>
                  </a:lnTo>
                  <a:cubicBezTo>
                    <a:pt x="17479" y="5204"/>
                    <a:pt x="16879" y="5305"/>
                    <a:pt x="16278" y="5405"/>
                  </a:cubicBezTo>
                  <a:cubicBezTo>
                    <a:pt x="16259" y="5407"/>
                    <a:pt x="16239" y="5408"/>
                    <a:pt x="16220" y="5408"/>
                  </a:cubicBezTo>
                  <a:cubicBezTo>
                    <a:pt x="15974" y="5408"/>
                    <a:pt x="15745" y="5216"/>
                    <a:pt x="15745" y="4938"/>
                  </a:cubicBezTo>
                  <a:lnTo>
                    <a:pt x="15711" y="3203"/>
                  </a:lnTo>
                  <a:cubicBezTo>
                    <a:pt x="15711" y="2970"/>
                    <a:pt x="15911" y="2736"/>
                    <a:pt x="16145" y="2736"/>
                  </a:cubicBezTo>
                  <a:cubicBezTo>
                    <a:pt x="16779" y="2703"/>
                    <a:pt x="17446" y="2636"/>
                    <a:pt x="18080" y="2569"/>
                  </a:cubicBezTo>
                  <a:lnTo>
                    <a:pt x="18080" y="2369"/>
                  </a:lnTo>
                  <a:cubicBezTo>
                    <a:pt x="17446" y="2402"/>
                    <a:pt x="16812" y="2469"/>
                    <a:pt x="16212" y="2503"/>
                  </a:cubicBezTo>
                  <a:cubicBezTo>
                    <a:pt x="16194" y="2505"/>
                    <a:pt x="16177" y="2506"/>
                    <a:pt x="16161" y="2506"/>
                  </a:cubicBezTo>
                  <a:cubicBezTo>
                    <a:pt x="15916" y="2506"/>
                    <a:pt x="15711" y="2285"/>
                    <a:pt x="15711" y="2036"/>
                  </a:cubicBezTo>
                  <a:lnTo>
                    <a:pt x="15678" y="1"/>
                  </a:lnTo>
                  <a:lnTo>
                    <a:pt x="15444" y="1"/>
                  </a:lnTo>
                  <a:lnTo>
                    <a:pt x="15478" y="2102"/>
                  </a:lnTo>
                  <a:cubicBezTo>
                    <a:pt x="15478" y="2369"/>
                    <a:pt x="15278" y="2569"/>
                    <a:pt x="15044" y="2603"/>
                  </a:cubicBezTo>
                  <a:cubicBezTo>
                    <a:pt x="14344" y="2636"/>
                    <a:pt x="13643" y="2669"/>
                    <a:pt x="12976" y="2703"/>
                  </a:cubicBezTo>
                  <a:cubicBezTo>
                    <a:pt x="12709" y="2703"/>
                    <a:pt x="12476" y="2503"/>
                    <a:pt x="12476" y="2236"/>
                  </a:cubicBezTo>
                  <a:lnTo>
                    <a:pt x="12442" y="1"/>
                  </a:lnTo>
                  <a:lnTo>
                    <a:pt x="12209" y="1"/>
                  </a:lnTo>
                  <a:lnTo>
                    <a:pt x="12242" y="2236"/>
                  </a:lnTo>
                  <a:cubicBezTo>
                    <a:pt x="12242" y="2503"/>
                    <a:pt x="12042" y="2736"/>
                    <a:pt x="11808" y="2736"/>
                  </a:cubicBezTo>
                  <a:cubicBezTo>
                    <a:pt x="11108" y="2769"/>
                    <a:pt x="10407" y="2769"/>
                    <a:pt x="9707" y="2769"/>
                  </a:cubicBezTo>
                  <a:cubicBezTo>
                    <a:pt x="9440" y="2769"/>
                    <a:pt x="9207" y="2569"/>
                    <a:pt x="9207" y="2302"/>
                  </a:cubicBezTo>
                  <a:lnTo>
                    <a:pt x="9207" y="1"/>
                  </a:lnTo>
                  <a:lnTo>
                    <a:pt x="9006" y="1"/>
                  </a:lnTo>
                  <a:lnTo>
                    <a:pt x="9006" y="2302"/>
                  </a:lnTo>
                  <a:cubicBezTo>
                    <a:pt x="9006" y="2569"/>
                    <a:pt x="8773" y="2769"/>
                    <a:pt x="8506" y="2769"/>
                  </a:cubicBezTo>
                  <a:cubicBezTo>
                    <a:pt x="7806" y="2769"/>
                    <a:pt x="7138" y="2736"/>
                    <a:pt x="6438" y="2736"/>
                  </a:cubicBezTo>
                  <a:cubicBezTo>
                    <a:pt x="6171" y="2736"/>
                    <a:pt x="5971" y="2503"/>
                    <a:pt x="5971" y="2236"/>
                  </a:cubicBezTo>
                  <a:lnTo>
                    <a:pt x="6004" y="1"/>
                  </a:lnTo>
                  <a:lnTo>
                    <a:pt x="5771" y="1"/>
                  </a:lnTo>
                  <a:lnTo>
                    <a:pt x="5737" y="2236"/>
                  </a:lnTo>
                  <a:cubicBezTo>
                    <a:pt x="5737" y="2503"/>
                    <a:pt x="5504" y="2703"/>
                    <a:pt x="5237" y="2703"/>
                  </a:cubicBezTo>
                  <a:cubicBezTo>
                    <a:pt x="4570" y="2669"/>
                    <a:pt x="3869" y="2636"/>
                    <a:pt x="3169" y="2603"/>
                  </a:cubicBezTo>
                  <a:cubicBezTo>
                    <a:pt x="2935" y="2569"/>
                    <a:pt x="2735" y="2369"/>
                    <a:pt x="2735" y="2102"/>
                  </a:cubicBezTo>
                  <a:lnTo>
                    <a:pt x="2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3444760" y="3184558"/>
              <a:ext cx="119812" cy="94103"/>
            </a:xfrm>
            <a:custGeom>
              <a:rect b="b" l="l" r="r" t="t"/>
              <a:pathLst>
                <a:path extrusionOk="0" h="2309" w="3003">
                  <a:moveTo>
                    <a:pt x="1174" y="1"/>
                  </a:moveTo>
                  <a:cubicBezTo>
                    <a:pt x="1128" y="1"/>
                    <a:pt x="1081" y="3"/>
                    <a:pt x="1034" y="7"/>
                  </a:cubicBezTo>
                  <a:cubicBezTo>
                    <a:pt x="667" y="40"/>
                    <a:pt x="301" y="174"/>
                    <a:pt x="0" y="507"/>
                  </a:cubicBezTo>
                  <a:cubicBezTo>
                    <a:pt x="301" y="807"/>
                    <a:pt x="534" y="1008"/>
                    <a:pt x="734" y="1208"/>
                  </a:cubicBezTo>
                  <a:cubicBezTo>
                    <a:pt x="968" y="1375"/>
                    <a:pt x="1134" y="1508"/>
                    <a:pt x="1301" y="1608"/>
                  </a:cubicBezTo>
                  <a:cubicBezTo>
                    <a:pt x="1501" y="1708"/>
                    <a:pt x="1668" y="1775"/>
                    <a:pt x="1868" y="1908"/>
                  </a:cubicBezTo>
                  <a:cubicBezTo>
                    <a:pt x="2102" y="1975"/>
                    <a:pt x="2369" y="2142"/>
                    <a:pt x="2769" y="2309"/>
                  </a:cubicBezTo>
                  <a:cubicBezTo>
                    <a:pt x="2969" y="1942"/>
                    <a:pt x="3002" y="1541"/>
                    <a:pt x="2836" y="1174"/>
                  </a:cubicBezTo>
                  <a:cubicBezTo>
                    <a:pt x="2702" y="807"/>
                    <a:pt x="2435" y="474"/>
                    <a:pt x="2102" y="274"/>
                  </a:cubicBezTo>
                  <a:cubicBezTo>
                    <a:pt x="1811" y="99"/>
                    <a:pt x="1494" y="1"/>
                    <a:pt x="1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3663003" y="3143314"/>
              <a:ext cx="77242" cy="85056"/>
            </a:xfrm>
            <a:custGeom>
              <a:rect b="b" l="l" r="r" t="t"/>
              <a:pathLst>
                <a:path extrusionOk="0" h="2087" w="1936">
                  <a:moveTo>
                    <a:pt x="1508" y="0"/>
                  </a:moveTo>
                  <a:cubicBezTo>
                    <a:pt x="1306" y="0"/>
                    <a:pt x="1137" y="43"/>
                    <a:pt x="968" y="85"/>
                  </a:cubicBezTo>
                  <a:cubicBezTo>
                    <a:pt x="735" y="185"/>
                    <a:pt x="535" y="318"/>
                    <a:pt x="368" y="519"/>
                  </a:cubicBezTo>
                  <a:cubicBezTo>
                    <a:pt x="234" y="685"/>
                    <a:pt x="101" y="919"/>
                    <a:pt x="68" y="1186"/>
                  </a:cubicBezTo>
                  <a:cubicBezTo>
                    <a:pt x="1" y="1453"/>
                    <a:pt x="34" y="1719"/>
                    <a:pt x="168" y="2086"/>
                  </a:cubicBezTo>
                  <a:cubicBezTo>
                    <a:pt x="568" y="2053"/>
                    <a:pt x="801" y="1986"/>
                    <a:pt x="1035" y="1886"/>
                  </a:cubicBezTo>
                  <a:cubicBezTo>
                    <a:pt x="1235" y="1786"/>
                    <a:pt x="1402" y="1653"/>
                    <a:pt x="1535" y="1519"/>
                  </a:cubicBezTo>
                  <a:cubicBezTo>
                    <a:pt x="1669" y="1352"/>
                    <a:pt x="1769" y="1152"/>
                    <a:pt x="1836" y="952"/>
                  </a:cubicBezTo>
                  <a:cubicBezTo>
                    <a:pt x="1902" y="719"/>
                    <a:pt x="1936" y="452"/>
                    <a:pt x="1902" y="52"/>
                  </a:cubicBezTo>
                  <a:cubicBezTo>
                    <a:pt x="1755" y="15"/>
                    <a:pt x="1626" y="0"/>
                    <a:pt x="1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3712277" y="3236805"/>
              <a:ext cx="158393" cy="66308"/>
            </a:xfrm>
            <a:custGeom>
              <a:rect b="b" l="l" r="r" t="t"/>
              <a:pathLst>
                <a:path extrusionOk="0" h="1627" w="3970">
                  <a:moveTo>
                    <a:pt x="2137" y="0"/>
                  </a:moveTo>
                  <a:cubicBezTo>
                    <a:pt x="2025" y="0"/>
                    <a:pt x="1913" y="9"/>
                    <a:pt x="1801" y="26"/>
                  </a:cubicBezTo>
                  <a:cubicBezTo>
                    <a:pt x="1368" y="59"/>
                    <a:pt x="967" y="226"/>
                    <a:pt x="634" y="493"/>
                  </a:cubicBezTo>
                  <a:cubicBezTo>
                    <a:pt x="300" y="793"/>
                    <a:pt x="33" y="1160"/>
                    <a:pt x="0" y="1627"/>
                  </a:cubicBezTo>
                  <a:lnTo>
                    <a:pt x="1134" y="1627"/>
                  </a:lnTo>
                  <a:cubicBezTo>
                    <a:pt x="1434" y="1594"/>
                    <a:pt x="1735" y="1560"/>
                    <a:pt x="2002" y="1527"/>
                  </a:cubicBezTo>
                  <a:cubicBezTo>
                    <a:pt x="2268" y="1494"/>
                    <a:pt x="2569" y="1460"/>
                    <a:pt x="2869" y="1393"/>
                  </a:cubicBezTo>
                  <a:cubicBezTo>
                    <a:pt x="3169" y="1327"/>
                    <a:pt x="3503" y="1260"/>
                    <a:pt x="3970" y="1127"/>
                  </a:cubicBezTo>
                  <a:cubicBezTo>
                    <a:pt x="3803" y="660"/>
                    <a:pt x="3436" y="393"/>
                    <a:pt x="3069" y="193"/>
                  </a:cubicBezTo>
                  <a:cubicBezTo>
                    <a:pt x="2772" y="69"/>
                    <a:pt x="2457" y="0"/>
                    <a:pt x="2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3589830" y="3143192"/>
              <a:ext cx="83865" cy="119168"/>
            </a:xfrm>
            <a:custGeom>
              <a:rect b="b" l="l" r="r" t="t"/>
              <a:pathLst>
                <a:path extrusionOk="0" h="2924" w="2102">
                  <a:moveTo>
                    <a:pt x="444" y="0"/>
                  </a:moveTo>
                  <a:cubicBezTo>
                    <a:pt x="299" y="0"/>
                    <a:pt x="150" y="26"/>
                    <a:pt x="0" y="88"/>
                  </a:cubicBezTo>
                  <a:cubicBezTo>
                    <a:pt x="100" y="488"/>
                    <a:pt x="167" y="755"/>
                    <a:pt x="267" y="1022"/>
                  </a:cubicBezTo>
                  <a:cubicBezTo>
                    <a:pt x="334" y="1255"/>
                    <a:pt x="401" y="1456"/>
                    <a:pt x="501" y="1656"/>
                  </a:cubicBezTo>
                  <a:cubicBezTo>
                    <a:pt x="601" y="1822"/>
                    <a:pt x="734" y="1989"/>
                    <a:pt x="868" y="2189"/>
                  </a:cubicBezTo>
                  <a:cubicBezTo>
                    <a:pt x="1034" y="2390"/>
                    <a:pt x="1234" y="2623"/>
                    <a:pt x="1501" y="2923"/>
                  </a:cubicBezTo>
                  <a:cubicBezTo>
                    <a:pt x="1868" y="2690"/>
                    <a:pt x="2002" y="2323"/>
                    <a:pt x="2068" y="1956"/>
                  </a:cubicBezTo>
                  <a:cubicBezTo>
                    <a:pt x="2102" y="1622"/>
                    <a:pt x="2035" y="1255"/>
                    <a:pt x="1868" y="922"/>
                  </a:cubicBezTo>
                  <a:cubicBezTo>
                    <a:pt x="1701" y="622"/>
                    <a:pt x="1435" y="321"/>
                    <a:pt x="1101" y="155"/>
                  </a:cubicBezTo>
                  <a:cubicBezTo>
                    <a:pt x="913" y="71"/>
                    <a:pt x="686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3529942" y="3145923"/>
              <a:ext cx="98507" cy="104170"/>
            </a:xfrm>
            <a:custGeom>
              <a:rect b="b" l="l" r="r" t="t"/>
              <a:pathLst>
                <a:path extrusionOk="0" h="2556" w="2469">
                  <a:moveTo>
                    <a:pt x="845" y="1"/>
                  </a:moveTo>
                  <a:cubicBezTo>
                    <a:pt x="545" y="1"/>
                    <a:pt x="240" y="108"/>
                    <a:pt x="0" y="321"/>
                  </a:cubicBezTo>
                  <a:lnTo>
                    <a:pt x="534" y="1088"/>
                  </a:lnTo>
                  <a:cubicBezTo>
                    <a:pt x="667" y="1288"/>
                    <a:pt x="767" y="1455"/>
                    <a:pt x="901" y="1555"/>
                  </a:cubicBezTo>
                  <a:cubicBezTo>
                    <a:pt x="1001" y="1689"/>
                    <a:pt x="1168" y="1822"/>
                    <a:pt x="1334" y="1956"/>
                  </a:cubicBezTo>
                  <a:cubicBezTo>
                    <a:pt x="1535" y="2122"/>
                    <a:pt x="1735" y="2289"/>
                    <a:pt x="2068" y="2556"/>
                  </a:cubicBezTo>
                  <a:cubicBezTo>
                    <a:pt x="2369" y="2256"/>
                    <a:pt x="2469" y="1889"/>
                    <a:pt x="2469" y="1522"/>
                  </a:cubicBezTo>
                  <a:cubicBezTo>
                    <a:pt x="2435" y="1155"/>
                    <a:pt x="2268" y="788"/>
                    <a:pt x="2035" y="521"/>
                  </a:cubicBezTo>
                  <a:cubicBezTo>
                    <a:pt x="1768" y="254"/>
                    <a:pt x="1435" y="54"/>
                    <a:pt x="1068" y="21"/>
                  </a:cubicBezTo>
                  <a:cubicBezTo>
                    <a:pt x="994" y="8"/>
                    <a:pt x="920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3659013" y="3195358"/>
              <a:ext cx="91884" cy="80573"/>
            </a:xfrm>
            <a:custGeom>
              <a:rect b="b" l="l" r="r" t="t"/>
              <a:pathLst>
                <a:path extrusionOk="0" h="1977" w="2303">
                  <a:moveTo>
                    <a:pt x="1541" y="1"/>
                  </a:moveTo>
                  <a:cubicBezTo>
                    <a:pt x="1495" y="1"/>
                    <a:pt x="1448" y="4"/>
                    <a:pt x="1402" y="9"/>
                  </a:cubicBezTo>
                  <a:cubicBezTo>
                    <a:pt x="1102" y="9"/>
                    <a:pt x="835" y="109"/>
                    <a:pt x="601" y="309"/>
                  </a:cubicBezTo>
                  <a:cubicBezTo>
                    <a:pt x="368" y="476"/>
                    <a:pt x="201" y="709"/>
                    <a:pt x="101" y="1009"/>
                  </a:cubicBezTo>
                  <a:cubicBezTo>
                    <a:pt x="34" y="1276"/>
                    <a:pt x="1" y="1610"/>
                    <a:pt x="201" y="1977"/>
                  </a:cubicBezTo>
                  <a:cubicBezTo>
                    <a:pt x="568" y="1910"/>
                    <a:pt x="835" y="1843"/>
                    <a:pt x="1035" y="1777"/>
                  </a:cubicBezTo>
                  <a:cubicBezTo>
                    <a:pt x="1235" y="1710"/>
                    <a:pt x="1402" y="1610"/>
                    <a:pt x="1535" y="1510"/>
                  </a:cubicBezTo>
                  <a:cubicBezTo>
                    <a:pt x="1669" y="1410"/>
                    <a:pt x="1802" y="1276"/>
                    <a:pt x="1936" y="1076"/>
                  </a:cubicBezTo>
                  <a:cubicBezTo>
                    <a:pt x="2036" y="909"/>
                    <a:pt x="2169" y="676"/>
                    <a:pt x="2302" y="309"/>
                  </a:cubicBezTo>
                  <a:cubicBezTo>
                    <a:pt x="2049" y="83"/>
                    <a:pt x="1795" y="1"/>
                    <a:pt x="1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3700268" y="3202775"/>
              <a:ext cx="121169" cy="78616"/>
            </a:xfrm>
            <a:custGeom>
              <a:rect b="b" l="l" r="r" t="t"/>
              <a:pathLst>
                <a:path extrusionOk="0" h="1929" w="3037">
                  <a:moveTo>
                    <a:pt x="1796" y="1"/>
                  </a:moveTo>
                  <a:cubicBezTo>
                    <a:pt x="1544" y="1"/>
                    <a:pt x="1288" y="63"/>
                    <a:pt x="1068" y="160"/>
                  </a:cubicBezTo>
                  <a:cubicBezTo>
                    <a:pt x="735" y="327"/>
                    <a:pt x="468" y="561"/>
                    <a:pt x="268" y="861"/>
                  </a:cubicBezTo>
                  <a:cubicBezTo>
                    <a:pt x="101" y="1161"/>
                    <a:pt x="1" y="1528"/>
                    <a:pt x="101" y="1928"/>
                  </a:cubicBezTo>
                  <a:cubicBezTo>
                    <a:pt x="535" y="1895"/>
                    <a:pt x="801" y="1828"/>
                    <a:pt x="1068" y="1795"/>
                  </a:cubicBezTo>
                  <a:cubicBezTo>
                    <a:pt x="1302" y="1728"/>
                    <a:pt x="1502" y="1661"/>
                    <a:pt x="1702" y="1561"/>
                  </a:cubicBezTo>
                  <a:cubicBezTo>
                    <a:pt x="1902" y="1495"/>
                    <a:pt x="2069" y="1361"/>
                    <a:pt x="2303" y="1228"/>
                  </a:cubicBezTo>
                  <a:cubicBezTo>
                    <a:pt x="2503" y="1061"/>
                    <a:pt x="2703" y="894"/>
                    <a:pt x="3036" y="594"/>
                  </a:cubicBezTo>
                  <a:cubicBezTo>
                    <a:pt x="2770" y="227"/>
                    <a:pt x="2436" y="94"/>
                    <a:pt x="2069" y="27"/>
                  </a:cubicBezTo>
                  <a:cubicBezTo>
                    <a:pt x="1980" y="9"/>
                    <a:pt x="1888" y="1"/>
                    <a:pt x="1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3633757" y="3110059"/>
              <a:ext cx="61243" cy="106085"/>
            </a:xfrm>
            <a:custGeom>
              <a:rect b="b" l="l" r="r" t="t"/>
              <a:pathLst>
                <a:path extrusionOk="0" h="2603" w="1535">
                  <a:moveTo>
                    <a:pt x="600" y="0"/>
                  </a:moveTo>
                  <a:cubicBezTo>
                    <a:pt x="367" y="300"/>
                    <a:pt x="234" y="501"/>
                    <a:pt x="133" y="734"/>
                  </a:cubicBezTo>
                  <a:cubicBezTo>
                    <a:pt x="33" y="934"/>
                    <a:pt x="0" y="1101"/>
                    <a:pt x="0" y="1301"/>
                  </a:cubicBezTo>
                  <a:cubicBezTo>
                    <a:pt x="0" y="1501"/>
                    <a:pt x="33" y="1701"/>
                    <a:pt x="133" y="1902"/>
                  </a:cubicBezTo>
                  <a:cubicBezTo>
                    <a:pt x="234" y="2102"/>
                    <a:pt x="367" y="2302"/>
                    <a:pt x="634" y="2602"/>
                  </a:cubicBezTo>
                  <a:cubicBezTo>
                    <a:pt x="1001" y="2469"/>
                    <a:pt x="1201" y="2235"/>
                    <a:pt x="1334" y="2002"/>
                  </a:cubicBezTo>
                  <a:cubicBezTo>
                    <a:pt x="1468" y="1802"/>
                    <a:pt x="1534" y="1535"/>
                    <a:pt x="1534" y="1301"/>
                  </a:cubicBezTo>
                  <a:cubicBezTo>
                    <a:pt x="1534" y="1068"/>
                    <a:pt x="1468" y="801"/>
                    <a:pt x="1334" y="601"/>
                  </a:cubicBezTo>
                  <a:cubicBezTo>
                    <a:pt x="1168" y="367"/>
                    <a:pt x="967" y="134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3515300" y="3179178"/>
              <a:ext cx="79875" cy="81795"/>
            </a:xfrm>
            <a:custGeom>
              <a:rect b="b" l="l" r="r" t="t"/>
              <a:pathLst>
                <a:path extrusionOk="0" h="2007" w="2002">
                  <a:moveTo>
                    <a:pt x="619" y="0"/>
                  </a:moveTo>
                  <a:cubicBezTo>
                    <a:pt x="421" y="0"/>
                    <a:pt x="218" y="53"/>
                    <a:pt x="0" y="206"/>
                  </a:cubicBezTo>
                  <a:cubicBezTo>
                    <a:pt x="67" y="573"/>
                    <a:pt x="134" y="806"/>
                    <a:pt x="200" y="1006"/>
                  </a:cubicBezTo>
                  <a:cubicBezTo>
                    <a:pt x="267" y="1206"/>
                    <a:pt x="367" y="1340"/>
                    <a:pt x="501" y="1473"/>
                  </a:cubicBezTo>
                  <a:cubicBezTo>
                    <a:pt x="634" y="1607"/>
                    <a:pt x="801" y="1740"/>
                    <a:pt x="1001" y="1840"/>
                  </a:cubicBezTo>
                  <a:cubicBezTo>
                    <a:pt x="1234" y="1907"/>
                    <a:pt x="1468" y="2007"/>
                    <a:pt x="1868" y="2007"/>
                  </a:cubicBezTo>
                  <a:cubicBezTo>
                    <a:pt x="2002" y="1640"/>
                    <a:pt x="2002" y="1340"/>
                    <a:pt x="1968" y="1106"/>
                  </a:cubicBezTo>
                  <a:cubicBezTo>
                    <a:pt x="1902" y="839"/>
                    <a:pt x="1802" y="606"/>
                    <a:pt x="1601" y="439"/>
                  </a:cubicBezTo>
                  <a:cubicBezTo>
                    <a:pt x="1435" y="239"/>
                    <a:pt x="1201" y="106"/>
                    <a:pt x="934" y="39"/>
                  </a:cubicBezTo>
                  <a:cubicBezTo>
                    <a:pt x="830" y="16"/>
                    <a:pt x="725" y="0"/>
                    <a:pt x="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3463392" y="3230814"/>
              <a:ext cx="401967" cy="125322"/>
            </a:xfrm>
            <a:custGeom>
              <a:rect b="b" l="l" r="r" t="t"/>
              <a:pathLst>
                <a:path extrusionOk="0" h="3075" w="10075">
                  <a:moveTo>
                    <a:pt x="3876" y="0"/>
                  </a:moveTo>
                  <a:cubicBezTo>
                    <a:pt x="2302" y="0"/>
                    <a:pt x="2302" y="1174"/>
                    <a:pt x="2302" y="1174"/>
                  </a:cubicBezTo>
                  <a:cubicBezTo>
                    <a:pt x="2302" y="1174"/>
                    <a:pt x="2092" y="806"/>
                    <a:pt x="1622" y="806"/>
                  </a:cubicBezTo>
                  <a:cubicBezTo>
                    <a:pt x="1442" y="806"/>
                    <a:pt x="1225" y="859"/>
                    <a:pt x="968" y="1007"/>
                  </a:cubicBezTo>
                  <a:cubicBezTo>
                    <a:pt x="0" y="1507"/>
                    <a:pt x="367" y="3075"/>
                    <a:pt x="367" y="3075"/>
                  </a:cubicBezTo>
                  <a:lnTo>
                    <a:pt x="10074" y="3075"/>
                  </a:lnTo>
                  <a:cubicBezTo>
                    <a:pt x="9707" y="1774"/>
                    <a:pt x="8965" y="1449"/>
                    <a:pt x="8315" y="1449"/>
                  </a:cubicBezTo>
                  <a:cubicBezTo>
                    <a:pt x="7664" y="1449"/>
                    <a:pt x="7105" y="1774"/>
                    <a:pt x="7105" y="1774"/>
                  </a:cubicBezTo>
                  <a:cubicBezTo>
                    <a:pt x="7105" y="1774"/>
                    <a:pt x="5838" y="106"/>
                    <a:pt x="4070" y="6"/>
                  </a:cubicBezTo>
                  <a:cubicBezTo>
                    <a:pt x="4003" y="2"/>
                    <a:pt x="3938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3476678" y="3271569"/>
              <a:ext cx="352734" cy="125933"/>
            </a:xfrm>
            <a:custGeom>
              <a:rect b="b" l="l" r="r" t="t"/>
              <a:pathLst>
                <a:path extrusionOk="0" h="3090" w="8841">
                  <a:moveTo>
                    <a:pt x="3537" y="1"/>
                  </a:moveTo>
                  <a:cubicBezTo>
                    <a:pt x="2555" y="1"/>
                    <a:pt x="2192" y="463"/>
                    <a:pt x="2036" y="807"/>
                  </a:cubicBezTo>
                  <a:cubicBezTo>
                    <a:pt x="2011" y="905"/>
                    <a:pt x="1915" y="967"/>
                    <a:pt x="1813" y="967"/>
                  </a:cubicBezTo>
                  <a:cubicBezTo>
                    <a:pt x="1776" y="967"/>
                    <a:pt x="1738" y="959"/>
                    <a:pt x="1702" y="941"/>
                  </a:cubicBezTo>
                  <a:cubicBezTo>
                    <a:pt x="1598" y="871"/>
                    <a:pt x="1449" y="811"/>
                    <a:pt x="1260" y="811"/>
                  </a:cubicBezTo>
                  <a:cubicBezTo>
                    <a:pt x="1085" y="811"/>
                    <a:pt x="875" y="863"/>
                    <a:pt x="635" y="1007"/>
                  </a:cubicBezTo>
                  <a:cubicBezTo>
                    <a:pt x="234" y="1208"/>
                    <a:pt x="68" y="1575"/>
                    <a:pt x="1" y="1941"/>
                  </a:cubicBezTo>
                  <a:cubicBezTo>
                    <a:pt x="34" y="2008"/>
                    <a:pt x="34" y="2075"/>
                    <a:pt x="34" y="2075"/>
                  </a:cubicBezTo>
                  <a:cubicBezTo>
                    <a:pt x="1247" y="2770"/>
                    <a:pt x="2537" y="3089"/>
                    <a:pt x="3895" y="3089"/>
                  </a:cubicBezTo>
                  <a:cubicBezTo>
                    <a:pt x="5339" y="3089"/>
                    <a:pt x="6859" y="2728"/>
                    <a:pt x="8440" y="2075"/>
                  </a:cubicBezTo>
                  <a:cubicBezTo>
                    <a:pt x="8740" y="2075"/>
                    <a:pt x="8841" y="1608"/>
                    <a:pt x="8540" y="1508"/>
                  </a:cubicBezTo>
                  <a:cubicBezTo>
                    <a:pt x="8354" y="1454"/>
                    <a:pt x="8167" y="1433"/>
                    <a:pt x="7988" y="1433"/>
                  </a:cubicBezTo>
                  <a:cubicBezTo>
                    <a:pt x="7721" y="1433"/>
                    <a:pt x="7473" y="1481"/>
                    <a:pt x="7273" y="1541"/>
                  </a:cubicBezTo>
                  <a:cubicBezTo>
                    <a:pt x="7186" y="1567"/>
                    <a:pt x="7098" y="1580"/>
                    <a:pt x="7013" y="1580"/>
                  </a:cubicBezTo>
                  <a:cubicBezTo>
                    <a:pt x="6772" y="1580"/>
                    <a:pt x="6545" y="1480"/>
                    <a:pt x="6372" y="1308"/>
                  </a:cubicBezTo>
                  <a:cubicBezTo>
                    <a:pt x="5872" y="807"/>
                    <a:pt x="4938" y="73"/>
                    <a:pt x="3737" y="7"/>
                  </a:cubicBezTo>
                  <a:cubicBezTo>
                    <a:pt x="3668" y="3"/>
                    <a:pt x="3601" y="1"/>
                    <a:pt x="3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3474045" y="3170987"/>
              <a:ext cx="127792" cy="102254"/>
            </a:xfrm>
            <a:custGeom>
              <a:rect b="b" l="l" r="r" t="t"/>
              <a:pathLst>
                <a:path extrusionOk="0" h="2509" w="3203">
                  <a:moveTo>
                    <a:pt x="1952" y="0"/>
                  </a:moveTo>
                  <a:cubicBezTo>
                    <a:pt x="1602" y="0"/>
                    <a:pt x="1255" y="102"/>
                    <a:pt x="934" y="307"/>
                  </a:cubicBezTo>
                  <a:cubicBezTo>
                    <a:pt x="567" y="507"/>
                    <a:pt x="300" y="840"/>
                    <a:pt x="134" y="1241"/>
                  </a:cubicBezTo>
                  <a:cubicBezTo>
                    <a:pt x="0" y="1641"/>
                    <a:pt x="0" y="2108"/>
                    <a:pt x="234" y="2508"/>
                  </a:cubicBezTo>
                  <a:cubicBezTo>
                    <a:pt x="667" y="2308"/>
                    <a:pt x="934" y="2141"/>
                    <a:pt x="1201" y="2041"/>
                  </a:cubicBezTo>
                  <a:cubicBezTo>
                    <a:pt x="1435" y="1908"/>
                    <a:pt x="1601" y="1808"/>
                    <a:pt x="1801" y="1708"/>
                  </a:cubicBezTo>
                  <a:cubicBezTo>
                    <a:pt x="2002" y="1607"/>
                    <a:pt x="2202" y="1441"/>
                    <a:pt x="2402" y="1274"/>
                  </a:cubicBezTo>
                  <a:cubicBezTo>
                    <a:pt x="2635" y="1074"/>
                    <a:pt x="2869" y="874"/>
                    <a:pt x="3202" y="540"/>
                  </a:cubicBezTo>
                  <a:cubicBezTo>
                    <a:pt x="2869" y="173"/>
                    <a:pt x="2502" y="40"/>
                    <a:pt x="2102" y="6"/>
                  </a:cubicBezTo>
                  <a:cubicBezTo>
                    <a:pt x="2052" y="2"/>
                    <a:pt x="2002" y="0"/>
                    <a:pt x="1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3283731" y="3126605"/>
              <a:ext cx="82548" cy="92229"/>
            </a:xfrm>
            <a:custGeom>
              <a:rect b="b" l="l" r="r" t="t"/>
              <a:pathLst>
                <a:path extrusionOk="0" h="2263" w="2069">
                  <a:moveTo>
                    <a:pt x="515" y="1"/>
                  </a:moveTo>
                  <a:cubicBezTo>
                    <a:pt x="373" y="1"/>
                    <a:pt x="215" y="19"/>
                    <a:pt x="33" y="61"/>
                  </a:cubicBezTo>
                  <a:cubicBezTo>
                    <a:pt x="0" y="462"/>
                    <a:pt x="33" y="762"/>
                    <a:pt x="100" y="995"/>
                  </a:cubicBezTo>
                  <a:cubicBezTo>
                    <a:pt x="167" y="1262"/>
                    <a:pt x="267" y="1462"/>
                    <a:pt x="400" y="1629"/>
                  </a:cubicBezTo>
                  <a:cubicBezTo>
                    <a:pt x="567" y="1796"/>
                    <a:pt x="734" y="1929"/>
                    <a:pt x="967" y="2029"/>
                  </a:cubicBezTo>
                  <a:cubicBezTo>
                    <a:pt x="1201" y="2129"/>
                    <a:pt x="1468" y="2229"/>
                    <a:pt x="1901" y="2263"/>
                  </a:cubicBezTo>
                  <a:cubicBezTo>
                    <a:pt x="2068" y="1863"/>
                    <a:pt x="2068" y="1562"/>
                    <a:pt x="2035" y="1262"/>
                  </a:cubicBezTo>
                  <a:cubicBezTo>
                    <a:pt x="1968" y="995"/>
                    <a:pt x="1835" y="762"/>
                    <a:pt x="1668" y="562"/>
                  </a:cubicBezTo>
                  <a:cubicBezTo>
                    <a:pt x="1501" y="361"/>
                    <a:pt x="1301" y="195"/>
                    <a:pt x="1034" y="95"/>
                  </a:cubicBezTo>
                  <a:cubicBezTo>
                    <a:pt x="879" y="36"/>
                    <a:pt x="713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3142651" y="3227309"/>
              <a:ext cx="171719" cy="71729"/>
            </a:xfrm>
            <a:custGeom>
              <a:rect b="b" l="l" r="r" t="t"/>
              <a:pathLst>
                <a:path extrusionOk="0" h="1760" w="4304">
                  <a:moveTo>
                    <a:pt x="1986" y="0"/>
                  </a:moveTo>
                  <a:cubicBezTo>
                    <a:pt x="1639" y="0"/>
                    <a:pt x="1301" y="75"/>
                    <a:pt x="1001" y="225"/>
                  </a:cubicBezTo>
                  <a:cubicBezTo>
                    <a:pt x="567" y="426"/>
                    <a:pt x="200" y="726"/>
                    <a:pt x="0" y="1226"/>
                  </a:cubicBezTo>
                  <a:cubicBezTo>
                    <a:pt x="501" y="1360"/>
                    <a:pt x="868" y="1426"/>
                    <a:pt x="1201" y="1493"/>
                  </a:cubicBezTo>
                  <a:cubicBezTo>
                    <a:pt x="1535" y="1560"/>
                    <a:pt x="1835" y="1626"/>
                    <a:pt x="2135" y="1660"/>
                  </a:cubicBezTo>
                  <a:cubicBezTo>
                    <a:pt x="2435" y="1693"/>
                    <a:pt x="2736" y="1727"/>
                    <a:pt x="3069" y="1727"/>
                  </a:cubicBezTo>
                  <a:cubicBezTo>
                    <a:pt x="3403" y="1760"/>
                    <a:pt x="3770" y="1760"/>
                    <a:pt x="4303" y="1760"/>
                  </a:cubicBezTo>
                  <a:cubicBezTo>
                    <a:pt x="4237" y="1260"/>
                    <a:pt x="3970" y="859"/>
                    <a:pt x="3603" y="559"/>
                  </a:cubicBezTo>
                  <a:cubicBezTo>
                    <a:pt x="3236" y="259"/>
                    <a:pt x="2802" y="59"/>
                    <a:pt x="2335" y="25"/>
                  </a:cubicBezTo>
                  <a:cubicBezTo>
                    <a:pt x="2218" y="9"/>
                    <a:pt x="2102" y="0"/>
                    <a:pt x="1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3355588" y="3126483"/>
              <a:ext cx="90527" cy="129071"/>
            </a:xfrm>
            <a:custGeom>
              <a:rect b="b" l="l" r="r" t="t"/>
              <a:pathLst>
                <a:path extrusionOk="0" h="3167" w="2269">
                  <a:moveTo>
                    <a:pt x="1750" y="1"/>
                  </a:moveTo>
                  <a:cubicBezTo>
                    <a:pt x="1501" y="1"/>
                    <a:pt x="1267" y="65"/>
                    <a:pt x="1068" y="164"/>
                  </a:cubicBezTo>
                  <a:cubicBezTo>
                    <a:pt x="701" y="364"/>
                    <a:pt x="434" y="665"/>
                    <a:pt x="267" y="998"/>
                  </a:cubicBezTo>
                  <a:cubicBezTo>
                    <a:pt x="67" y="1332"/>
                    <a:pt x="0" y="1732"/>
                    <a:pt x="34" y="2132"/>
                  </a:cubicBezTo>
                  <a:cubicBezTo>
                    <a:pt x="100" y="2499"/>
                    <a:pt x="267" y="2900"/>
                    <a:pt x="634" y="3166"/>
                  </a:cubicBezTo>
                  <a:cubicBezTo>
                    <a:pt x="934" y="2833"/>
                    <a:pt x="1135" y="2599"/>
                    <a:pt x="1301" y="2366"/>
                  </a:cubicBezTo>
                  <a:cubicBezTo>
                    <a:pt x="1501" y="2166"/>
                    <a:pt x="1602" y="1966"/>
                    <a:pt x="1735" y="1765"/>
                  </a:cubicBezTo>
                  <a:cubicBezTo>
                    <a:pt x="1835" y="1565"/>
                    <a:pt x="1902" y="1365"/>
                    <a:pt x="2002" y="1098"/>
                  </a:cubicBezTo>
                  <a:cubicBezTo>
                    <a:pt x="2069" y="831"/>
                    <a:pt x="2169" y="531"/>
                    <a:pt x="2269" y="98"/>
                  </a:cubicBezTo>
                  <a:cubicBezTo>
                    <a:pt x="2094" y="30"/>
                    <a:pt x="1919" y="1"/>
                    <a:pt x="1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3403505" y="3129498"/>
              <a:ext cx="106486" cy="112443"/>
            </a:xfrm>
            <a:custGeom>
              <a:rect b="b" l="l" r="r" t="t"/>
              <a:pathLst>
                <a:path extrusionOk="0" h="2759" w="2669">
                  <a:moveTo>
                    <a:pt x="1804" y="0"/>
                  </a:moveTo>
                  <a:cubicBezTo>
                    <a:pt x="1715" y="0"/>
                    <a:pt x="1625" y="9"/>
                    <a:pt x="1535" y="24"/>
                  </a:cubicBezTo>
                  <a:cubicBezTo>
                    <a:pt x="1134" y="57"/>
                    <a:pt x="767" y="257"/>
                    <a:pt x="501" y="557"/>
                  </a:cubicBezTo>
                  <a:cubicBezTo>
                    <a:pt x="234" y="858"/>
                    <a:pt x="67" y="1224"/>
                    <a:pt x="34" y="1625"/>
                  </a:cubicBezTo>
                  <a:cubicBezTo>
                    <a:pt x="0" y="2025"/>
                    <a:pt x="134" y="2425"/>
                    <a:pt x="467" y="2759"/>
                  </a:cubicBezTo>
                  <a:cubicBezTo>
                    <a:pt x="801" y="2459"/>
                    <a:pt x="1034" y="2292"/>
                    <a:pt x="1234" y="2125"/>
                  </a:cubicBezTo>
                  <a:cubicBezTo>
                    <a:pt x="1435" y="1958"/>
                    <a:pt x="1601" y="1825"/>
                    <a:pt x="1735" y="1691"/>
                  </a:cubicBezTo>
                  <a:cubicBezTo>
                    <a:pt x="1835" y="1558"/>
                    <a:pt x="1968" y="1391"/>
                    <a:pt x="2102" y="1191"/>
                  </a:cubicBezTo>
                  <a:lnTo>
                    <a:pt x="2669" y="357"/>
                  </a:lnTo>
                  <a:cubicBezTo>
                    <a:pt x="2410" y="99"/>
                    <a:pt x="2112" y="0"/>
                    <a:pt x="1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3271722" y="3182113"/>
              <a:ext cx="98547" cy="87053"/>
            </a:xfrm>
            <a:custGeom>
              <a:rect b="b" l="l" r="r" t="t"/>
              <a:pathLst>
                <a:path extrusionOk="0" h="2136" w="2470">
                  <a:moveTo>
                    <a:pt x="968" y="0"/>
                  </a:moveTo>
                  <a:cubicBezTo>
                    <a:pt x="668" y="0"/>
                    <a:pt x="301" y="67"/>
                    <a:pt x="1" y="367"/>
                  </a:cubicBezTo>
                  <a:cubicBezTo>
                    <a:pt x="168" y="734"/>
                    <a:pt x="301" y="1001"/>
                    <a:pt x="435" y="1201"/>
                  </a:cubicBezTo>
                  <a:cubicBezTo>
                    <a:pt x="535" y="1401"/>
                    <a:pt x="668" y="1535"/>
                    <a:pt x="835" y="1635"/>
                  </a:cubicBezTo>
                  <a:cubicBezTo>
                    <a:pt x="968" y="1768"/>
                    <a:pt x="1168" y="1868"/>
                    <a:pt x="1369" y="1935"/>
                  </a:cubicBezTo>
                  <a:cubicBezTo>
                    <a:pt x="1602" y="2002"/>
                    <a:pt x="1869" y="2068"/>
                    <a:pt x="2303" y="2135"/>
                  </a:cubicBezTo>
                  <a:cubicBezTo>
                    <a:pt x="2469" y="1735"/>
                    <a:pt x="2469" y="1401"/>
                    <a:pt x="2369" y="1068"/>
                  </a:cubicBezTo>
                  <a:cubicBezTo>
                    <a:pt x="2269" y="767"/>
                    <a:pt x="2102" y="501"/>
                    <a:pt x="1836" y="334"/>
                  </a:cubicBezTo>
                  <a:cubicBezTo>
                    <a:pt x="1602" y="134"/>
                    <a:pt x="1302" y="34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3195875" y="3190589"/>
              <a:ext cx="130465" cy="85341"/>
            </a:xfrm>
            <a:custGeom>
              <a:rect b="b" l="l" r="r" t="t"/>
              <a:pathLst>
                <a:path extrusionOk="0" h="2094" w="3270">
                  <a:moveTo>
                    <a:pt x="1324" y="0"/>
                  </a:moveTo>
                  <a:cubicBezTo>
                    <a:pt x="1226" y="0"/>
                    <a:pt x="1129" y="8"/>
                    <a:pt x="1035" y="26"/>
                  </a:cubicBezTo>
                  <a:cubicBezTo>
                    <a:pt x="668" y="92"/>
                    <a:pt x="267" y="259"/>
                    <a:pt x="1" y="626"/>
                  </a:cubicBezTo>
                  <a:cubicBezTo>
                    <a:pt x="334" y="960"/>
                    <a:pt x="601" y="1160"/>
                    <a:pt x="801" y="1327"/>
                  </a:cubicBezTo>
                  <a:cubicBezTo>
                    <a:pt x="1035" y="1493"/>
                    <a:pt x="1235" y="1593"/>
                    <a:pt x="1435" y="1694"/>
                  </a:cubicBezTo>
                  <a:cubicBezTo>
                    <a:pt x="1668" y="1794"/>
                    <a:pt x="1869" y="1860"/>
                    <a:pt x="2135" y="1927"/>
                  </a:cubicBezTo>
                  <a:cubicBezTo>
                    <a:pt x="2402" y="1994"/>
                    <a:pt x="2736" y="2027"/>
                    <a:pt x="3169" y="2094"/>
                  </a:cubicBezTo>
                  <a:cubicBezTo>
                    <a:pt x="3270" y="1660"/>
                    <a:pt x="3169" y="1260"/>
                    <a:pt x="2969" y="926"/>
                  </a:cubicBezTo>
                  <a:cubicBezTo>
                    <a:pt x="2769" y="593"/>
                    <a:pt x="2469" y="359"/>
                    <a:pt x="2135" y="192"/>
                  </a:cubicBezTo>
                  <a:cubicBezTo>
                    <a:pt x="1888" y="69"/>
                    <a:pt x="1604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3331609" y="3091026"/>
              <a:ext cx="66589" cy="114236"/>
            </a:xfrm>
            <a:custGeom>
              <a:rect b="b" l="l" r="r" t="t"/>
              <a:pathLst>
                <a:path extrusionOk="0" h="2803" w="1669">
                  <a:moveTo>
                    <a:pt x="1035" y="0"/>
                  </a:moveTo>
                  <a:cubicBezTo>
                    <a:pt x="635" y="134"/>
                    <a:pt x="401" y="367"/>
                    <a:pt x="234" y="634"/>
                  </a:cubicBezTo>
                  <a:cubicBezTo>
                    <a:pt x="101" y="868"/>
                    <a:pt x="1" y="1134"/>
                    <a:pt x="1" y="1401"/>
                  </a:cubicBezTo>
                  <a:cubicBezTo>
                    <a:pt x="1" y="1635"/>
                    <a:pt x="68" y="1902"/>
                    <a:pt x="234" y="2168"/>
                  </a:cubicBezTo>
                  <a:cubicBezTo>
                    <a:pt x="368" y="2402"/>
                    <a:pt x="601" y="2669"/>
                    <a:pt x="1002" y="2802"/>
                  </a:cubicBezTo>
                  <a:cubicBezTo>
                    <a:pt x="1269" y="2469"/>
                    <a:pt x="1435" y="2269"/>
                    <a:pt x="1535" y="2035"/>
                  </a:cubicBezTo>
                  <a:cubicBezTo>
                    <a:pt x="1635" y="1835"/>
                    <a:pt x="1669" y="1601"/>
                    <a:pt x="1669" y="1401"/>
                  </a:cubicBezTo>
                  <a:cubicBezTo>
                    <a:pt x="1669" y="1201"/>
                    <a:pt x="1635" y="1001"/>
                    <a:pt x="1535" y="767"/>
                  </a:cubicBezTo>
                  <a:cubicBezTo>
                    <a:pt x="1435" y="534"/>
                    <a:pt x="1302" y="334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3439414" y="3164221"/>
              <a:ext cx="86578" cy="88601"/>
            </a:xfrm>
            <a:custGeom>
              <a:rect b="b" l="l" r="r" t="t"/>
              <a:pathLst>
                <a:path extrusionOk="0" h="2174" w="2170">
                  <a:moveTo>
                    <a:pt x="1502" y="0"/>
                  </a:moveTo>
                  <a:cubicBezTo>
                    <a:pt x="1386" y="0"/>
                    <a:pt x="1273" y="16"/>
                    <a:pt x="1168" y="39"/>
                  </a:cubicBezTo>
                  <a:cubicBezTo>
                    <a:pt x="868" y="106"/>
                    <a:pt x="635" y="272"/>
                    <a:pt x="435" y="473"/>
                  </a:cubicBezTo>
                  <a:cubicBezTo>
                    <a:pt x="234" y="673"/>
                    <a:pt x="134" y="940"/>
                    <a:pt x="68" y="1206"/>
                  </a:cubicBezTo>
                  <a:cubicBezTo>
                    <a:pt x="1" y="1473"/>
                    <a:pt x="1" y="1773"/>
                    <a:pt x="168" y="2174"/>
                  </a:cubicBezTo>
                  <a:cubicBezTo>
                    <a:pt x="568" y="2174"/>
                    <a:pt x="868" y="2107"/>
                    <a:pt x="1102" y="1974"/>
                  </a:cubicBezTo>
                  <a:cubicBezTo>
                    <a:pt x="1335" y="1874"/>
                    <a:pt x="1502" y="1773"/>
                    <a:pt x="1635" y="1607"/>
                  </a:cubicBezTo>
                  <a:cubicBezTo>
                    <a:pt x="1769" y="1473"/>
                    <a:pt x="1869" y="1306"/>
                    <a:pt x="1969" y="1106"/>
                  </a:cubicBezTo>
                  <a:cubicBezTo>
                    <a:pt x="2036" y="873"/>
                    <a:pt x="2102" y="639"/>
                    <a:pt x="2169" y="206"/>
                  </a:cubicBezTo>
                  <a:cubicBezTo>
                    <a:pt x="1952" y="53"/>
                    <a:pt x="1720" y="0"/>
                    <a:pt x="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3147958" y="3219973"/>
              <a:ext cx="433925" cy="136162"/>
            </a:xfrm>
            <a:custGeom>
              <a:rect b="b" l="l" r="r" t="t"/>
              <a:pathLst>
                <a:path extrusionOk="0" h="3341" w="10876">
                  <a:moveTo>
                    <a:pt x="6665" y="0"/>
                  </a:moveTo>
                  <a:cubicBezTo>
                    <a:pt x="6603" y="0"/>
                    <a:pt x="6539" y="2"/>
                    <a:pt x="6472" y="5"/>
                  </a:cubicBezTo>
                  <a:cubicBezTo>
                    <a:pt x="4571" y="105"/>
                    <a:pt x="3236" y="1940"/>
                    <a:pt x="3236" y="1940"/>
                  </a:cubicBezTo>
                  <a:cubicBezTo>
                    <a:pt x="3236" y="1940"/>
                    <a:pt x="2628" y="1590"/>
                    <a:pt x="1919" y="1590"/>
                  </a:cubicBezTo>
                  <a:cubicBezTo>
                    <a:pt x="1210" y="1590"/>
                    <a:pt x="401" y="1940"/>
                    <a:pt x="1" y="3341"/>
                  </a:cubicBezTo>
                  <a:lnTo>
                    <a:pt x="10508" y="3341"/>
                  </a:lnTo>
                  <a:cubicBezTo>
                    <a:pt x="10508" y="3341"/>
                    <a:pt x="10875" y="1640"/>
                    <a:pt x="9841" y="1106"/>
                  </a:cubicBezTo>
                  <a:cubicBezTo>
                    <a:pt x="9562" y="953"/>
                    <a:pt x="9329" y="897"/>
                    <a:pt x="9138" y="897"/>
                  </a:cubicBezTo>
                  <a:cubicBezTo>
                    <a:pt x="8620" y="897"/>
                    <a:pt x="8407" y="1306"/>
                    <a:pt x="8407" y="1306"/>
                  </a:cubicBezTo>
                  <a:cubicBezTo>
                    <a:pt x="8407" y="1306"/>
                    <a:pt x="8407" y="0"/>
                    <a:pt x="6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3187896" y="3264803"/>
              <a:ext cx="379345" cy="133147"/>
            </a:xfrm>
            <a:custGeom>
              <a:rect b="b" l="l" r="r" t="t"/>
              <a:pathLst>
                <a:path extrusionOk="0" h="3267" w="9508">
                  <a:moveTo>
                    <a:pt x="5677" y="0"/>
                  </a:moveTo>
                  <a:cubicBezTo>
                    <a:pt x="5611" y="0"/>
                    <a:pt x="5542" y="2"/>
                    <a:pt x="5471" y="6"/>
                  </a:cubicBezTo>
                  <a:cubicBezTo>
                    <a:pt x="4203" y="73"/>
                    <a:pt x="3203" y="873"/>
                    <a:pt x="2669" y="1440"/>
                  </a:cubicBezTo>
                  <a:cubicBezTo>
                    <a:pt x="2472" y="1613"/>
                    <a:pt x="2220" y="1712"/>
                    <a:pt x="1954" y="1712"/>
                  </a:cubicBezTo>
                  <a:cubicBezTo>
                    <a:pt x="1860" y="1712"/>
                    <a:pt x="1764" y="1700"/>
                    <a:pt x="1668" y="1674"/>
                  </a:cubicBezTo>
                  <a:cubicBezTo>
                    <a:pt x="1444" y="1613"/>
                    <a:pt x="1169" y="1551"/>
                    <a:pt x="882" y="1551"/>
                  </a:cubicBezTo>
                  <a:cubicBezTo>
                    <a:pt x="701" y="1551"/>
                    <a:pt x="515" y="1576"/>
                    <a:pt x="334" y="1640"/>
                  </a:cubicBezTo>
                  <a:cubicBezTo>
                    <a:pt x="0" y="1774"/>
                    <a:pt x="100" y="2241"/>
                    <a:pt x="434" y="2241"/>
                  </a:cubicBezTo>
                  <a:cubicBezTo>
                    <a:pt x="1868" y="2925"/>
                    <a:pt x="3386" y="3267"/>
                    <a:pt x="4921" y="3267"/>
                  </a:cubicBezTo>
                  <a:cubicBezTo>
                    <a:pt x="6455" y="3267"/>
                    <a:pt x="8006" y="2925"/>
                    <a:pt x="9507" y="2241"/>
                  </a:cubicBezTo>
                  <a:cubicBezTo>
                    <a:pt x="9507" y="2241"/>
                    <a:pt x="9507" y="2174"/>
                    <a:pt x="9507" y="2107"/>
                  </a:cubicBezTo>
                  <a:cubicBezTo>
                    <a:pt x="9440" y="1707"/>
                    <a:pt x="9274" y="1307"/>
                    <a:pt x="8840" y="1073"/>
                  </a:cubicBezTo>
                  <a:cubicBezTo>
                    <a:pt x="8583" y="929"/>
                    <a:pt x="8365" y="877"/>
                    <a:pt x="8182" y="877"/>
                  </a:cubicBezTo>
                  <a:cubicBezTo>
                    <a:pt x="7984" y="877"/>
                    <a:pt x="7827" y="937"/>
                    <a:pt x="7706" y="1007"/>
                  </a:cubicBezTo>
                  <a:cubicBezTo>
                    <a:pt x="7664" y="1028"/>
                    <a:pt x="7615" y="1039"/>
                    <a:pt x="7567" y="1039"/>
                  </a:cubicBezTo>
                  <a:cubicBezTo>
                    <a:pt x="7462" y="1039"/>
                    <a:pt x="7362" y="987"/>
                    <a:pt x="7339" y="873"/>
                  </a:cubicBezTo>
                  <a:cubicBezTo>
                    <a:pt x="7182" y="496"/>
                    <a:pt x="6758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2" name="Google Shape;1332;p14"/>
          <p:cNvGrpSpPr/>
          <p:nvPr/>
        </p:nvGrpSpPr>
        <p:grpSpPr>
          <a:xfrm flipH="1">
            <a:off x="3298750" y="1504150"/>
            <a:ext cx="467000" cy="431100"/>
            <a:chOff x="1849650" y="1202325"/>
            <a:chExt cx="467000" cy="431100"/>
          </a:xfrm>
        </p:grpSpPr>
        <p:sp>
          <p:nvSpPr>
            <p:cNvPr id="1333" name="Google Shape;1333;p14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7" name="Google Shape;1347;p14"/>
          <p:cNvSpPr/>
          <p:nvPr/>
        </p:nvSpPr>
        <p:spPr>
          <a:xfrm>
            <a:off x="4242391" y="3002330"/>
            <a:ext cx="4710223" cy="133034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14"/>
          <p:cNvSpPr txBox="1"/>
          <p:nvPr>
            <p:ph type="title"/>
          </p:nvPr>
        </p:nvSpPr>
        <p:spPr>
          <a:xfrm>
            <a:off x="4572000" y="2151902"/>
            <a:ext cx="38589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"/>
          <p:cNvSpPr/>
          <p:nvPr/>
        </p:nvSpPr>
        <p:spPr>
          <a:xfrm>
            <a:off x="533280" y="3000195"/>
            <a:ext cx="1937641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Anggota Kelompok</a:t>
            </a:r>
            <a:endParaRPr/>
          </a:p>
        </p:txBody>
      </p:sp>
      <p:sp>
        <p:nvSpPr>
          <p:cNvPr id="442" name="Google Shape;442;p2"/>
          <p:cNvSpPr txBox="1"/>
          <p:nvPr>
            <p:ph idx="1" type="subTitle"/>
          </p:nvPr>
        </p:nvSpPr>
        <p:spPr>
          <a:xfrm>
            <a:off x="-95250" y="2940770"/>
            <a:ext cx="3194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Isma F.R</a:t>
            </a:r>
            <a:endParaRPr/>
          </a:p>
        </p:txBody>
      </p:sp>
      <p:sp>
        <p:nvSpPr>
          <p:cNvPr id="443" name="Google Shape;443;p2"/>
          <p:cNvSpPr txBox="1"/>
          <p:nvPr>
            <p:ph idx="2" type="subTitle"/>
          </p:nvPr>
        </p:nvSpPr>
        <p:spPr>
          <a:xfrm>
            <a:off x="-95250" y="3418045"/>
            <a:ext cx="3194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2041820033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</a:t>
            </a:r>
            <a:r>
              <a:rPr lang="en"/>
              <a:t>13)</a:t>
            </a:r>
            <a:endParaRPr/>
          </a:p>
        </p:txBody>
      </p:sp>
      <p:sp>
        <p:nvSpPr>
          <p:cNvPr id="444" name="Google Shape;444;p2"/>
          <p:cNvSpPr/>
          <p:nvPr/>
        </p:nvSpPr>
        <p:spPr>
          <a:xfrm flipH="1" rot="8100000">
            <a:off x="964576" y="1671545"/>
            <a:ext cx="1075049" cy="1282825"/>
          </a:xfrm>
          <a:custGeom>
            <a:rect b="b" l="l" r="r" t="t"/>
            <a:pathLst>
              <a:path extrusionOk="0" h="88046" w="73893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2"/>
          <p:cNvGrpSpPr/>
          <p:nvPr/>
        </p:nvGrpSpPr>
        <p:grpSpPr>
          <a:xfrm>
            <a:off x="862842" y="1479322"/>
            <a:ext cx="1278539" cy="1363014"/>
            <a:chOff x="2389374" y="1216801"/>
            <a:chExt cx="560320" cy="597341"/>
          </a:xfrm>
        </p:grpSpPr>
        <p:sp>
          <p:nvSpPr>
            <p:cNvPr id="446" name="Google Shape;446;p2"/>
            <p:cNvSpPr/>
            <p:nvPr/>
          </p:nvSpPr>
          <p:spPr>
            <a:xfrm>
              <a:off x="2389374" y="1428561"/>
              <a:ext cx="560320" cy="121246"/>
            </a:xfrm>
            <a:custGeom>
              <a:rect b="b" l="l" r="r" t="t"/>
              <a:pathLst>
                <a:path extrusionOk="0" h="2975" w="14044">
                  <a:moveTo>
                    <a:pt x="10271" y="1"/>
                  </a:moveTo>
                  <a:cubicBezTo>
                    <a:pt x="3994" y="1"/>
                    <a:pt x="0" y="2577"/>
                    <a:pt x="0" y="2577"/>
                  </a:cubicBezTo>
                  <a:cubicBezTo>
                    <a:pt x="338" y="2856"/>
                    <a:pt x="1152" y="2975"/>
                    <a:pt x="2228" y="2975"/>
                  </a:cubicBezTo>
                  <a:cubicBezTo>
                    <a:pt x="6045" y="2975"/>
                    <a:pt x="13159" y="1479"/>
                    <a:pt x="14043" y="308"/>
                  </a:cubicBezTo>
                  <a:cubicBezTo>
                    <a:pt x="12713" y="92"/>
                    <a:pt x="11451" y="1"/>
                    <a:pt x="10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407688" y="1325249"/>
              <a:ext cx="503427" cy="406776"/>
            </a:xfrm>
            <a:custGeom>
              <a:rect b="b" l="l" r="r" t="t"/>
              <a:pathLst>
                <a:path extrusionOk="0" h="9981" w="12618">
                  <a:moveTo>
                    <a:pt x="6609" y="0"/>
                  </a:moveTo>
                  <a:cubicBezTo>
                    <a:pt x="4921" y="0"/>
                    <a:pt x="3155" y="1090"/>
                    <a:pt x="3177" y="2210"/>
                  </a:cubicBezTo>
                  <a:cubicBezTo>
                    <a:pt x="3210" y="3844"/>
                    <a:pt x="2643" y="3978"/>
                    <a:pt x="2410" y="5245"/>
                  </a:cubicBezTo>
                  <a:cubicBezTo>
                    <a:pt x="2243" y="6079"/>
                    <a:pt x="1142" y="7747"/>
                    <a:pt x="375" y="8781"/>
                  </a:cubicBezTo>
                  <a:cubicBezTo>
                    <a:pt x="0" y="9316"/>
                    <a:pt x="442" y="9981"/>
                    <a:pt x="976" y="9981"/>
                  </a:cubicBezTo>
                  <a:cubicBezTo>
                    <a:pt x="1107" y="9981"/>
                    <a:pt x="1244" y="9941"/>
                    <a:pt x="1376" y="9848"/>
                  </a:cubicBezTo>
                  <a:cubicBezTo>
                    <a:pt x="1409" y="9848"/>
                    <a:pt x="1409" y="9848"/>
                    <a:pt x="1409" y="9815"/>
                  </a:cubicBezTo>
                  <a:cubicBezTo>
                    <a:pt x="1614" y="9674"/>
                    <a:pt x="1828" y="9624"/>
                    <a:pt x="2054" y="9624"/>
                  </a:cubicBezTo>
                  <a:cubicBezTo>
                    <a:pt x="2605" y="9624"/>
                    <a:pt x="3232" y="9920"/>
                    <a:pt x="3989" y="9920"/>
                  </a:cubicBezTo>
                  <a:cubicBezTo>
                    <a:pt x="4391" y="9920"/>
                    <a:pt x="4829" y="9837"/>
                    <a:pt x="5312" y="9582"/>
                  </a:cubicBezTo>
                  <a:cubicBezTo>
                    <a:pt x="6098" y="9158"/>
                    <a:pt x="6967" y="9105"/>
                    <a:pt x="7751" y="9105"/>
                  </a:cubicBezTo>
                  <a:cubicBezTo>
                    <a:pt x="8013" y="9105"/>
                    <a:pt x="8266" y="9111"/>
                    <a:pt x="8502" y="9111"/>
                  </a:cubicBezTo>
                  <a:cubicBezTo>
                    <a:pt x="9118" y="9111"/>
                    <a:pt x="9626" y="9071"/>
                    <a:pt x="9915" y="8781"/>
                  </a:cubicBezTo>
                  <a:cubicBezTo>
                    <a:pt x="10315" y="8381"/>
                    <a:pt x="11149" y="8181"/>
                    <a:pt x="11817" y="8080"/>
                  </a:cubicBezTo>
                  <a:cubicBezTo>
                    <a:pt x="12317" y="8014"/>
                    <a:pt x="12617" y="7480"/>
                    <a:pt x="12384" y="7013"/>
                  </a:cubicBezTo>
                  <a:cubicBezTo>
                    <a:pt x="11883" y="6046"/>
                    <a:pt x="11049" y="4645"/>
                    <a:pt x="10349" y="4144"/>
                  </a:cubicBezTo>
                  <a:cubicBezTo>
                    <a:pt x="9248" y="3344"/>
                    <a:pt x="10315" y="2443"/>
                    <a:pt x="8814" y="909"/>
                  </a:cubicBezTo>
                  <a:cubicBezTo>
                    <a:pt x="8244" y="262"/>
                    <a:pt x="7436" y="0"/>
                    <a:pt x="6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2602311" y="1587911"/>
              <a:ext cx="162383" cy="226231"/>
            </a:xfrm>
            <a:custGeom>
              <a:rect b="b" l="l" r="r" t="t"/>
              <a:pathLst>
                <a:path extrusionOk="0" h="5551" w="4070">
                  <a:moveTo>
                    <a:pt x="434" y="1"/>
                  </a:moveTo>
                  <a:lnTo>
                    <a:pt x="34" y="4204"/>
                  </a:lnTo>
                  <a:cubicBezTo>
                    <a:pt x="0" y="4504"/>
                    <a:pt x="167" y="4838"/>
                    <a:pt x="434" y="5005"/>
                  </a:cubicBezTo>
                  <a:cubicBezTo>
                    <a:pt x="923" y="5359"/>
                    <a:pt x="1438" y="5551"/>
                    <a:pt x="1982" y="5551"/>
                  </a:cubicBezTo>
                  <a:cubicBezTo>
                    <a:pt x="2515" y="5551"/>
                    <a:pt x="3076" y="5367"/>
                    <a:pt x="3670" y="4971"/>
                  </a:cubicBezTo>
                  <a:cubicBezTo>
                    <a:pt x="3903" y="4804"/>
                    <a:pt x="4070" y="4504"/>
                    <a:pt x="4070" y="4204"/>
                  </a:cubicBezTo>
                  <a:lnTo>
                    <a:pt x="4070" y="3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2521118" y="1490875"/>
              <a:ext cx="292489" cy="104414"/>
            </a:xfrm>
            <a:custGeom>
              <a:rect b="b" l="l" r="r" t="t"/>
              <a:pathLst>
                <a:path extrusionOk="0" h="2562" w="7331">
                  <a:moveTo>
                    <a:pt x="6417" y="1"/>
                  </a:moveTo>
                  <a:cubicBezTo>
                    <a:pt x="6369" y="1"/>
                    <a:pt x="6321" y="5"/>
                    <a:pt x="6272" y="14"/>
                  </a:cubicBezTo>
                  <a:lnTo>
                    <a:pt x="901" y="848"/>
                  </a:lnTo>
                  <a:cubicBezTo>
                    <a:pt x="334" y="948"/>
                    <a:pt x="0" y="1548"/>
                    <a:pt x="234" y="2082"/>
                  </a:cubicBezTo>
                  <a:cubicBezTo>
                    <a:pt x="379" y="2372"/>
                    <a:pt x="676" y="2562"/>
                    <a:pt x="1015" y="2562"/>
                  </a:cubicBezTo>
                  <a:cubicBezTo>
                    <a:pt x="1065" y="2562"/>
                    <a:pt x="1116" y="2557"/>
                    <a:pt x="1168" y="2549"/>
                  </a:cubicBezTo>
                  <a:lnTo>
                    <a:pt x="6538" y="1715"/>
                  </a:lnTo>
                  <a:cubicBezTo>
                    <a:pt x="6905" y="1648"/>
                    <a:pt x="7172" y="1348"/>
                    <a:pt x="7239" y="1014"/>
                  </a:cubicBezTo>
                  <a:cubicBezTo>
                    <a:pt x="7330" y="466"/>
                    <a:pt x="6921" y="1"/>
                    <a:pt x="6417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2525108" y="1369671"/>
              <a:ext cx="264880" cy="311531"/>
            </a:xfrm>
            <a:custGeom>
              <a:rect b="b" l="l" r="r" t="t"/>
              <a:pathLst>
                <a:path extrusionOk="0" h="7644" w="6639">
                  <a:moveTo>
                    <a:pt x="3444" y="1"/>
                  </a:moveTo>
                  <a:cubicBezTo>
                    <a:pt x="3331" y="1"/>
                    <a:pt x="3217" y="7"/>
                    <a:pt x="3103" y="19"/>
                  </a:cubicBezTo>
                  <a:cubicBezTo>
                    <a:pt x="3036" y="19"/>
                    <a:pt x="2936" y="52"/>
                    <a:pt x="2803" y="52"/>
                  </a:cubicBezTo>
                  <a:lnTo>
                    <a:pt x="2736" y="52"/>
                  </a:lnTo>
                  <a:cubicBezTo>
                    <a:pt x="1035" y="352"/>
                    <a:pt x="1" y="2120"/>
                    <a:pt x="601" y="3755"/>
                  </a:cubicBezTo>
                  <a:cubicBezTo>
                    <a:pt x="1140" y="5246"/>
                    <a:pt x="2314" y="7644"/>
                    <a:pt x="4179" y="7644"/>
                  </a:cubicBezTo>
                  <a:cubicBezTo>
                    <a:pt x="4274" y="7644"/>
                    <a:pt x="4371" y="7637"/>
                    <a:pt x="4470" y="7624"/>
                  </a:cubicBezTo>
                  <a:cubicBezTo>
                    <a:pt x="6305" y="7357"/>
                    <a:pt x="6639" y="4922"/>
                    <a:pt x="6605" y="3154"/>
                  </a:cubicBezTo>
                  <a:cubicBezTo>
                    <a:pt x="6605" y="1401"/>
                    <a:pt x="5165" y="1"/>
                    <a:pt x="3444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2510465" y="1362743"/>
              <a:ext cx="191548" cy="164039"/>
            </a:xfrm>
            <a:custGeom>
              <a:rect b="b" l="l" r="r" t="t"/>
              <a:pathLst>
                <a:path extrusionOk="0" h="4025" w="4801">
                  <a:moveTo>
                    <a:pt x="2627" y="1"/>
                  </a:moveTo>
                  <a:cubicBezTo>
                    <a:pt x="2398" y="1"/>
                    <a:pt x="2153" y="58"/>
                    <a:pt x="1902" y="189"/>
                  </a:cubicBezTo>
                  <a:cubicBezTo>
                    <a:pt x="1735" y="256"/>
                    <a:pt x="1568" y="389"/>
                    <a:pt x="1435" y="522"/>
                  </a:cubicBezTo>
                  <a:cubicBezTo>
                    <a:pt x="1" y="1790"/>
                    <a:pt x="1001" y="4025"/>
                    <a:pt x="1001" y="4025"/>
                  </a:cubicBezTo>
                  <a:cubicBezTo>
                    <a:pt x="1001" y="4025"/>
                    <a:pt x="2236" y="3591"/>
                    <a:pt x="3403" y="2891"/>
                  </a:cubicBezTo>
                  <a:cubicBezTo>
                    <a:pt x="4801" y="2007"/>
                    <a:pt x="3979" y="1"/>
                    <a:pt x="2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2389374" y="1216801"/>
              <a:ext cx="560320" cy="316789"/>
            </a:xfrm>
            <a:custGeom>
              <a:rect b="b" l="l" r="r" t="t"/>
              <a:pathLst>
                <a:path extrusionOk="0" h="7773" w="14044">
                  <a:moveTo>
                    <a:pt x="8840" y="0"/>
                  </a:moveTo>
                  <a:cubicBezTo>
                    <a:pt x="7706" y="67"/>
                    <a:pt x="4937" y="267"/>
                    <a:pt x="3036" y="1101"/>
                  </a:cubicBezTo>
                  <a:cubicBezTo>
                    <a:pt x="2802" y="1235"/>
                    <a:pt x="2635" y="1502"/>
                    <a:pt x="2669" y="1768"/>
                  </a:cubicBezTo>
                  <a:lnTo>
                    <a:pt x="3002" y="5738"/>
                  </a:lnTo>
                  <a:cubicBezTo>
                    <a:pt x="1735" y="6105"/>
                    <a:pt x="801" y="6872"/>
                    <a:pt x="0" y="7773"/>
                  </a:cubicBezTo>
                  <a:cubicBezTo>
                    <a:pt x="4881" y="5755"/>
                    <a:pt x="9353" y="5402"/>
                    <a:pt x="11884" y="5402"/>
                  </a:cubicBezTo>
                  <a:cubicBezTo>
                    <a:pt x="13244" y="5402"/>
                    <a:pt x="14043" y="5504"/>
                    <a:pt x="14043" y="5504"/>
                  </a:cubicBezTo>
                  <a:cubicBezTo>
                    <a:pt x="12900" y="5010"/>
                    <a:pt x="11756" y="4630"/>
                    <a:pt x="10639" y="4630"/>
                  </a:cubicBezTo>
                  <a:cubicBezTo>
                    <a:pt x="10551" y="4630"/>
                    <a:pt x="10462" y="4632"/>
                    <a:pt x="10374" y="4637"/>
                  </a:cubicBezTo>
                  <a:lnTo>
                    <a:pt x="9507" y="534"/>
                  </a:lnTo>
                  <a:cubicBezTo>
                    <a:pt x="9440" y="201"/>
                    <a:pt x="9173" y="0"/>
                    <a:pt x="8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2502486" y="1328265"/>
              <a:ext cx="300827" cy="122387"/>
            </a:xfrm>
            <a:custGeom>
              <a:rect b="b" l="l" r="r" t="t"/>
              <a:pathLst>
                <a:path extrusionOk="0" h="3003" w="7540">
                  <a:moveTo>
                    <a:pt x="7139" y="1"/>
                  </a:moveTo>
                  <a:cubicBezTo>
                    <a:pt x="4637" y="67"/>
                    <a:pt x="2269" y="468"/>
                    <a:pt x="0" y="1102"/>
                  </a:cubicBezTo>
                  <a:lnTo>
                    <a:pt x="167" y="3003"/>
                  </a:lnTo>
                  <a:cubicBezTo>
                    <a:pt x="167" y="3003"/>
                    <a:pt x="3169" y="2236"/>
                    <a:pt x="7539" y="1902"/>
                  </a:cubicBez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2"/>
          <p:cNvGrpSpPr/>
          <p:nvPr/>
        </p:nvGrpSpPr>
        <p:grpSpPr>
          <a:xfrm>
            <a:off x="2380243" y="1579083"/>
            <a:ext cx="467000" cy="431100"/>
            <a:chOff x="1849650" y="1202325"/>
            <a:chExt cx="467000" cy="431100"/>
          </a:xfrm>
        </p:grpSpPr>
        <p:sp>
          <p:nvSpPr>
            <p:cNvPr id="455" name="Google Shape;455;p2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2"/>
          <p:cNvSpPr/>
          <p:nvPr/>
        </p:nvSpPr>
        <p:spPr>
          <a:xfrm>
            <a:off x="3634130" y="3000195"/>
            <a:ext cx="1937641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"/>
          <p:cNvSpPr txBox="1"/>
          <p:nvPr/>
        </p:nvSpPr>
        <p:spPr>
          <a:xfrm>
            <a:off x="3005600" y="2940770"/>
            <a:ext cx="3194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Thirsya W.S</a:t>
            </a:r>
            <a:endParaRPr b="0" i="0" sz="2400" u="none" cap="none" strike="noStrik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471" name="Google Shape;471;p2"/>
          <p:cNvSpPr txBox="1"/>
          <p:nvPr/>
        </p:nvSpPr>
        <p:spPr>
          <a:xfrm>
            <a:off x="3005600" y="3418045"/>
            <a:ext cx="3194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2041720233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0" i="0" lang="en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25)</a:t>
            </a:r>
            <a:endParaRPr/>
          </a:p>
        </p:txBody>
      </p:sp>
      <p:sp>
        <p:nvSpPr>
          <p:cNvPr id="472" name="Google Shape;472;p2"/>
          <p:cNvSpPr/>
          <p:nvPr/>
        </p:nvSpPr>
        <p:spPr>
          <a:xfrm flipH="1" rot="8100000">
            <a:off x="4065426" y="1671545"/>
            <a:ext cx="1075049" cy="1282825"/>
          </a:xfrm>
          <a:custGeom>
            <a:rect b="b" l="l" r="r" t="t"/>
            <a:pathLst>
              <a:path extrusionOk="0" h="88046" w="73893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Google Shape;473;p2"/>
          <p:cNvGrpSpPr/>
          <p:nvPr/>
        </p:nvGrpSpPr>
        <p:grpSpPr>
          <a:xfrm>
            <a:off x="3963692" y="1479322"/>
            <a:ext cx="1278539" cy="1363014"/>
            <a:chOff x="2389374" y="1216801"/>
            <a:chExt cx="560320" cy="597341"/>
          </a:xfrm>
        </p:grpSpPr>
        <p:sp>
          <p:nvSpPr>
            <p:cNvPr id="474" name="Google Shape;474;p2"/>
            <p:cNvSpPr/>
            <p:nvPr/>
          </p:nvSpPr>
          <p:spPr>
            <a:xfrm>
              <a:off x="2389374" y="1428561"/>
              <a:ext cx="560320" cy="121246"/>
            </a:xfrm>
            <a:custGeom>
              <a:rect b="b" l="l" r="r" t="t"/>
              <a:pathLst>
                <a:path extrusionOk="0" h="2975" w="14044">
                  <a:moveTo>
                    <a:pt x="10271" y="1"/>
                  </a:moveTo>
                  <a:cubicBezTo>
                    <a:pt x="3994" y="1"/>
                    <a:pt x="0" y="2577"/>
                    <a:pt x="0" y="2577"/>
                  </a:cubicBezTo>
                  <a:cubicBezTo>
                    <a:pt x="338" y="2856"/>
                    <a:pt x="1152" y="2975"/>
                    <a:pt x="2228" y="2975"/>
                  </a:cubicBezTo>
                  <a:cubicBezTo>
                    <a:pt x="6045" y="2975"/>
                    <a:pt x="13159" y="1479"/>
                    <a:pt x="14043" y="308"/>
                  </a:cubicBezTo>
                  <a:cubicBezTo>
                    <a:pt x="12713" y="92"/>
                    <a:pt x="11451" y="1"/>
                    <a:pt x="10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407688" y="1325249"/>
              <a:ext cx="503427" cy="406776"/>
            </a:xfrm>
            <a:custGeom>
              <a:rect b="b" l="l" r="r" t="t"/>
              <a:pathLst>
                <a:path extrusionOk="0" h="9981" w="12618">
                  <a:moveTo>
                    <a:pt x="6609" y="0"/>
                  </a:moveTo>
                  <a:cubicBezTo>
                    <a:pt x="4921" y="0"/>
                    <a:pt x="3155" y="1090"/>
                    <a:pt x="3177" y="2210"/>
                  </a:cubicBezTo>
                  <a:cubicBezTo>
                    <a:pt x="3210" y="3844"/>
                    <a:pt x="2643" y="3978"/>
                    <a:pt x="2410" y="5245"/>
                  </a:cubicBezTo>
                  <a:cubicBezTo>
                    <a:pt x="2243" y="6079"/>
                    <a:pt x="1142" y="7747"/>
                    <a:pt x="375" y="8781"/>
                  </a:cubicBezTo>
                  <a:cubicBezTo>
                    <a:pt x="0" y="9316"/>
                    <a:pt x="442" y="9981"/>
                    <a:pt x="976" y="9981"/>
                  </a:cubicBezTo>
                  <a:cubicBezTo>
                    <a:pt x="1107" y="9981"/>
                    <a:pt x="1244" y="9941"/>
                    <a:pt x="1376" y="9848"/>
                  </a:cubicBezTo>
                  <a:cubicBezTo>
                    <a:pt x="1409" y="9848"/>
                    <a:pt x="1409" y="9848"/>
                    <a:pt x="1409" y="9815"/>
                  </a:cubicBezTo>
                  <a:cubicBezTo>
                    <a:pt x="1614" y="9674"/>
                    <a:pt x="1828" y="9624"/>
                    <a:pt x="2054" y="9624"/>
                  </a:cubicBezTo>
                  <a:cubicBezTo>
                    <a:pt x="2605" y="9624"/>
                    <a:pt x="3232" y="9920"/>
                    <a:pt x="3989" y="9920"/>
                  </a:cubicBezTo>
                  <a:cubicBezTo>
                    <a:pt x="4391" y="9920"/>
                    <a:pt x="4829" y="9837"/>
                    <a:pt x="5312" y="9582"/>
                  </a:cubicBezTo>
                  <a:cubicBezTo>
                    <a:pt x="6098" y="9158"/>
                    <a:pt x="6967" y="9105"/>
                    <a:pt x="7751" y="9105"/>
                  </a:cubicBezTo>
                  <a:cubicBezTo>
                    <a:pt x="8013" y="9105"/>
                    <a:pt x="8266" y="9111"/>
                    <a:pt x="8502" y="9111"/>
                  </a:cubicBezTo>
                  <a:cubicBezTo>
                    <a:pt x="9118" y="9111"/>
                    <a:pt x="9626" y="9071"/>
                    <a:pt x="9915" y="8781"/>
                  </a:cubicBezTo>
                  <a:cubicBezTo>
                    <a:pt x="10315" y="8381"/>
                    <a:pt x="11149" y="8181"/>
                    <a:pt x="11817" y="8080"/>
                  </a:cubicBezTo>
                  <a:cubicBezTo>
                    <a:pt x="12317" y="8014"/>
                    <a:pt x="12617" y="7480"/>
                    <a:pt x="12384" y="7013"/>
                  </a:cubicBezTo>
                  <a:cubicBezTo>
                    <a:pt x="11883" y="6046"/>
                    <a:pt x="11049" y="4645"/>
                    <a:pt x="10349" y="4144"/>
                  </a:cubicBezTo>
                  <a:cubicBezTo>
                    <a:pt x="9248" y="3344"/>
                    <a:pt x="10315" y="2443"/>
                    <a:pt x="8814" y="909"/>
                  </a:cubicBezTo>
                  <a:cubicBezTo>
                    <a:pt x="8244" y="262"/>
                    <a:pt x="7436" y="0"/>
                    <a:pt x="6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2602311" y="1587911"/>
              <a:ext cx="162383" cy="226231"/>
            </a:xfrm>
            <a:custGeom>
              <a:rect b="b" l="l" r="r" t="t"/>
              <a:pathLst>
                <a:path extrusionOk="0" h="5551" w="4070">
                  <a:moveTo>
                    <a:pt x="434" y="1"/>
                  </a:moveTo>
                  <a:lnTo>
                    <a:pt x="34" y="4204"/>
                  </a:lnTo>
                  <a:cubicBezTo>
                    <a:pt x="0" y="4504"/>
                    <a:pt x="167" y="4838"/>
                    <a:pt x="434" y="5005"/>
                  </a:cubicBezTo>
                  <a:cubicBezTo>
                    <a:pt x="923" y="5359"/>
                    <a:pt x="1438" y="5551"/>
                    <a:pt x="1982" y="5551"/>
                  </a:cubicBezTo>
                  <a:cubicBezTo>
                    <a:pt x="2515" y="5551"/>
                    <a:pt x="3076" y="5367"/>
                    <a:pt x="3670" y="4971"/>
                  </a:cubicBezTo>
                  <a:cubicBezTo>
                    <a:pt x="3903" y="4804"/>
                    <a:pt x="4070" y="4504"/>
                    <a:pt x="4070" y="4204"/>
                  </a:cubicBezTo>
                  <a:lnTo>
                    <a:pt x="4070" y="3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2521118" y="1490875"/>
              <a:ext cx="292489" cy="104414"/>
            </a:xfrm>
            <a:custGeom>
              <a:rect b="b" l="l" r="r" t="t"/>
              <a:pathLst>
                <a:path extrusionOk="0" h="2562" w="7331">
                  <a:moveTo>
                    <a:pt x="6417" y="1"/>
                  </a:moveTo>
                  <a:cubicBezTo>
                    <a:pt x="6369" y="1"/>
                    <a:pt x="6321" y="5"/>
                    <a:pt x="6272" y="14"/>
                  </a:cubicBezTo>
                  <a:lnTo>
                    <a:pt x="901" y="848"/>
                  </a:lnTo>
                  <a:cubicBezTo>
                    <a:pt x="334" y="948"/>
                    <a:pt x="0" y="1548"/>
                    <a:pt x="234" y="2082"/>
                  </a:cubicBezTo>
                  <a:cubicBezTo>
                    <a:pt x="379" y="2372"/>
                    <a:pt x="676" y="2562"/>
                    <a:pt x="1015" y="2562"/>
                  </a:cubicBezTo>
                  <a:cubicBezTo>
                    <a:pt x="1065" y="2562"/>
                    <a:pt x="1116" y="2557"/>
                    <a:pt x="1168" y="2549"/>
                  </a:cubicBezTo>
                  <a:lnTo>
                    <a:pt x="6538" y="1715"/>
                  </a:lnTo>
                  <a:cubicBezTo>
                    <a:pt x="6905" y="1648"/>
                    <a:pt x="7172" y="1348"/>
                    <a:pt x="7239" y="1014"/>
                  </a:cubicBezTo>
                  <a:cubicBezTo>
                    <a:pt x="7330" y="466"/>
                    <a:pt x="6921" y="1"/>
                    <a:pt x="6417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2525108" y="1369671"/>
              <a:ext cx="264880" cy="311531"/>
            </a:xfrm>
            <a:custGeom>
              <a:rect b="b" l="l" r="r" t="t"/>
              <a:pathLst>
                <a:path extrusionOk="0" h="7644" w="6639">
                  <a:moveTo>
                    <a:pt x="3444" y="1"/>
                  </a:moveTo>
                  <a:cubicBezTo>
                    <a:pt x="3331" y="1"/>
                    <a:pt x="3217" y="7"/>
                    <a:pt x="3103" y="19"/>
                  </a:cubicBezTo>
                  <a:cubicBezTo>
                    <a:pt x="3036" y="19"/>
                    <a:pt x="2936" y="52"/>
                    <a:pt x="2803" y="52"/>
                  </a:cubicBezTo>
                  <a:lnTo>
                    <a:pt x="2736" y="52"/>
                  </a:lnTo>
                  <a:cubicBezTo>
                    <a:pt x="1035" y="352"/>
                    <a:pt x="1" y="2120"/>
                    <a:pt x="601" y="3755"/>
                  </a:cubicBezTo>
                  <a:cubicBezTo>
                    <a:pt x="1140" y="5246"/>
                    <a:pt x="2314" y="7644"/>
                    <a:pt x="4179" y="7644"/>
                  </a:cubicBezTo>
                  <a:cubicBezTo>
                    <a:pt x="4274" y="7644"/>
                    <a:pt x="4371" y="7637"/>
                    <a:pt x="4470" y="7624"/>
                  </a:cubicBezTo>
                  <a:cubicBezTo>
                    <a:pt x="6305" y="7357"/>
                    <a:pt x="6639" y="4922"/>
                    <a:pt x="6605" y="3154"/>
                  </a:cubicBezTo>
                  <a:cubicBezTo>
                    <a:pt x="6605" y="1401"/>
                    <a:pt x="5165" y="1"/>
                    <a:pt x="3444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2510465" y="1362743"/>
              <a:ext cx="191548" cy="164039"/>
            </a:xfrm>
            <a:custGeom>
              <a:rect b="b" l="l" r="r" t="t"/>
              <a:pathLst>
                <a:path extrusionOk="0" h="4025" w="4801">
                  <a:moveTo>
                    <a:pt x="2627" y="1"/>
                  </a:moveTo>
                  <a:cubicBezTo>
                    <a:pt x="2398" y="1"/>
                    <a:pt x="2153" y="58"/>
                    <a:pt x="1902" y="189"/>
                  </a:cubicBezTo>
                  <a:cubicBezTo>
                    <a:pt x="1735" y="256"/>
                    <a:pt x="1568" y="389"/>
                    <a:pt x="1435" y="522"/>
                  </a:cubicBezTo>
                  <a:cubicBezTo>
                    <a:pt x="1" y="1790"/>
                    <a:pt x="1001" y="4025"/>
                    <a:pt x="1001" y="4025"/>
                  </a:cubicBezTo>
                  <a:cubicBezTo>
                    <a:pt x="1001" y="4025"/>
                    <a:pt x="2236" y="3591"/>
                    <a:pt x="3403" y="2891"/>
                  </a:cubicBezTo>
                  <a:cubicBezTo>
                    <a:pt x="4801" y="2007"/>
                    <a:pt x="3979" y="1"/>
                    <a:pt x="2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389374" y="1216801"/>
              <a:ext cx="560320" cy="316789"/>
            </a:xfrm>
            <a:custGeom>
              <a:rect b="b" l="l" r="r" t="t"/>
              <a:pathLst>
                <a:path extrusionOk="0" h="7773" w="14044">
                  <a:moveTo>
                    <a:pt x="8840" y="0"/>
                  </a:moveTo>
                  <a:cubicBezTo>
                    <a:pt x="7706" y="67"/>
                    <a:pt x="4937" y="267"/>
                    <a:pt x="3036" y="1101"/>
                  </a:cubicBezTo>
                  <a:cubicBezTo>
                    <a:pt x="2802" y="1235"/>
                    <a:pt x="2635" y="1502"/>
                    <a:pt x="2669" y="1768"/>
                  </a:cubicBezTo>
                  <a:lnTo>
                    <a:pt x="3002" y="5738"/>
                  </a:lnTo>
                  <a:cubicBezTo>
                    <a:pt x="1735" y="6105"/>
                    <a:pt x="801" y="6872"/>
                    <a:pt x="0" y="7773"/>
                  </a:cubicBezTo>
                  <a:cubicBezTo>
                    <a:pt x="4881" y="5755"/>
                    <a:pt x="9353" y="5402"/>
                    <a:pt x="11884" y="5402"/>
                  </a:cubicBezTo>
                  <a:cubicBezTo>
                    <a:pt x="13244" y="5402"/>
                    <a:pt x="14043" y="5504"/>
                    <a:pt x="14043" y="5504"/>
                  </a:cubicBezTo>
                  <a:cubicBezTo>
                    <a:pt x="12900" y="5010"/>
                    <a:pt x="11756" y="4630"/>
                    <a:pt x="10639" y="4630"/>
                  </a:cubicBezTo>
                  <a:cubicBezTo>
                    <a:pt x="10551" y="4630"/>
                    <a:pt x="10462" y="4632"/>
                    <a:pt x="10374" y="4637"/>
                  </a:cubicBezTo>
                  <a:lnTo>
                    <a:pt x="9507" y="534"/>
                  </a:lnTo>
                  <a:cubicBezTo>
                    <a:pt x="9440" y="201"/>
                    <a:pt x="9173" y="0"/>
                    <a:pt x="8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502486" y="1328265"/>
              <a:ext cx="300827" cy="122387"/>
            </a:xfrm>
            <a:custGeom>
              <a:rect b="b" l="l" r="r" t="t"/>
              <a:pathLst>
                <a:path extrusionOk="0" h="3003" w="7540">
                  <a:moveTo>
                    <a:pt x="7139" y="1"/>
                  </a:moveTo>
                  <a:cubicBezTo>
                    <a:pt x="4637" y="67"/>
                    <a:pt x="2269" y="468"/>
                    <a:pt x="0" y="1102"/>
                  </a:cubicBezTo>
                  <a:lnTo>
                    <a:pt x="167" y="3003"/>
                  </a:lnTo>
                  <a:cubicBezTo>
                    <a:pt x="167" y="3003"/>
                    <a:pt x="3169" y="2236"/>
                    <a:pt x="7539" y="1902"/>
                  </a:cubicBez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2"/>
          <p:cNvGrpSpPr/>
          <p:nvPr/>
        </p:nvGrpSpPr>
        <p:grpSpPr>
          <a:xfrm>
            <a:off x="5481093" y="1579083"/>
            <a:ext cx="467000" cy="431100"/>
            <a:chOff x="1849650" y="1202325"/>
            <a:chExt cx="467000" cy="431100"/>
          </a:xfrm>
        </p:grpSpPr>
        <p:sp>
          <p:nvSpPr>
            <p:cNvPr id="483" name="Google Shape;483;p2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Google Shape;497;p2"/>
          <p:cNvSpPr/>
          <p:nvPr/>
        </p:nvSpPr>
        <p:spPr>
          <a:xfrm>
            <a:off x="6602801" y="3000195"/>
            <a:ext cx="1937641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"/>
          <p:cNvSpPr txBox="1"/>
          <p:nvPr/>
        </p:nvSpPr>
        <p:spPr>
          <a:xfrm>
            <a:off x="5974271" y="2940770"/>
            <a:ext cx="3194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Venny M.H</a:t>
            </a:r>
            <a:endParaRPr/>
          </a:p>
        </p:txBody>
      </p:sp>
      <p:sp>
        <p:nvSpPr>
          <p:cNvPr id="499" name="Google Shape;499;p2"/>
          <p:cNvSpPr txBox="1"/>
          <p:nvPr/>
        </p:nvSpPr>
        <p:spPr>
          <a:xfrm>
            <a:off x="5974271" y="3418045"/>
            <a:ext cx="3194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2041720100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0" i="0" lang="en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26)</a:t>
            </a:r>
            <a:endParaRPr/>
          </a:p>
        </p:txBody>
      </p:sp>
      <p:sp>
        <p:nvSpPr>
          <p:cNvPr id="500" name="Google Shape;500;p2"/>
          <p:cNvSpPr/>
          <p:nvPr/>
        </p:nvSpPr>
        <p:spPr>
          <a:xfrm flipH="1" rot="8100000">
            <a:off x="7034097" y="1671545"/>
            <a:ext cx="1075049" cy="1282825"/>
          </a:xfrm>
          <a:custGeom>
            <a:rect b="b" l="l" r="r" t="t"/>
            <a:pathLst>
              <a:path extrusionOk="0" h="88046" w="73893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1" name="Google Shape;501;p2"/>
          <p:cNvGrpSpPr/>
          <p:nvPr/>
        </p:nvGrpSpPr>
        <p:grpSpPr>
          <a:xfrm>
            <a:off x="6932363" y="1479322"/>
            <a:ext cx="1278539" cy="1363014"/>
            <a:chOff x="2389374" y="1216801"/>
            <a:chExt cx="560320" cy="597341"/>
          </a:xfrm>
        </p:grpSpPr>
        <p:sp>
          <p:nvSpPr>
            <p:cNvPr id="502" name="Google Shape;502;p2"/>
            <p:cNvSpPr/>
            <p:nvPr/>
          </p:nvSpPr>
          <p:spPr>
            <a:xfrm>
              <a:off x="2389374" y="1428561"/>
              <a:ext cx="560320" cy="121246"/>
            </a:xfrm>
            <a:custGeom>
              <a:rect b="b" l="l" r="r" t="t"/>
              <a:pathLst>
                <a:path extrusionOk="0" h="2975" w="14044">
                  <a:moveTo>
                    <a:pt x="10271" y="1"/>
                  </a:moveTo>
                  <a:cubicBezTo>
                    <a:pt x="3994" y="1"/>
                    <a:pt x="0" y="2577"/>
                    <a:pt x="0" y="2577"/>
                  </a:cubicBezTo>
                  <a:cubicBezTo>
                    <a:pt x="338" y="2856"/>
                    <a:pt x="1152" y="2975"/>
                    <a:pt x="2228" y="2975"/>
                  </a:cubicBezTo>
                  <a:cubicBezTo>
                    <a:pt x="6045" y="2975"/>
                    <a:pt x="13159" y="1479"/>
                    <a:pt x="14043" y="308"/>
                  </a:cubicBezTo>
                  <a:cubicBezTo>
                    <a:pt x="12713" y="92"/>
                    <a:pt x="11451" y="1"/>
                    <a:pt x="10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407688" y="1325249"/>
              <a:ext cx="503427" cy="406776"/>
            </a:xfrm>
            <a:custGeom>
              <a:rect b="b" l="l" r="r" t="t"/>
              <a:pathLst>
                <a:path extrusionOk="0" h="9981" w="12618">
                  <a:moveTo>
                    <a:pt x="6609" y="0"/>
                  </a:moveTo>
                  <a:cubicBezTo>
                    <a:pt x="4921" y="0"/>
                    <a:pt x="3155" y="1090"/>
                    <a:pt x="3177" y="2210"/>
                  </a:cubicBezTo>
                  <a:cubicBezTo>
                    <a:pt x="3210" y="3844"/>
                    <a:pt x="2643" y="3978"/>
                    <a:pt x="2410" y="5245"/>
                  </a:cubicBezTo>
                  <a:cubicBezTo>
                    <a:pt x="2243" y="6079"/>
                    <a:pt x="1142" y="7747"/>
                    <a:pt x="375" y="8781"/>
                  </a:cubicBezTo>
                  <a:cubicBezTo>
                    <a:pt x="0" y="9316"/>
                    <a:pt x="442" y="9981"/>
                    <a:pt x="976" y="9981"/>
                  </a:cubicBezTo>
                  <a:cubicBezTo>
                    <a:pt x="1107" y="9981"/>
                    <a:pt x="1244" y="9941"/>
                    <a:pt x="1376" y="9848"/>
                  </a:cubicBezTo>
                  <a:cubicBezTo>
                    <a:pt x="1409" y="9848"/>
                    <a:pt x="1409" y="9848"/>
                    <a:pt x="1409" y="9815"/>
                  </a:cubicBezTo>
                  <a:cubicBezTo>
                    <a:pt x="1614" y="9674"/>
                    <a:pt x="1828" y="9624"/>
                    <a:pt x="2054" y="9624"/>
                  </a:cubicBezTo>
                  <a:cubicBezTo>
                    <a:pt x="2605" y="9624"/>
                    <a:pt x="3232" y="9920"/>
                    <a:pt x="3989" y="9920"/>
                  </a:cubicBezTo>
                  <a:cubicBezTo>
                    <a:pt x="4391" y="9920"/>
                    <a:pt x="4829" y="9837"/>
                    <a:pt x="5312" y="9582"/>
                  </a:cubicBezTo>
                  <a:cubicBezTo>
                    <a:pt x="6098" y="9158"/>
                    <a:pt x="6967" y="9105"/>
                    <a:pt x="7751" y="9105"/>
                  </a:cubicBezTo>
                  <a:cubicBezTo>
                    <a:pt x="8013" y="9105"/>
                    <a:pt x="8266" y="9111"/>
                    <a:pt x="8502" y="9111"/>
                  </a:cubicBezTo>
                  <a:cubicBezTo>
                    <a:pt x="9118" y="9111"/>
                    <a:pt x="9626" y="9071"/>
                    <a:pt x="9915" y="8781"/>
                  </a:cubicBezTo>
                  <a:cubicBezTo>
                    <a:pt x="10315" y="8381"/>
                    <a:pt x="11149" y="8181"/>
                    <a:pt x="11817" y="8080"/>
                  </a:cubicBezTo>
                  <a:cubicBezTo>
                    <a:pt x="12317" y="8014"/>
                    <a:pt x="12617" y="7480"/>
                    <a:pt x="12384" y="7013"/>
                  </a:cubicBezTo>
                  <a:cubicBezTo>
                    <a:pt x="11883" y="6046"/>
                    <a:pt x="11049" y="4645"/>
                    <a:pt x="10349" y="4144"/>
                  </a:cubicBezTo>
                  <a:cubicBezTo>
                    <a:pt x="9248" y="3344"/>
                    <a:pt x="10315" y="2443"/>
                    <a:pt x="8814" y="909"/>
                  </a:cubicBezTo>
                  <a:cubicBezTo>
                    <a:pt x="8244" y="262"/>
                    <a:pt x="7436" y="0"/>
                    <a:pt x="6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602311" y="1587911"/>
              <a:ext cx="162383" cy="226231"/>
            </a:xfrm>
            <a:custGeom>
              <a:rect b="b" l="l" r="r" t="t"/>
              <a:pathLst>
                <a:path extrusionOk="0" h="5551" w="4070">
                  <a:moveTo>
                    <a:pt x="434" y="1"/>
                  </a:moveTo>
                  <a:lnTo>
                    <a:pt x="34" y="4204"/>
                  </a:lnTo>
                  <a:cubicBezTo>
                    <a:pt x="0" y="4504"/>
                    <a:pt x="167" y="4838"/>
                    <a:pt x="434" y="5005"/>
                  </a:cubicBezTo>
                  <a:cubicBezTo>
                    <a:pt x="923" y="5359"/>
                    <a:pt x="1438" y="5551"/>
                    <a:pt x="1982" y="5551"/>
                  </a:cubicBezTo>
                  <a:cubicBezTo>
                    <a:pt x="2515" y="5551"/>
                    <a:pt x="3076" y="5367"/>
                    <a:pt x="3670" y="4971"/>
                  </a:cubicBezTo>
                  <a:cubicBezTo>
                    <a:pt x="3903" y="4804"/>
                    <a:pt x="4070" y="4504"/>
                    <a:pt x="4070" y="4204"/>
                  </a:cubicBezTo>
                  <a:lnTo>
                    <a:pt x="4070" y="3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521118" y="1490875"/>
              <a:ext cx="292489" cy="104414"/>
            </a:xfrm>
            <a:custGeom>
              <a:rect b="b" l="l" r="r" t="t"/>
              <a:pathLst>
                <a:path extrusionOk="0" h="2562" w="7331">
                  <a:moveTo>
                    <a:pt x="6417" y="1"/>
                  </a:moveTo>
                  <a:cubicBezTo>
                    <a:pt x="6369" y="1"/>
                    <a:pt x="6321" y="5"/>
                    <a:pt x="6272" y="14"/>
                  </a:cubicBezTo>
                  <a:lnTo>
                    <a:pt x="901" y="848"/>
                  </a:lnTo>
                  <a:cubicBezTo>
                    <a:pt x="334" y="948"/>
                    <a:pt x="0" y="1548"/>
                    <a:pt x="234" y="2082"/>
                  </a:cubicBezTo>
                  <a:cubicBezTo>
                    <a:pt x="379" y="2372"/>
                    <a:pt x="676" y="2562"/>
                    <a:pt x="1015" y="2562"/>
                  </a:cubicBezTo>
                  <a:cubicBezTo>
                    <a:pt x="1065" y="2562"/>
                    <a:pt x="1116" y="2557"/>
                    <a:pt x="1168" y="2549"/>
                  </a:cubicBezTo>
                  <a:lnTo>
                    <a:pt x="6538" y="1715"/>
                  </a:lnTo>
                  <a:cubicBezTo>
                    <a:pt x="6905" y="1648"/>
                    <a:pt x="7172" y="1348"/>
                    <a:pt x="7239" y="1014"/>
                  </a:cubicBezTo>
                  <a:cubicBezTo>
                    <a:pt x="7330" y="466"/>
                    <a:pt x="6921" y="1"/>
                    <a:pt x="6417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525108" y="1369671"/>
              <a:ext cx="264880" cy="311531"/>
            </a:xfrm>
            <a:custGeom>
              <a:rect b="b" l="l" r="r" t="t"/>
              <a:pathLst>
                <a:path extrusionOk="0" h="7644" w="6639">
                  <a:moveTo>
                    <a:pt x="3444" y="1"/>
                  </a:moveTo>
                  <a:cubicBezTo>
                    <a:pt x="3331" y="1"/>
                    <a:pt x="3217" y="7"/>
                    <a:pt x="3103" y="19"/>
                  </a:cubicBezTo>
                  <a:cubicBezTo>
                    <a:pt x="3036" y="19"/>
                    <a:pt x="2936" y="52"/>
                    <a:pt x="2803" y="52"/>
                  </a:cubicBezTo>
                  <a:lnTo>
                    <a:pt x="2736" y="52"/>
                  </a:lnTo>
                  <a:cubicBezTo>
                    <a:pt x="1035" y="352"/>
                    <a:pt x="1" y="2120"/>
                    <a:pt x="601" y="3755"/>
                  </a:cubicBezTo>
                  <a:cubicBezTo>
                    <a:pt x="1140" y="5246"/>
                    <a:pt x="2314" y="7644"/>
                    <a:pt x="4179" y="7644"/>
                  </a:cubicBezTo>
                  <a:cubicBezTo>
                    <a:pt x="4274" y="7644"/>
                    <a:pt x="4371" y="7637"/>
                    <a:pt x="4470" y="7624"/>
                  </a:cubicBezTo>
                  <a:cubicBezTo>
                    <a:pt x="6305" y="7357"/>
                    <a:pt x="6639" y="4922"/>
                    <a:pt x="6605" y="3154"/>
                  </a:cubicBezTo>
                  <a:cubicBezTo>
                    <a:pt x="6605" y="1401"/>
                    <a:pt x="5165" y="1"/>
                    <a:pt x="3444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510465" y="1362743"/>
              <a:ext cx="191548" cy="164039"/>
            </a:xfrm>
            <a:custGeom>
              <a:rect b="b" l="l" r="r" t="t"/>
              <a:pathLst>
                <a:path extrusionOk="0" h="4025" w="4801">
                  <a:moveTo>
                    <a:pt x="2627" y="1"/>
                  </a:moveTo>
                  <a:cubicBezTo>
                    <a:pt x="2398" y="1"/>
                    <a:pt x="2153" y="58"/>
                    <a:pt x="1902" y="189"/>
                  </a:cubicBezTo>
                  <a:cubicBezTo>
                    <a:pt x="1735" y="256"/>
                    <a:pt x="1568" y="389"/>
                    <a:pt x="1435" y="522"/>
                  </a:cubicBezTo>
                  <a:cubicBezTo>
                    <a:pt x="1" y="1790"/>
                    <a:pt x="1001" y="4025"/>
                    <a:pt x="1001" y="4025"/>
                  </a:cubicBezTo>
                  <a:cubicBezTo>
                    <a:pt x="1001" y="4025"/>
                    <a:pt x="2236" y="3591"/>
                    <a:pt x="3403" y="2891"/>
                  </a:cubicBezTo>
                  <a:cubicBezTo>
                    <a:pt x="4801" y="2007"/>
                    <a:pt x="3979" y="1"/>
                    <a:pt x="2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89374" y="1216801"/>
              <a:ext cx="560320" cy="316789"/>
            </a:xfrm>
            <a:custGeom>
              <a:rect b="b" l="l" r="r" t="t"/>
              <a:pathLst>
                <a:path extrusionOk="0" h="7773" w="14044">
                  <a:moveTo>
                    <a:pt x="8840" y="0"/>
                  </a:moveTo>
                  <a:cubicBezTo>
                    <a:pt x="7706" y="67"/>
                    <a:pt x="4937" y="267"/>
                    <a:pt x="3036" y="1101"/>
                  </a:cubicBezTo>
                  <a:cubicBezTo>
                    <a:pt x="2802" y="1235"/>
                    <a:pt x="2635" y="1502"/>
                    <a:pt x="2669" y="1768"/>
                  </a:cubicBezTo>
                  <a:lnTo>
                    <a:pt x="3002" y="5738"/>
                  </a:lnTo>
                  <a:cubicBezTo>
                    <a:pt x="1735" y="6105"/>
                    <a:pt x="801" y="6872"/>
                    <a:pt x="0" y="7773"/>
                  </a:cubicBezTo>
                  <a:cubicBezTo>
                    <a:pt x="4881" y="5755"/>
                    <a:pt x="9353" y="5402"/>
                    <a:pt x="11884" y="5402"/>
                  </a:cubicBezTo>
                  <a:cubicBezTo>
                    <a:pt x="13244" y="5402"/>
                    <a:pt x="14043" y="5504"/>
                    <a:pt x="14043" y="5504"/>
                  </a:cubicBezTo>
                  <a:cubicBezTo>
                    <a:pt x="12900" y="5010"/>
                    <a:pt x="11756" y="4630"/>
                    <a:pt x="10639" y="4630"/>
                  </a:cubicBezTo>
                  <a:cubicBezTo>
                    <a:pt x="10551" y="4630"/>
                    <a:pt x="10462" y="4632"/>
                    <a:pt x="10374" y="4637"/>
                  </a:cubicBezTo>
                  <a:lnTo>
                    <a:pt x="9507" y="534"/>
                  </a:lnTo>
                  <a:cubicBezTo>
                    <a:pt x="9440" y="201"/>
                    <a:pt x="9173" y="0"/>
                    <a:pt x="8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502486" y="1328265"/>
              <a:ext cx="300827" cy="122387"/>
            </a:xfrm>
            <a:custGeom>
              <a:rect b="b" l="l" r="r" t="t"/>
              <a:pathLst>
                <a:path extrusionOk="0" h="3003" w="7540">
                  <a:moveTo>
                    <a:pt x="7139" y="1"/>
                  </a:moveTo>
                  <a:cubicBezTo>
                    <a:pt x="4637" y="67"/>
                    <a:pt x="2269" y="468"/>
                    <a:pt x="0" y="1102"/>
                  </a:cubicBezTo>
                  <a:lnTo>
                    <a:pt x="167" y="3003"/>
                  </a:lnTo>
                  <a:cubicBezTo>
                    <a:pt x="167" y="3003"/>
                    <a:pt x="3169" y="2236"/>
                    <a:pt x="7539" y="1902"/>
                  </a:cubicBez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2"/>
          <p:cNvGrpSpPr/>
          <p:nvPr/>
        </p:nvGrpSpPr>
        <p:grpSpPr>
          <a:xfrm>
            <a:off x="8449764" y="1579083"/>
            <a:ext cx="467000" cy="431100"/>
            <a:chOff x="1849650" y="1202325"/>
            <a:chExt cx="467000" cy="431100"/>
          </a:xfrm>
        </p:grpSpPr>
        <p:sp>
          <p:nvSpPr>
            <p:cNvPr id="511" name="Google Shape;511;p2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"/>
          <p:cNvSpPr/>
          <p:nvPr/>
        </p:nvSpPr>
        <p:spPr>
          <a:xfrm>
            <a:off x="5527450" y="2429724"/>
            <a:ext cx="2000505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"/>
          <p:cNvSpPr/>
          <p:nvPr/>
        </p:nvSpPr>
        <p:spPr>
          <a:xfrm>
            <a:off x="5527450" y="958474"/>
            <a:ext cx="2000505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"/>
          <p:cNvSpPr/>
          <p:nvPr/>
        </p:nvSpPr>
        <p:spPr>
          <a:xfrm>
            <a:off x="1647975" y="2399974"/>
            <a:ext cx="2000505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"/>
          <p:cNvSpPr/>
          <p:nvPr/>
        </p:nvSpPr>
        <p:spPr>
          <a:xfrm>
            <a:off x="1647975" y="928724"/>
            <a:ext cx="2000505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"/>
          <p:cNvSpPr txBox="1"/>
          <p:nvPr>
            <p:ph type="title"/>
          </p:nvPr>
        </p:nvSpPr>
        <p:spPr>
          <a:xfrm>
            <a:off x="713225" y="830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4" name="Google Shape;534;p3"/>
          <p:cNvSpPr txBox="1"/>
          <p:nvPr>
            <p:ph idx="1" type="subTitle"/>
          </p:nvPr>
        </p:nvSpPr>
        <p:spPr>
          <a:xfrm>
            <a:off x="1793963" y="881725"/>
            <a:ext cx="277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Tema</a:t>
            </a:r>
            <a:endParaRPr/>
          </a:p>
        </p:txBody>
      </p:sp>
      <p:sp>
        <p:nvSpPr>
          <p:cNvPr id="535" name="Google Shape;535;p3"/>
          <p:cNvSpPr txBox="1"/>
          <p:nvPr>
            <p:ph idx="2" type="subTitle"/>
          </p:nvPr>
        </p:nvSpPr>
        <p:spPr>
          <a:xfrm>
            <a:off x="5603663" y="881725"/>
            <a:ext cx="277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536" name="Google Shape;536;p3"/>
          <p:cNvSpPr txBox="1"/>
          <p:nvPr>
            <p:ph idx="3" type="subTitle"/>
          </p:nvPr>
        </p:nvSpPr>
        <p:spPr>
          <a:xfrm>
            <a:off x="1793963" y="2363328"/>
            <a:ext cx="277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Metode</a:t>
            </a:r>
            <a:endParaRPr/>
          </a:p>
        </p:txBody>
      </p:sp>
      <p:sp>
        <p:nvSpPr>
          <p:cNvPr id="537" name="Google Shape;537;p3"/>
          <p:cNvSpPr txBox="1"/>
          <p:nvPr>
            <p:ph idx="4" type="subTitle"/>
          </p:nvPr>
        </p:nvSpPr>
        <p:spPr>
          <a:xfrm>
            <a:off x="5603663" y="2363328"/>
            <a:ext cx="277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Alasan</a:t>
            </a:r>
            <a:endParaRPr/>
          </a:p>
        </p:txBody>
      </p:sp>
      <p:sp>
        <p:nvSpPr>
          <p:cNvPr id="538" name="Google Shape;538;p3"/>
          <p:cNvSpPr txBox="1"/>
          <p:nvPr>
            <p:ph idx="5" type="subTitle"/>
          </p:nvPr>
        </p:nvSpPr>
        <p:spPr>
          <a:xfrm>
            <a:off x="1793963" y="1359000"/>
            <a:ext cx="2773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Menetukan tema</a:t>
            </a:r>
            <a:endParaRPr/>
          </a:p>
        </p:txBody>
      </p:sp>
      <p:sp>
        <p:nvSpPr>
          <p:cNvPr id="539" name="Google Shape;539;p3"/>
          <p:cNvSpPr txBox="1"/>
          <p:nvPr>
            <p:ph idx="6" type="subTitle"/>
          </p:nvPr>
        </p:nvSpPr>
        <p:spPr>
          <a:xfrm>
            <a:off x="5603663" y="1359000"/>
            <a:ext cx="2773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Rancangan data yang akan diambil</a:t>
            </a:r>
            <a:endParaRPr/>
          </a:p>
        </p:txBody>
      </p:sp>
      <p:sp>
        <p:nvSpPr>
          <p:cNvPr id="540" name="Google Shape;540;p3"/>
          <p:cNvSpPr txBox="1"/>
          <p:nvPr>
            <p:ph idx="7" type="subTitle"/>
          </p:nvPr>
        </p:nvSpPr>
        <p:spPr>
          <a:xfrm>
            <a:off x="1793963" y="2837775"/>
            <a:ext cx="2773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Menentukan metode yang akan diselesaikan</a:t>
            </a:r>
            <a:endParaRPr/>
          </a:p>
        </p:txBody>
      </p:sp>
      <p:sp>
        <p:nvSpPr>
          <p:cNvPr id="541" name="Google Shape;541;p3"/>
          <p:cNvSpPr txBox="1"/>
          <p:nvPr>
            <p:ph idx="8" type="subTitle"/>
          </p:nvPr>
        </p:nvSpPr>
        <p:spPr>
          <a:xfrm>
            <a:off x="5603663" y="2837775"/>
            <a:ext cx="2773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Alasan metode tersebut digunakan </a:t>
            </a:r>
            <a:endParaRPr/>
          </a:p>
        </p:txBody>
      </p:sp>
      <p:sp>
        <p:nvSpPr>
          <p:cNvPr id="542" name="Google Shape;542;p3"/>
          <p:cNvSpPr txBox="1"/>
          <p:nvPr>
            <p:ph idx="9" type="title"/>
          </p:nvPr>
        </p:nvSpPr>
        <p:spPr>
          <a:xfrm>
            <a:off x="754163" y="806074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2"/>
                </a:solidFill>
              </a:rPr>
              <a:t>01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3" name="Google Shape;543;p3"/>
          <p:cNvSpPr txBox="1"/>
          <p:nvPr>
            <p:ph idx="13" type="title"/>
          </p:nvPr>
        </p:nvSpPr>
        <p:spPr>
          <a:xfrm>
            <a:off x="4563862" y="806074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2"/>
                </a:solidFill>
              </a:rPr>
              <a:t>02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4" name="Google Shape;544;p3"/>
          <p:cNvSpPr txBox="1"/>
          <p:nvPr>
            <p:ph idx="14" type="title"/>
          </p:nvPr>
        </p:nvSpPr>
        <p:spPr>
          <a:xfrm>
            <a:off x="754163" y="2284086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5" name="Google Shape;545;p3"/>
          <p:cNvSpPr txBox="1"/>
          <p:nvPr>
            <p:ph idx="15" type="title"/>
          </p:nvPr>
        </p:nvSpPr>
        <p:spPr>
          <a:xfrm>
            <a:off x="4563863" y="2284086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2"/>
                </a:solidFill>
              </a:rPr>
              <a:t>04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6" name="Google Shape;546;p3"/>
          <p:cNvSpPr/>
          <p:nvPr/>
        </p:nvSpPr>
        <p:spPr>
          <a:xfrm>
            <a:off x="1722587" y="3949322"/>
            <a:ext cx="2000505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"/>
          <p:cNvSpPr txBox="1"/>
          <p:nvPr/>
        </p:nvSpPr>
        <p:spPr>
          <a:xfrm>
            <a:off x="1798800" y="3882926"/>
            <a:ext cx="277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rPr>
              <a:t>Akurasi</a:t>
            </a:r>
            <a:endParaRPr b="0" i="0" sz="2400" u="none" cap="none" strike="noStrike">
              <a:solidFill>
                <a:schemeClr val="dk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548" name="Google Shape;548;p3"/>
          <p:cNvSpPr txBox="1"/>
          <p:nvPr/>
        </p:nvSpPr>
        <p:spPr>
          <a:xfrm>
            <a:off x="1798800" y="4357373"/>
            <a:ext cx="2773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Akurasi yang diharapkan </a:t>
            </a:r>
            <a:endParaRPr/>
          </a:p>
        </p:txBody>
      </p:sp>
      <p:sp>
        <p:nvSpPr>
          <p:cNvPr id="549" name="Google Shape;549;p3"/>
          <p:cNvSpPr txBox="1"/>
          <p:nvPr/>
        </p:nvSpPr>
        <p:spPr>
          <a:xfrm>
            <a:off x="759000" y="3803684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ewy"/>
              <a:buNone/>
            </a:pPr>
            <a:r>
              <a:rPr b="0" i="0" lang="en" sz="5000" u="none" cap="none" strike="noStrik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05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"/>
          <p:cNvSpPr/>
          <p:nvPr/>
        </p:nvSpPr>
        <p:spPr>
          <a:xfrm>
            <a:off x="5107114" y="2241850"/>
            <a:ext cx="2129515" cy="763903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"/>
          <p:cNvSpPr txBox="1"/>
          <p:nvPr>
            <p:ph type="title"/>
          </p:nvPr>
        </p:nvSpPr>
        <p:spPr>
          <a:xfrm flipH="1">
            <a:off x="4354357" y="2217750"/>
            <a:ext cx="2627236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TEMA</a:t>
            </a:r>
            <a:endParaRPr/>
          </a:p>
        </p:txBody>
      </p:sp>
      <p:sp>
        <p:nvSpPr>
          <p:cNvPr id="556" name="Google Shape;556;p4"/>
          <p:cNvSpPr txBox="1"/>
          <p:nvPr>
            <p:ph idx="1" type="subTitle"/>
          </p:nvPr>
        </p:nvSpPr>
        <p:spPr>
          <a:xfrm flipH="1">
            <a:off x="3918442" y="3040822"/>
            <a:ext cx="316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Menentukan tema</a:t>
            </a:r>
            <a:endParaRPr/>
          </a:p>
        </p:txBody>
      </p:sp>
      <p:sp>
        <p:nvSpPr>
          <p:cNvPr id="557" name="Google Shape;557;p4"/>
          <p:cNvSpPr txBox="1"/>
          <p:nvPr>
            <p:ph idx="2" type="title"/>
          </p:nvPr>
        </p:nvSpPr>
        <p:spPr>
          <a:xfrm flipH="1">
            <a:off x="5770178" y="2176675"/>
            <a:ext cx="2954722" cy="136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11500"/>
              <a:t>01</a:t>
            </a:r>
            <a:endParaRPr sz="11500"/>
          </a:p>
        </p:txBody>
      </p:sp>
      <p:grpSp>
        <p:nvGrpSpPr>
          <p:cNvPr id="558" name="Google Shape;558;p4"/>
          <p:cNvGrpSpPr/>
          <p:nvPr/>
        </p:nvGrpSpPr>
        <p:grpSpPr>
          <a:xfrm>
            <a:off x="-302883" y="1512158"/>
            <a:ext cx="4911615" cy="3327134"/>
            <a:chOff x="1113825" y="2876975"/>
            <a:chExt cx="2785942" cy="1887200"/>
          </a:xfrm>
        </p:grpSpPr>
        <p:sp>
          <p:nvSpPr>
            <p:cNvPr id="559" name="Google Shape;559;p4"/>
            <p:cNvSpPr/>
            <p:nvPr/>
          </p:nvSpPr>
          <p:spPr>
            <a:xfrm flipH="1">
              <a:off x="2999917" y="3588100"/>
              <a:ext cx="484550" cy="637350"/>
            </a:xfrm>
            <a:custGeom>
              <a:rect b="b" l="l" r="r" t="t"/>
              <a:pathLst>
                <a:path extrusionOk="0" h="25494" w="19382">
                  <a:moveTo>
                    <a:pt x="16117" y="1"/>
                  </a:moveTo>
                  <a:cubicBezTo>
                    <a:pt x="15912" y="1"/>
                    <a:pt x="15712" y="9"/>
                    <a:pt x="15512" y="9"/>
                  </a:cubicBezTo>
                  <a:cubicBezTo>
                    <a:pt x="15078" y="9"/>
                    <a:pt x="14678" y="42"/>
                    <a:pt x="14244" y="109"/>
                  </a:cubicBezTo>
                  <a:cubicBezTo>
                    <a:pt x="13844" y="142"/>
                    <a:pt x="13444" y="209"/>
                    <a:pt x="13043" y="309"/>
                  </a:cubicBezTo>
                  <a:cubicBezTo>
                    <a:pt x="12643" y="376"/>
                    <a:pt x="12243" y="476"/>
                    <a:pt x="11876" y="609"/>
                  </a:cubicBezTo>
                  <a:cubicBezTo>
                    <a:pt x="11075" y="809"/>
                    <a:pt x="10375" y="1143"/>
                    <a:pt x="9641" y="1477"/>
                  </a:cubicBezTo>
                  <a:cubicBezTo>
                    <a:pt x="6772" y="2911"/>
                    <a:pt x="4437" y="5146"/>
                    <a:pt x="2836" y="7714"/>
                  </a:cubicBezTo>
                  <a:cubicBezTo>
                    <a:pt x="1202" y="10316"/>
                    <a:pt x="234" y="13252"/>
                    <a:pt x="68" y="16254"/>
                  </a:cubicBezTo>
                  <a:cubicBezTo>
                    <a:pt x="1" y="17021"/>
                    <a:pt x="34" y="17788"/>
                    <a:pt x="101" y="18522"/>
                  </a:cubicBezTo>
                  <a:cubicBezTo>
                    <a:pt x="168" y="19289"/>
                    <a:pt x="301" y="20090"/>
                    <a:pt x="468" y="20857"/>
                  </a:cubicBezTo>
                  <a:cubicBezTo>
                    <a:pt x="835" y="22392"/>
                    <a:pt x="1402" y="23926"/>
                    <a:pt x="2436" y="25494"/>
                  </a:cubicBezTo>
                  <a:cubicBezTo>
                    <a:pt x="3270" y="25027"/>
                    <a:pt x="3970" y="24560"/>
                    <a:pt x="4604" y="24059"/>
                  </a:cubicBezTo>
                  <a:cubicBezTo>
                    <a:pt x="5271" y="23592"/>
                    <a:pt x="5838" y="23125"/>
                    <a:pt x="6405" y="22658"/>
                  </a:cubicBezTo>
                  <a:cubicBezTo>
                    <a:pt x="6972" y="22191"/>
                    <a:pt x="7473" y="21724"/>
                    <a:pt x="7973" y="21257"/>
                  </a:cubicBezTo>
                  <a:cubicBezTo>
                    <a:pt x="8240" y="21024"/>
                    <a:pt x="8440" y="20790"/>
                    <a:pt x="8674" y="20557"/>
                  </a:cubicBezTo>
                  <a:lnTo>
                    <a:pt x="9341" y="19890"/>
                  </a:lnTo>
                  <a:cubicBezTo>
                    <a:pt x="11075" y="18088"/>
                    <a:pt x="12410" y="16321"/>
                    <a:pt x="13544" y="14519"/>
                  </a:cubicBezTo>
                  <a:cubicBezTo>
                    <a:pt x="14711" y="12718"/>
                    <a:pt x="15645" y="10917"/>
                    <a:pt x="16546" y="8748"/>
                  </a:cubicBezTo>
                  <a:cubicBezTo>
                    <a:pt x="16646" y="8482"/>
                    <a:pt x="16779" y="8181"/>
                    <a:pt x="16880" y="7915"/>
                  </a:cubicBezTo>
                  <a:cubicBezTo>
                    <a:pt x="16980" y="7614"/>
                    <a:pt x="17080" y="7314"/>
                    <a:pt x="17213" y="7014"/>
                  </a:cubicBezTo>
                  <a:cubicBezTo>
                    <a:pt x="17347" y="6747"/>
                    <a:pt x="17447" y="6447"/>
                    <a:pt x="17547" y="6113"/>
                  </a:cubicBezTo>
                  <a:cubicBezTo>
                    <a:pt x="17613" y="5980"/>
                    <a:pt x="17680" y="5813"/>
                    <a:pt x="17713" y="5646"/>
                  </a:cubicBezTo>
                  <a:lnTo>
                    <a:pt x="17814" y="5413"/>
                  </a:lnTo>
                  <a:lnTo>
                    <a:pt x="17914" y="5179"/>
                  </a:lnTo>
                  <a:cubicBezTo>
                    <a:pt x="18147" y="4512"/>
                    <a:pt x="18381" y="3812"/>
                    <a:pt x="18614" y="3044"/>
                  </a:cubicBezTo>
                  <a:cubicBezTo>
                    <a:pt x="18881" y="2311"/>
                    <a:pt x="19148" y="1510"/>
                    <a:pt x="19381" y="576"/>
                  </a:cubicBezTo>
                  <a:cubicBezTo>
                    <a:pt x="18481" y="276"/>
                    <a:pt x="17613" y="109"/>
                    <a:pt x="16746" y="42"/>
                  </a:cubicBezTo>
                  <a:cubicBezTo>
                    <a:pt x="16529" y="9"/>
                    <a:pt x="16321" y="1"/>
                    <a:pt x="16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 flipH="1">
              <a:off x="3059142" y="3637500"/>
              <a:ext cx="419475" cy="1125850"/>
            </a:xfrm>
            <a:custGeom>
              <a:rect b="b" l="l" r="r" t="t"/>
              <a:pathLst>
                <a:path extrusionOk="0" h="45034" w="16779">
                  <a:moveTo>
                    <a:pt x="16779" y="1"/>
                  </a:moveTo>
                  <a:cubicBezTo>
                    <a:pt x="15044" y="1135"/>
                    <a:pt x="13377" y="2436"/>
                    <a:pt x="11909" y="3937"/>
                  </a:cubicBezTo>
                  <a:cubicBezTo>
                    <a:pt x="10441" y="5438"/>
                    <a:pt x="9107" y="7073"/>
                    <a:pt x="7939" y="8807"/>
                  </a:cubicBezTo>
                  <a:cubicBezTo>
                    <a:pt x="6772" y="10575"/>
                    <a:pt x="5804" y="12443"/>
                    <a:pt x="4904" y="14345"/>
                  </a:cubicBezTo>
                  <a:cubicBezTo>
                    <a:pt x="4070" y="16279"/>
                    <a:pt x="3369" y="18247"/>
                    <a:pt x="2736" y="20282"/>
                  </a:cubicBezTo>
                  <a:cubicBezTo>
                    <a:pt x="2135" y="22284"/>
                    <a:pt x="1668" y="24352"/>
                    <a:pt x="1268" y="26387"/>
                  </a:cubicBezTo>
                  <a:cubicBezTo>
                    <a:pt x="901" y="28455"/>
                    <a:pt x="601" y="30556"/>
                    <a:pt x="401" y="32624"/>
                  </a:cubicBezTo>
                  <a:cubicBezTo>
                    <a:pt x="167" y="34726"/>
                    <a:pt x="34" y="36827"/>
                    <a:pt x="34" y="38929"/>
                  </a:cubicBezTo>
                  <a:cubicBezTo>
                    <a:pt x="0" y="40964"/>
                    <a:pt x="34" y="42998"/>
                    <a:pt x="200" y="45033"/>
                  </a:cubicBezTo>
                  <a:lnTo>
                    <a:pt x="968" y="45033"/>
                  </a:lnTo>
                  <a:cubicBezTo>
                    <a:pt x="801" y="43032"/>
                    <a:pt x="768" y="40964"/>
                    <a:pt x="801" y="38929"/>
                  </a:cubicBezTo>
                  <a:cubicBezTo>
                    <a:pt x="834" y="36861"/>
                    <a:pt x="901" y="34793"/>
                    <a:pt x="1101" y="32691"/>
                  </a:cubicBezTo>
                  <a:cubicBezTo>
                    <a:pt x="1301" y="30623"/>
                    <a:pt x="1568" y="28555"/>
                    <a:pt x="1935" y="26520"/>
                  </a:cubicBezTo>
                  <a:cubicBezTo>
                    <a:pt x="2302" y="24485"/>
                    <a:pt x="2736" y="22417"/>
                    <a:pt x="3303" y="20449"/>
                  </a:cubicBezTo>
                  <a:cubicBezTo>
                    <a:pt x="3903" y="18447"/>
                    <a:pt x="4570" y="16479"/>
                    <a:pt x="5404" y="14545"/>
                  </a:cubicBezTo>
                  <a:cubicBezTo>
                    <a:pt x="6205" y="12643"/>
                    <a:pt x="7172" y="10809"/>
                    <a:pt x="8273" y="9007"/>
                  </a:cubicBezTo>
                  <a:cubicBezTo>
                    <a:pt x="9374" y="7273"/>
                    <a:pt x="10641" y="5605"/>
                    <a:pt x="12042" y="4071"/>
                  </a:cubicBezTo>
                  <a:cubicBezTo>
                    <a:pt x="13510" y="2569"/>
                    <a:pt x="15078" y="1202"/>
                    <a:pt x="16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 flipH="1">
              <a:off x="2405575" y="3330625"/>
              <a:ext cx="181825" cy="458700"/>
            </a:xfrm>
            <a:custGeom>
              <a:rect b="b" l="l" r="r" t="t"/>
              <a:pathLst>
                <a:path extrusionOk="0" h="18348" w="7273">
                  <a:moveTo>
                    <a:pt x="2502" y="1"/>
                  </a:moveTo>
                  <a:cubicBezTo>
                    <a:pt x="0" y="5138"/>
                    <a:pt x="1601" y="17646"/>
                    <a:pt x="1601" y="17646"/>
                  </a:cubicBezTo>
                  <a:lnTo>
                    <a:pt x="7272" y="18347"/>
                  </a:lnTo>
                  <a:lnTo>
                    <a:pt x="7272" y="18347"/>
                  </a:lnTo>
                  <a:cubicBezTo>
                    <a:pt x="7262" y="18313"/>
                    <a:pt x="4965" y="2896"/>
                    <a:pt x="2502" y="1"/>
                  </a:cubicBezTo>
                  <a:close/>
                  <a:moveTo>
                    <a:pt x="7272" y="18347"/>
                  </a:moveTo>
                  <a:cubicBezTo>
                    <a:pt x="7272" y="18347"/>
                    <a:pt x="7272" y="18347"/>
                    <a:pt x="7272" y="18347"/>
                  </a:cubicBezTo>
                  <a:cubicBezTo>
                    <a:pt x="7272" y="18347"/>
                    <a:pt x="7272" y="18347"/>
                    <a:pt x="7272" y="18347"/>
                  </a:cubicBezTo>
                  <a:lnTo>
                    <a:pt x="7272" y="18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 flipH="1">
              <a:off x="2405575" y="3647525"/>
              <a:ext cx="195175" cy="196000"/>
            </a:xfrm>
            <a:custGeom>
              <a:rect b="b" l="l" r="r" t="t"/>
              <a:pathLst>
                <a:path extrusionOk="0" h="7840" w="7807">
                  <a:moveTo>
                    <a:pt x="3903" y="0"/>
                  </a:moveTo>
                  <a:cubicBezTo>
                    <a:pt x="1735" y="0"/>
                    <a:pt x="1" y="1768"/>
                    <a:pt x="1" y="3903"/>
                  </a:cubicBezTo>
                  <a:cubicBezTo>
                    <a:pt x="1" y="6071"/>
                    <a:pt x="1735" y="7839"/>
                    <a:pt x="3903" y="7839"/>
                  </a:cubicBezTo>
                  <a:cubicBezTo>
                    <a:pt x="6072" y="7839"/>
                    <a:pt x="7806" y="6071"/>
                    <a:pt x="7806" y="3903"/>
                  </a:cubicBezTo>
                  <a:cubicBezTo>
                    <a:pt x="7806" y="1768"/>
                    <a:pt x="6072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 flipH="1">
              <a:off x="2439950" y="3706400"/>
              <a:ext cx="489375" cy="154625"/>
            </a:xfrm>
            <a:custGeom>
              <a:rect b="b" l="l" r="r" t="t"/>
              <a:pathLst>
                <a:path extrusionOk="0" h="6185" w="19575">
                  <a:moveTo>
                    <a:pt x="16201" y="0"/>
                  </a:moveTo>
                  <a:cubicBezTo>
                    <a:pt x="16065" y="0"/>
                    <a:pt x="15924" y="15"/>
                    <a:pt x="15779" y="47"/>
                  </a:cubicBezTo>
                  <a:cubicBezTo>
                    <a:pt x="12877" y="647"/>
                    <a:pt x="7840" y="2882"/>
                    <a:pt x="6072" y="3583"/>
                  </a:cubicBezTo>
                  <a:cubicBezTo>
                    <a:pt x="5982" y="3613"/>
                    <a:pt x="5889" y="3628"/>
                    <a:pt x="5797" y="3628"/>
                  </a:cubicBezTo>
                  <a:cubicBezTo>
                    <a:pt x="5583" y="3628"/>
                    <a:pt x="5378" y="3546"/>
                    <a:pt x="5238" y="3383"/>
                  </a:cubicBezTo>
                  <a:cubicBezTo>
                    <a:pt x="5033" y="3127"/>
                    <a:pt x="4632" y="2871"/>
                    <a:pt x="3900" y="2871"/>
                  </a:cubicBezTo>
                  <a:cubicBezTo>
                    <a:pt x="3677" y="2871"/>
                    <a:pt x="3424" y="2895"/>
                    <a:pt x="3136" y="2949"/>
                  </a:cubicBezTo>
                  <a:cubicBezTo>
                    <a:pt x="2225" y="3146"/>
                    <a:pt x="1531" y="3198"/>
                    <a:pt x="1029" y="3198"/>
                  </a:cubicBezTo>
                  <a:cubicBezTo>
                    <a:pt x="852" y="3198"/>
                    <a:pt x="699" y="3191"/>
                    <a:pt x="568" y="3183"/>
                  </a:cubicBezTo>
                  <a:cubicBezTo>
                    <a:pt x="268" y="3183"/>
                    <a:pt x="1" y="3449"/>
                    <a:pt x="34" y="3783"/>
                  </a:cubicBezTo>
                  <a:cubicBezTo>
                    <a:pt x="68" y="4016"/>
                    <a:pt x="134" y="4217"/>
                    <a:pt x="368" y="4283"/>
                  </a:cubicBezTo>
                  <a:cubicBezTo>
                    <a:pt x="701" y="4417"/>
                    <a:pt x="2870" y="4617"/>
                    <a:pt x="4104" y="4750"/>
                  </a:cubicBezTo>
                  <a:cubicBezTo>
                    <a:pt x="4637" y="4817"/>
                    <a:pt x="5138" y="5084"/>
                    <a:pt x="5471" y="5484"/>
                  </a:cubicBezTo>
                  <a:cubicBezTo>
                    <a:pt x="5838" y="5951"/>
                    <a:pt x="6372" y="6185"/>
                    <a:pt x="6972" y="6185"/>
                  </a:cubicBezTo>
                  <a:cubicBezTo>
                    <a:pt x="9107" y="6185"/>
                    <a:pt x="14444" y="6085"/>
                    <a:pt x="17046" y="5484"/>
                  </a:cubicBezTo>
                  <a:cubicBezTo>
                    <a:pt x="19575" y="4884"/>
                    <a:pt x="18659" y="0"/>
                    <a:pt x="16201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 flipH="1">
              <a:off x="2256300" y="3945175"/>
              <a:ext cx="751400" cy="465425"/>
            </a:xfrm>
            <a:custGeom>
              <a:rect b="b" l="l" r="r" t="t"/>
              <a:pathLst>
                <a:path extrusionOk="0" h="18617" w="30056">
                  <a:moveTo>
                    <a:pt x="6417" y="1"/>
                  </a:moveTo>
                  <a:cubicBezTo>
                    <a:pt x="5137" y="1"/>
                    <a:pt x="3895" y="399"/>
                    <a:pt x="2869" y="1137"/>
                  </a:cubicBezTo>
                  <a:cubicBezTo>
                    <a:pt x="968" y="2471"/>
                    <a:pt x="0" y="4773"/>
                    <a:pt x="367" y="7074"/>
                  </a:cubicBezTo>
                  <a:lnTo>
                    <a:pt x="2168" y="18616"/>
                  </a:lnTo>
                  <a:lnTo>
                    <a:pt x="11242" y="17982"/>
                  </a:lnTo>
                  <a:lnTo>
                    <a:pt x="10841" y="9810"/>
                  </a:lnTo>
                  <a:lnTo>
                    <a:pt x="10841" y="9810"/>
                  </a:lnTo>
                  <a:lnTo>
                    <a:pt x="30055" y="12945"/>
                  </a:lnTo>
                  <a:lnTo>
                    <a:pt x="28421" y="570"/>
                  </a:lnTo>
                  <a:lnTo>
                    <a:pt x="6572" y="3"/>
                  </a:lnTo>
                  <a:cubicBezTo>
                    <a:pt x="6520" y="1"/>
                    <a:pt x="6469" y="1"/>
                    <a:pt x="6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 flipH="1">
              <a:off x="2695800" y="4335150"/>
              <a:ext cx="358600" cy="428200"/>
            </a:xfrm>
            <a:custGeom>
              <a:rect b="b" l="l" r="r" t="t"/>
              <a:pathLst>
                <a:path extrusionOk="0" h="17128" w="14344">
                  <a:moveTo>
                    <a:pt x="13248" y="0"/>
                  </a:moveTo>
                  <a:cubicBezTo>
                    <a:pt x="13213" y="0"/>
                    <a:pt x="13178" y="5"/>
                    <a:pt x="13143" y="15"/>
                  </a:cubicBezTo>
                  <a:cubicBezTo>
                    <a:pt x="11917" y="291"/>
                    <a:pt x="8267" y="1102"/>
                    <a:pt x="4939" y="1102"/>
                  </a:cubicBezTo>
                  <a:cubicBezTo>
                    <a:pt x="4646" y="1102"/>
                    <a:pt x="4356" y="1096"/>
                    <a:pt x="4070" y="1082"/>
                  </a:cubicBezTo>
                  <a:cubicBezTo>
                    <a:pt x="4053" y="1081"/>
                    <a:pt x="4036" y="1081"/>
                    <a:pt x="4019" y="1081"/>
                  </a:cubicBezTo>
                  <a:cubicBezTo>
                    <a:pt x="3543" y="1081"/>
                    <a:pt x="3174" y="1533"/>
                    <a:pt x="3303" y="2016"/>
                  </a:cubicBezTo>
                  <a:lnTo>
                    <a:pt x="4870" y="12457"/>
                  </a:lnTo>
                  <a:cubicBezTo>
                    <a:pt x="4937" y="12857"/>
                    <a:pt x="4737" y="13258"/>
                    <a:pt x="4370" y="13458"/>
                  </a:cubicBezTo>
                  <a:lnTo>
                    <a:pt x="434" y="15659"/>
                  </a:lnTo>
                  <a:cubicBezTo>
                    <a:pt x="167" y="15793"/>
                    <a:pt x="0" y="16060"/>
                    <a:pt x="0" y="16360"/>
                  </a:cubicBezTo>
                  <a:cubicBezTo>
                    <a:pt x="0" y="16794"/>
                    <a:pt x="334" y="17127"/>
                    <a:pt x="767" y="17127"/>
                  </a:cubicBezTo>
                  <a:lnTo>
                    <a:pt x="12943" y="17127"/>
                  </a:lnTo>
                  <a:cubicBezTo>
                    <a:pt x="13743" y="17127"/>
                    <a:pt x="14344" y="16460"/>
                    <a:pt x="14277" y="15659"/>
                  </a:cubicBezTo>
                  <a:lnTo>
                    <a:pt x="13610" y="349"/>
                  </a:lnTo>
                  <a:cubicBezTo>
                    <a:pt x="13610" y="150"/>
                    <a:pt x="13442" y="0"/>
                    <a:pt x="132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 flipH="1">
              <a:off x="1813500" y="3767475"/>
              <a:ext cx="503825" cy="945550"/>
            </a:xfrm>
            <a:custGeom>
              <a:rect b="b" l="l" r="r" t="t"/>
              <a:pathLst>
                <a:path extrusionOk="0" h="37822" w="20153">
                  <a:moveTo>
                    <a:pt x="6366" y="1"/>
                  </a:moveTo>
                  <a:cubicBezTo>
                    <a:pt x="3203" y="1"/>
                    <a:pt x="0" y="2708"/>
                    <a:pt x="339" y="8745"/>
                  </a:cubicBezTo>
                  <a:cubicBezTo>
                    <a:pt x="797" y="16900"/>
                    <a:pt x="1256" y="37821"/>
                    <a:pt x="7176" y="37821"/>
                  </a:cubicBezTo>
                  <a:cubicBezTo>
                    <a:pt x="7286" y="37821"/>
                    <a:pt x="7397" y="37814"/>
                    <a:pt x="7510" y="37799"/>
                  </a:cubicBezTo>
                  <a:cubicBezTo>
                    <a:pt x="15649" y="36732"/>
                    <a:pt x="20153" y="31995"/>
                    <a:pt x="20153" y="31995"/>
                  </a:cubicBezTo>
                  <a:lnTo>
                    <a:pt x="20153" y="25724"/>
                  </a:lnTo>
                  <a:lnTo>
                    <a:pt x="11980" y="25958"/>
                  </a:lnTo>
                  <a:cubicBezTo>
                    <a:pt x="12080" y="19320"/>
                    <a:pt x="13048" y="11047"/>
                    <a:pt x="11980" y="4576"/>
                  </a:cubicBezTo>
                  <a:cubicBezTo>
                    <a:pt x="11238" y="1622"/>
                    <a:pt x="8814" y="1"/>
                    <a:pt x="6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 flipH="1">
              <a:off x="1540800" y="4379450"/>
              <a:ext cx="370875" cy="361375"/>
            </a:xfrm>
            <a:custGeom>
              <a:rect b="b" l="l" r="r" t="t"/>
              <a:pathLst>
                <a:path extrusionOk="0" h="14455" w="14835">
                  <a:moveTo>
                    <a:pt x="11924" y="1"/>
                  </a:moveTo>
                  <a:cubicBezTo>
                    <a:pt x="11895" y="1"/>
                    <a:pt x="11864" y="4"/>
                    <a:pt x="11832" y="11"/>
                  </a:cubicBezTo>
                  <a:lnTo>
                    <a:pt x="7696" y="611"/>
                  </a:lnTo>
                  <a:lnTo>
                    <a:pt x="724" y="611"/>
                  </a:lnTo>
                  <a:cubicBezTo>
                    <a:pt x="491" y="611"/>
                    <a:pt x="291" y="878"/>
                    <a:pt x="357" y="1112"/>
                  </a:cubicBezTo>
                  <a:cubicBezTo>
                    <a:pt x="1392" y="4848"/>
                    <a:pt x="524" y="8750"/>
                    <a:pt x="57" y="10318"/>
                  </a:cubicBezTo>
                  <a:cubicBezTo>
                    <a:pt x="0" y="10575"/>
                    <a:pt x="187" y="10807"/>
                    <a:pt x="429" y="10807"/>
                  </a:cubicBezTo>
                  <a:cubicBezTo>
                    <a:pt x="471" y="10807"/>
                    <a:pt x="514" y="10800"/>
                    <a:pt x="558" y="10785"/>
                  </a:cubicBezTo>
                  <a:lnTo>
                    <a:pt x="7829" y="8484"/>
                  </a:lnTo>
                  <a:cubicBezTo>
                    <a:pt x="7943" y="8443"/>
                    <a:pt x="8059" y="8424"/>
                    <a:pt x="8173" y="8424"/>
                  </a:cubicBezTo>
                  <a:cubicBezTo>
                    <a:pt x="8526" y="8424"/>
                    <a:pt x="8862" y="8606"/>
                    <a:pt x="9064" y="8884"/>
                  </a:cubicBezTo>
                  <a:lnTo>
                    <a:pt x="12766" y="14021"/>
                  </a:lnTo>
                  <a:cubicBezTo>
                    <a:pt x="12933" y="14288"/>
                    <a:pt x="13267" y="14455"/>
                    <a:pt x="13567" y="14455"/>
                  </a:cubicBezTo>
                  <a:cubicBezTo>
                    <a:pt x="14067" y="14455"/>
                    <a:pt x="14468" y="14054"/>
                    <a:pt x="14501" y="13554"/>
                  </a:cubicBezTo>
                  <a:cubicBezTo>
                    <a:pt x="14834" y="9651"/>
                    <a:pt x="13567" y="3013"/>
                    <a:pt x="12466" y="478"/>
                  </a:cubicBezTo>
                  <a:cubicBezTo>
                    <a:pt x="12347" y="239"/>
                    <a:pt x="12174" y="1"/>
                    <a:pt x="11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 flipH="1">
              <a:off x="2017800" y="3211700"/>
              <a:ext cx="507050" cy="755800"/>
            </a:xfrm>
            <a:custGeom>
              <a:rect b="b" l="l" r="r" t="t"/>
              <a:pathLst>
                <a:path extrusionOk="0" h="30232" w="20282">
                  <a:moveTo>
                    <a:pt x="9436" y="1"/>
                  </a:moveTo>
                  <a:cubicBezTo>
                    <a:pt x="8738" y="1"/>
                    <a:pt x="7972" y="46"/>
                    <a:pt x="7138" y="154"/>
                  </a:cubicBezTo>
                  <a:cubicBezTo>
                    <a:pt x="5704" y="354"/>
                    <a:pt x="4336" y="788"/>
                    <a:pt x="3102" y="1555"/>
                  </a:cubicBezTo>
                  <a:cubicBezTo>
                    <a:pt x="734" y="2990"/>
                    <a:pt x="0" y="4758"/>
                    <a:pt x="0" y="4758"/>
                  </a:cubicBezTo>
                  <a:lnTo>
                    <a:pt x="4770" y="30176"/>
                  </a:lnTo>
                  <a:cubicBezTo>
                    <a:pt x="4770" y="30176"/>
                    <a:pt x="5498" y="30232"/>
                    <a:pt x="6670" y="30232"/>
                  </a:cubicBezTo>
                  <a:cubicBezTo>
                    <a:pt x="9830" y="30232"/>
                    <a:pt x="16218" y="29824"/>
                    <a:pt x="20281" y="26807"/>
                  </a:cubicBezTo>
                  <a:lnTo>
                    <a:pt x="14577" y="1055"/>
                  </a:lnTo>
                  <a:cubicBezTo>
                    <a:pt x="14577" y="1055"/>
                    <a:pt x="12813" y="1"/>
                    <a:pt x="9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 flipH="1">
              <a:off x="2210450" y="3211825"/>
              <a:ext cx="280225" cy="163025"/>
            </a:xfrm>
            <a:custGeom>
              <a:rect b="b" l="l" r="r" t="t"/>
              <a:pathLst>
                <a:path extrusionOk="0" h="6521" w="11209">
                  <a:moveTo>
                    <a:pt x="7995" y="1"/>
                  </a:moveTo>
                  <a:cubicBezTo>
                    <a:pt x="7315" y="1"/>
                    <a:pt x="6574" y="45"/>
                    <a:pt x="5771" y="149"/>
                  </a:cubicBezTo>
                  <a:cubicBezTo>
                    <a:pt x="4337" y="349"/>
                    <a:pt x="2969" y="783"/>
                    <a:pt x="1735" y="1550"/>
                  </a:cubicBezTo>
                  <a:cubicBezTo>
                    <a:pt x="1001" y="1984"/>
                    <a:pt x="434" y="2451"/>
                    <a:pt x="1" y="2884"/>
                  </a:cubicBezTo>
                  <a:cubicBezTo>
                    <a:pt x="868" y="5053"/>
                    <a:pt x="2969" y="6520"/>
                    <a:pt x="5371" y="6520"/>
                  </a:cubicBezTo>
                  <a:cubicBezTo>
                    <a:pt x="5872" y="6520"/>
                    <a:pt x="6405" y="6454"/>
                    <a:pt x="6872" y="6320"/>
                  </a:cubicBezTo>
                  <a:lnTo>
                    <a:pt x="6906" y="6287"/>
                  </a:lnTo>
                  <a:cubicBezTo>
                    <a:pt x="8407" y="5887"/>
                    <a:pt x="9674" y="4886"/>
                    <a:pt x="10408" y="3552"/>
                  </a:cubicBezTo>
                  <a:cubicBezTo>
                    <a:pt x="10975" y="2551"/>
                    <a:pt x="11209" y="1450"/>
                    <a:pt x="11142" y="349"/>
                  </a:cubicBezTo>
                  <a:cubicBezTo>
                    <a:pt x="10316" y="154"/>
                    <a:pt x="9264" y="1"/>
                    <a:pt x="7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 flipH="1">
              <a:off x="2228800" y="3211850"/>
              <a:ext cx="246850" cy="143825"/>
            </a:xfrm>
            <a:custGeom>
              <a:rect b="b" l="l" r="r" t="t"/>
              <a:pathLst>
                <a:path extrusionOk="0" h="5753" w="9874">
                  <a:moveTo>
                    <a:pt x="7456" y="0"/>
                  </a:moveTo>
                  <a:cubicBezTo>
                    <a:pt x="6762" y="0"/>
                    <a:pt x="5999" y="45"/>
                    <a:pt x="5170" y="148"/>
                  </a:cubicBezTo>
                  <a:cubicBezTo>
                    <a:pt x="3736" y="348"/>
                    <a:pt x="2368" y="782"/>
                    <a:pt x="1134" y="1516"/>
                  </a:cubicBezTo>
                  <a:cubicBezTo>
                    <a:pt x="701" y="1783"/>
                    <a:pt x="334" y="2050"/>
                    <a:pt x="0" y="2316"/>
                  </a:cubicBezTo>
                  <a:cubicBezTo>
                    <a:pt x="701" y="4351"/>
                    <a:pt x="2569" y="5752"/>
                    <a:pt x="4770" y="5752"/>
                  </a:cubicBezTo>
                  <a:cubicBezTo>
                    <a:pt x="5204" y="5752"/>
                    <a:pt x="5671" y="5686"/>
                    <a:pt x="6071" y="5585"/>
                  </a:cubicBezTo>
                  <a:lnTo>
                    <a:pt x="6104" y="5552"/>
                  </a:lnTo>
                  <a:cubicBezTo>
                    <a:pt x="7405" y="5185"/>
                    <a:pt x="8506" y="4351"/>
                    <a:pt x="9140" y="3184"/>
                  </a:cubicBezTo>
                  <a:cubicBezTo>
                    <a:pt x="9674" y="2250"/>
                    <a:pt x="9874" y="1216"/>
                    <a:pt x="9740" y="182"/>
                  </a:cubicBezTo>
                  <a:cubicBezTo>
                    <a:pt x="9091" y="70"/>
                    <a:pt x="8327" y="0"/>
                    <a:pt x="7456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 flipH="1">
              <a:off x="2287175" y="3074600"/>
              <a:ext cx="149300" cy="217575"/>
            </a:xfrm>
            <a:custGeom>
              <a:rect b="b" l="l" r="r" t="t"/>
              <a:pathLst>
                <a:path extrusionOk="0" h="8703" w="5972">
                  <a:moveTo>
                    <a:pt x="3970" y="1"/>
                  </a:moveTo>
                  <a:lnTo>
                    <a:pt x="1" y="2503"/>
                  </a:lnTo>
                  <a:lnTo>
                    <a:pt x="768" y="6672"/>
                  </a:lnTo>
                  <a:cubicBezTo>
                    <a:pt x="992" y="7875"/>
                    <a:pt x="2013" y="8702"/>
                    <a:pt x="3163" y="8702"/>
                  </a:cubicBezTo>
                  <a:cubicBezTo>
                    <a:pt x="3384" y="8702"/>
                    <a:pt x="3611" y="8672"/>
                    <a:pt x="3837" y="8607"/>
                  </a:cubicBezTo>
                  <a:lnTo>
                    <a:pt x="3870" y="8607"/>
                  </a:lnTo>
                  <a:cubicBezTo>
                    <a:pt x="5205" y="8240"/>
                    <a:pt x="5972" y="6839"/>
                    <a:pt x="5572" y="5538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 flipH="1">
              <a:off x="2306350" y="3043750"/>
              <a:ext cx="62575" cy="61925"/>
            </a:xfrm>
            <a:custGeom>
              <a:rect b="b" l="l" r="r" t="t"/>
              <a:pathLst>
                <a:path extrusionOk="0" h="2477" w="2503">
                  <a:moveTo>
                    <a:pt x="668" y="1"/>
                  </a:moveTo>
                  <a:lnTo>
                    <a:pt x="1" y="2102"/>
                  </a:lnTo>
                  <a:lnTo>
                    <a:pt x="1035" y="2436"/>
                  </a:lnTo>
                  <a:cubicBezTo>
                    <a:pt x="1133" y="2463"/>
                    <a:pt x="1233" y="2476"/>
                    <a:pt x="1330" y="2476"/>
                  </a:cubicBezTo>
                  <a:cubicBezTo>
                    <a:pt x="1830" y="2476"/>
                    <a:pt x="2291" y="2137"/>
                    <a:pt x="2403" y="1635"/>
                  </a:cubicBezTo>
                  <a:cubicBezTo>
                    <a:pt x="2503" y="1135"/>
                    <a:pt x="2236" y="601"/>
                    <a:pt x="1735" y="401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 flipH="1">
              <a:off x="2282175" y="2876975"/>
              <a:ext cx="193475" cy="146800"/>
            </a:xfrm>
            <a:custGeom>
              <a:rect b="b" l="l" r="r" t="t"/>
              <a:pathLst>
                <a:path extrusionOk="0" h="5872" w="7739">
                  <a:moveTo>
                    <a:pt x="2553" y="1"/>
                  </a:moveTo>
                  <a:cubicBezTo>
                    <a:pt x="1708" y="1"/>
                    <a:pt x="939" y="529"/>
                    <a:pt x="634" y="1334"/>
                  </a:cubicBezTo>
                  <a:lnTo>
                    <a:pt x="0" y="3102"/>
                  </a:lnTo>
                  <a:lnTo>
                    <a:pt x="7139" y="5871"/>
                  </a:lnTo>
                  <a:lnTo>
                    <a:pt x="7572" y="3136"/>
                  </a:lnTo>
                  <a:cubicBezTo>
                    <a:pt x="7739" y="2135"/>
                    <a:pt x="7072" y="1134"/>
                    <a:pt x="6104" y="901"/>
                  </a:cubicBezTo>
                  <a:lnTo>
                    <a:pt x="3069" y="67"/>
                  </a:lnTo>
                  <a:cubicBezTo>
                    <a:pt x="2896" y="22"/>
                    <a:pt x="2723" y="1"/>
                    <a:pt x="2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 flipH="1">
              <a:off x="2292175" y="2935100"/>
              <a:ext cx="287725" cy="110525"/>
            </a:xfrm>
            <a:custGeom>
              <a:rect b="b" l="l" r="r" t="t"/>
              <a:pathLst>
                <a:path extrusionOk="0" h="4421" w="11509">
                  <a:moveTo>
                    <a:pt x="2768" y="1"/>
                  </a:moveTo>
                  <a:cubicBezTo>
                    <a:pt x="1353" y="1"/>
                    <a:pt x="372" y="304"/>
                    <a:pt x="234" y="877"/>
                  </a:cubicBezTo>
                  <a:cubicBezTo>
                    <a:pt x="0" y="1845"/>
                    <a:pt x="2269" y="3246"/>
                    <a:pt x="5304" y="3980"/>
                  </a:cubicBezTo>
                  <a:cubicBezTo>
                    <a:pt x="6546" y="4277"/>
                    <a:pt x="7722" y="4421"/>
                    <a:pt x="8698" y="4421"/>
                  </a:cubicBezTo>
                  <a:cubicBezTo>
                    <a:pt x="10134" y="4421"/>
                    <a:pt x="11136" y="4109"/>
                    <a:pt x="11275" y="3513"/>
                  </a:cubicBezTo>
                  <a:cubicBezTo>
                    <a:pt x="11509" y="2545"/>
                    <a:pt x="9207" y="1178"/>
                    <a:pt x="6172" y="444"/>
                  </a:cubicBezTo>
                  <a:cubicBezTo>
                    <a:pt x="4920" y="145"/>
                    <a:pt x="3741" y="1"/>
                    <a:pt x="2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 flipH="1">
              <a:off x="2300500" y="2968125"/>
              <a:ext cx="248550" cy="77225"/>
            </a:xfrm>
            <a:custGeom>
              <a:rect b="b" l="l" r="r" t="t"/>
              <a:pathLst>
                <a:path extrusionOk="0" h="3089" w="9942">
                  <a:moveTo>
                    <a:pt x="2070" y="1"/>
                  </a:moveTo>
                  <a:cubicBezTo>
                    <a:pt x="1549" y="1"/>
                    <a:pt x="1086" y="42"/>
                    <a:pt x="701" y="124"/>
                  </a:cubicBezTo>
                  <a:cubicBezTo>
                    <a:pt x="234" y="190"/>
                    <a:pt x="1" y="657"/>
                    <a:pt x="101" y="1058"/>
                  </a:cubicBezTo>
                  <a:cubicBezTo>
                    <a:pt x="1001" y="1691"/>
                    <a:pt x="2436" y="2258"/>
                    <a:pt x="4104" y="2659"/>
                  </a:cubicBezTo>
                  <a:cubicBezTo>
                    <a:pt x="5327" y="2950"/>
                    <a:pt x="6493" y="3089"/>
                    <a:pt x="7463" y="3089"/>
                  </a:cubicBezTo>
                  <a:cubicBezTo>
                    <a:pt x="8715" y="3089"/>
                    <a:pt x="9640" y="2858"/>
                    <a:pt x="9941" y="2425"/>
                  </a:cubicBezTo>
                  <a:cubicBezTo>
                    <a:pt x="9107" y="1658"/>
                    <a:pt x="7439" y="891"/>
                    <a:pt x="5438" y="424"/>
                  </a:cubicBezTo>
                  <a:cubicBezTo>
                    <a:pt x="4202" y="142"/>
                    <a:pt x="3037" y="1"/>
                    <a:pt x="2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 flipH="1">
              <a:off x="2315525" y="2967850"/>
              <a:ext cx="183475" cy="204750"/>
            </a:xfrm>
            <a:custGeom>
              <a:rect b="b" l="l" r="r" t="t"/>
              <a:pathLst>
                <a:path extrusionOk="0" h="8190" w="7339">
                  <a:moveTo>
                    <a:pt x="7339" y="1569"/>
                  </a:moveTo>
                  <a:lnTo>
                    <a:pt x="7339" y="1569"/>
                  </a:lnTo>
                  <a:lnTo>
                    <a:pt x="7339" y="1569"/>
                  </a:lnTo>
                  <a:cubicBezTo>
                    <a:pt x="7339" y="1569"/>
                    <a:pt x="7339" y="1569"/>
                    <a:pt x="7339" y="1569"/>
                  </a:cubicBezTo>
                  <a:close/>
                  <a:moveTo>
                    <a:pt x="806" y="1"/>
                  </a:moveTo>
                  <a:cubicBezTo>
                    <a:pt x="771" y="1"/>
                    <a:pt x="736" y="1"/>
                    <a:pt x="701" y="1"/>
                  </a:cubicBezTo>
                  <a:lnTo>
                    <a:pt x="167" y="4971"/>
                  </a:lnTo>
                  <a:cubicBezTo>
                    <a:pt x="0" y="6506"/>
                    <a:pt x="1034" y="7873"/>
                    <a:pt x="2535" y="8140"/>
                  </a:cubicBezTo>
                  <a:cubicBezTo>
                    <a:pt x="2715" y="8174"/>
                    <a:pt x="2894" y="8190"/>
                    <a:pt x="3071" y="8190"/>
                  </a:cubicBezTo>
                  <a:cubicBezTo>
                    <a:pt x="4313" y="8190"/>
                    <a:pt x="5458" y="7398"/>
                    <a:pt x="5838" y="6172"/>
                  </a:cubicBezTo>
                  <a:lnTo>
                    <a:pt x="7339" y="1569"/>
                  </a:lnTo>
                  <a:lnTo>
                    <a:pt x="7339" y="1569"/>
                  </a:lnTo>
                  <a:cubicBezTo>
                    <a:pt x="7338" y="1569"/>
                    <a:pt x="7338" y="1569"/>
                    <a:pt x="7338" y="1569"/>
                  </a:cubicBezTo>
                  <a:cubicBezTo>
                    <a:pt x="7275" y="1569"/>
                    <a:pt x="4198" y="1"/>
                    <a:pt x="806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 flipH="1">
              <a:off x="2297175" y="2986200"/>
              <a:ext cx="80075" cy="119725"/>
            </a:xfrm>
            <a:custGeom>
              <a:rect b="b" l="l" r="r" t="t"/>
              <a:pathLst>
                <a:path extrusionOk="0" h="4789" w="3203">
                  <a:moveTo>
                    <a:pt x="334" y="1"/>
                  </a:moveTo>
                  <a:lnTo>
                    <a:pt x="334" y="1"/>
                  </a:lnTo>
                  <a:cubicBezTo>
                    <a:pt x="0" y="1369"/>
                    <a:pt x="467" y="1936"/>
                    <a:pt x="767" y="2169"/>
                  </a:cubicBezTo>
                  <a:cubicBezTo>
                    <a:pt x="901" y="2303"/>
                    <a:pt x="934" y="2469"/>
                    <a:pt x="901" y="2636"/>
                  </a:cubicBezTo>
                  <a:lnTo>
                    <a:pt x="467" y="4237"/>
                  </a:lnTo>
                  <a:cubicBezTo>
                    <a:pt x="401" y="4437"/>
                    <a:pt x="534" y="4671"/>
                    <a:pt x="734" y="4771"/>
                  </a:cubicBezTo>
                  <a:cubicBezTo>
                    <a:pt x="775" y="4783"/>
                    <a:pt x="816" y="4788"/>
                    <a:pt x="855" y="4788"/>
                  </a:cubicBezTo>
                  <a:cubicBezTo>
                    <a:pt x="1044" y="4788"/>
                    <a:pt x="1213" y="4664"/>
                    <a:pt x="1268" y="4471"/>
                  </a:cubicBezTo>
                  <a:lnTo>
                    <a:pt x="1568" y="3604"/>
                  </a:lnTo>
                  <a:cubicBezTo>
                    <a:pt x="1666" y="3285"/>
                    <a:pt x="1963" y="3092"/>
                    <a:pt x="2272" y="3092"/>
                  </a:cubicBezTo>
                  <a:cubicBezTo>
                    <a:pt x="2383" y="3092"/>
                    <a:pt x="2496" y="3117"/>
                    <a:pt x="2602" y="3170"/>
                  </a:cubicBezTo>
                  <a:cubicBezTo>
                    <a:pt x="2602" y="3170"/>
                    <a:pt x="3203" y="2369"/>
                    <a:pt x="3203" y="1502"/>
                  </a:cubicBezTo>
                  <a:cubicBezTo>
                    <a:pt x="3203" y="635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 flipH="1">
              <a:off x="1113825" y="3818475"/>
              <a:ext cx="1678725" cy="922350"/>
            </a:xfrm>
            <a:custGeom>
              <a:rect b="b" l="l" r="r" t="t"/>
              <a:pathLst>
                <a:path extrusionOk="0" h="36894" w="67149">
                  <a:moveTo>
                    <a:pt x="57508" y="27487"/>
                  </a:moveTo>
                  <a:cubicBezTo>
                    <a:pt x="57942" y="27487"/>
                    <a:pt x="58375" y="27554"/>
                    <a:pt x="58876" y="27754"/>
                  </a:cubicBezTo>
                  <a:cubicBezTo>
                    <a:pt x="59776" y="28087"/>
                    <a:pt x="60544" y="29188"/>
                    <a:pt x="60310" y="30422"/>
                  </a:cubicBezTo>
                  <a:cubicBezTo>
                    <a:pt x="60077" y="31723"/>
                    <a:pt x="58709" y="33057"/>
                    <a:pt x="55774" y="33891"/>
                  </a:cubicBezTo>
                  <a:cubicBezTo>
                    <a:pt x="54106" y="32524"/>
                    <a:pt x="54039" y="30589"/>
                    <a:pt x="54739" y="29221"/>
                  </a:cubicBezTo>
                  <a:cubicBezTo>
                    <a:pt x="55240" y="28321"/>
                    <a:pt x="56174" y="27487"/>
                    <a:pt x="57508" y="27487"/>
                  </a:cubicBezTo>
                  <a:close/>
                  <a:moveTo>
                    <a:pt x="1201" y="0"/>
                  </a:moveTo>
                  <a:cubicBezTo>
                    <a:pt x="634" y="0"/>
                    <a:pt x="134" y="401"/>
                    <a:pt x="67" y="968"/>
                  </a:cubicBezTo>
                  <a:cubicBezTo>
                    <a:pt x="0" y="1602"/>
                    <a:pt x="501" y="2169"/>
                    <a:pt x="1135" y="2169"/>
                  </a:cubicBezTo>
                  <a:lnTo>
                    <a:pt x="7439" y="2169"/>
                  </a:lnTo>
                  <a:cubicBezTo>
                    <a:pt x="8039" y="2169"/>
                    <a:pt x="8306" y="2469"/>
                    <a:pt x="9007" y="3403"/>
                  </a:cubicBezTo>
                  <a:cubicBezTo>
                    <a:pt x="10215" y="5064"/>
                    <a:pt x="11641" y="7489"/>
                    <a:pt x="17565" y="7489"/>
                  </a:cubicBezTo>
                  <a:cubicBezTo>
                    <a:pt x="18186" y="7489"/>
                    <a:pt x="18856" y="7463"/>
                    <a:pt x="19581" y="7406"/>
                  </a:cubicBezTo>
                  <a:cubicBezTo>
                    <a:pt x="20433" y="7335"/>
                    <a:pt x="21251" y="7299"/>
                    <a:pt x="22030" y="7299"/>
                  </a:cubicBezTo>
                  <a:cubicBezTo>
                    <a:pt x="25644" y="7299"/>
                    <a:pt x="28436" y="8059"/>
                    <a:pt x="30055" y="9541"/>
                  </a:cubicBezTo>
                  <a:cubicBezTo>
                    <a:pt x="32023" y="11342"/>
                    <a:pt x="32924" y="14411"/>
                    <a:pt x="32924" y="19181"/>
                  </a:cubicBezTo>
                  <a:cubicBezTo>
                    <a:pt x="32924" y="19915"/>
                    <a:pt x="32924" y="20649"/>
                    <a:pt x="32891" y="21349"/>
                  </a:cubicBezTo>
                  <a:cubicBezTo>
                    <a:pt x="32857" y="26286"/>
                    <a:pt x="32790" y="30556"/>
                    <a:pt x="35659" y="33458"/>
                  </a:cubicBezTo>
                  <a:cubicBezTo>
                    <a:pt x="37994" y="35793"/>
                    <a:pt x="41997" y="36894"/>
                    <a:pt x="48302" y="36894"/>
                  </a:cubicBezTo>
                  <a:cubicBezTo>
                    <a:pt x="51070" y="36894"/>
                    <a:pt x="53472" y="36660"/>
                    <a:pt x="55473" y="36193"/>
                  </a:cubicBezTo>
                  <a:cubicBezTo>
                    <a:pt x="55940" y="36393"/>
                    <a:pt x="56908" y="36627"/>
                    <a:pt x="58609" y="36793"/>
                  </a:cubicBezTo>
                  <a:cubicBezTo>
                    <a:pt x="59291" y="36849"/>
                    <a:pt x="59968" y="36876"/>
                    <a:pt x="60643" y="36876"/>
                  </a:cubicBezTo>
                  <a:cubicBezTo>
                    <a:pt x="61586" y="36876"/>
                    <a:pt x="62527" y="36824"/>
                    <a:pt x="63479" y="36727"/>
                  </a:cubicBezTo>
                  <a:lnTo>
                    <a:pt x="67148" y="36360"/>
                  </a:lnTo>
                  <a:lnTo>
                    <a:pt x="67148" y="34425"/>
                  </a:lnTo>
                  <a:lnTo>
                    <a:pt x="62779" y="34692"/>
                  </a:lnTo>
                  <a:cubicBezTo>
                    <a:pt x="62251" y="34731"/>
                    <a:pt x="61723" y="34747"/>
                    <a:pt x="61203" y="34747"/>
                  </a:cubicBezTo>
                  <a:cubicBezTo>
                    <a:pt x="60834" y="34747"/>
                    <a:pt x="60469" y="34739"/>
                    <a:pt x="60110" y="34725"/>
                  </a:cubicBezTo>
                  <a:cubicBezTo>
                    <a:pt x="59877" y="34725"/>
                    <a:pt x="59643" y="34692"/>
                    <a:pt x="59443" y="34692"/>
                  </a:cubicBezTo>
                  <a:cubicBezTo>
                    <a:pt x="61544" y="33424"/>
                    <a:pt x="62245" y="31923"/>
                    <a:pt x="62445" y="30823"/>
                  </a:cubicBezTo>
                  <a:cubicBezTo>
                    <a:pt x="62845" y="28721"/>
                    <a:pt x="61644" y="26519"/>
                    <a:pt x="59676" y="25752"/>
                  </a:cubicBezTo>
                  <a:cubicBezTo>
                    <a:pt x="58899" y="25441"/>
                    <a:pt x="58159" y="25303"/>
                    <a:pt x="57469" y="25303"/>
                  </a:cubicBezTo>
                  <a:cubicBezTo>
                    <a:pt x="55347" y="25303"/>
                    <a:pt x="53694" y="26610"/>
                    <a:pt x="52838" y="28221"/>
                  </a:cubicBezTo>
                  <a:cubicBezTo>
                    <a:pt x="51937" y="29955"/>
                    <a:pt x="51804" y="32424"/>
                    <a:pt x="53305" y="34425"/>
                  </a:cubicBezTo>
                  <a:cubicBezTo>
                    <a:pt x="51871" y="34625"/>
                    <a:pt x="50236" y="34759"/>
                    <a:pt x="48302" y="34759"/>
                  </a:cubicBezTo>
                  <a:cubicBezTo>
                    <a:pt x="42698" y="34759"/>
                    <a:pt x="39062" y="33825"/>
                    <a:pt x="37194" y="31923"/>
                  </a:cubicBezTo>
                  <a:cubicBezTo>
                    <a:pt x="34959" y="29688"/>
                    <a:pt x="34992" y="26019"/>
                    <a:pt x="35059" y="21382"/>
                  </a:cubicBezTo>
                  <a:cubicBezTo>
                    <a:pt x="35059" y="20682"/>
                    <a:pt x="35092" y="19948"/>
                    <a:pt x="35092" y="19181"/>
                  </a:cubicBezTo>
                  <a:cubicBezTo>
                    <a:pt x="35092" y="13777"/>
                    <a:pt x="33958" y="10208"/>
                    <a:pt x="31523" y="7973"/>
                  </a:cubicBezTo>
                  <a:cubicBezTo>
                    <a:pt x="29499" y="6086"/>
                    <a:pt x="26310" y="5253"/>
                    <a:pt x="22193" y="5253"/>
                  </a:cubicBezTo>
                  <a:cubicBezTo>
                    <a:pt x="21288" y="5253"/>
                    <a:pt x="20339" y="5293"/>
                    <a:pt x="19348" y="5371"/>
                  </a:cubicBezTo>
                  <a:cubicBezTo>
                    <a:pt x="18697" y="5422"/>
                    <a:pt x="18102" y="5445"/>
                    <a:pt x="17557" y="5445"/>
                  </a:cubicBezTo>
                  <a:cubicBezTo>
                    <a:pt x="12712" y="5445"/>
                    <a:pt x="11821" y="3575"/>
                    <a:pt x="10741" y="2135"/>
                  </a:cubicBezTo>
                  <a:cubicBezTo>
                    <a:pt x="10008" y="1135"/>
                    <a:pt x="9174" y="0"/>
                    <a:pt x="7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 flipH="1">
              <a:off x="2733325" y="3817650"/>
              <a:ext cx="258525" cy="80075"/>
            </a:xfrm>
            <a:custGeom>
              <a:rect b="b" l="l" r="r" t="t"/>
              <a:pathLst>
                <a:path extrusionOk="0" h="3203" w="10341">
                  <a:moveTo>
                    <a:pt x="0" y="0"/>
                  </a:moveTo>
                  <a:lnTo>
                    <a:pt x="0" y="3202"/>
                  </a:lnTo>
                  <a:lnTo>
                    <a:pt x="9240" y="3202"/>
                  </a:lnTo>
                  <a:cubicBezTo>
                    <a:pt x="9507" y="3202"/>
                    <a:pt x="9707" y="3069"/>
                    <a:pt x="9840" y="2869"/>
                  </a:cubicBezTo>
                  <a:cubicBezTo>
                    <a:pt x="10341" y="2035"/>
                    <a:pt x="10341" y="1168"/>
                    <a:pt x="9840" y="334"/>
                  </a:cubicBezTo>
                  <a:cubicBezTo>
                    <a:pt x="9707" y="134"/>
                    <a:pt x="9507" y="0"/>
                    <a:pt x="9240" y="0"/>
                  </a:cubicBezTo>
                  <a:close/>
                </a:path>
              </a:pathLst>
            </a:custGeom>
            <a:solidFill>
              <a:srgbClr val="5A89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 flipH="1">
              <a:off x="2734150" y="3817650"/>
              <a:ext cx="202675" cy="80075"/>
            </a:xfrm>
            <a:custGeom>
              <a:rect b="b" l="l" r="r" t="t"/>
              <a:pathLst>
                <a:path extrusionOk="0" h="3203" w="8107">
                  <a:moveTo>
                    <a:pt x="3103" y="0"/>
                  </a:moveTo>
                  <a:cubicBezTo>
                    <a:pt x="1969" y="0"/>
                    <a:pt x="901" y="601"/>
                    <a:pt x="368" y="1635"/>
                  </a:cubicBezTo>
                  <a:cubicBezTo>
                    <a:pt x="101" y="2168"/>
                    <a:pt x="1" y="2735"/>
                    <a:pt x="201" y="3202"/>
                  </a:cubicBezTo>
                  <a:lnTo>
                    <a:pt x="6372" y="3202"/>
                  </a:lnTo>
                  <a:cubicBezTo>
                    <a:pt x="6572" y="3002"/>
                    <a:pt x="6839" y="2835"/>
                    <a:pt x="7072" y="2669"/>
                  </a:cubicBezTo>
                  <a:cubicBezTo>
                    <a:pt x="7840" y="2168"/>
                    <a:pt x="8106" y="1168"/>
                    <a:pt x="7673" y="367"/>
                  </a:cubicBezTo>
                  <a:cubicBezTo>
                    <a:pt x="7673" y="367"/>
                    <a:pt x="7639" y="367"/>
                    <a:pt x="7639" y="334"/>
                  </a:cubicBezTo>
                  <a:cubicBezTo>
                    <a:pt x="7506" y="134"/>
                    <a:pt x="7306" y="0"/>
                    <a:pt x="7039" y="0"/>
                  </a:cubicBez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 flipH="1">
              <a:off x="2991825" y="3817650"/>
              <a:ext cx="848975" cy="946525"/>
            </a:xfrm>
            <a:custGeom>
              <a:rect b="b" l="l" r="r" t="t"/>
              <a:pathLst>
                <a:path extrusionOk="0" h="37861" w="33959">
                  <a:moveTo>
                    <a:pt x="33958" y="0"/>
                  </a:moveTo>
                  <a:cubicBezTo>
                    <a:pt x="5771" y="2502"/>
                    <a:pt x="367" y="35359"/>
                    <a:pt x="0" y="37861"/>
                  </a:cubicBezTo>
                  <a:lnTo>
                    <a:pt x="15945" y="37861"/>
                  </a:lnTo>
                  <a:lnTo>
                    <a:pt x="15945" y="37827"/>
                  </a:lnTo>
                  <a:cubicBezTo>
                    <a:pt x="16045" y="35492"/>
                    <a:pt x="17646" y="5904"/>
                    <a:pt x="33958" y="3202"/>
                  </a:cubicBezTo>
                  <a:lnTo>
                    <a:pt x="33958" y="0"/>
                  </a:lnTo>
                  <a:close/>
                </a:path>
              </a:pathLst>
            </a:custGeom>
            <a:solidFill>
              <a:srgbClr val="B0E2E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 flipH="1">
              <a:off x="2790025" y="3860925"/>
              <a:ext cx="35875" cy="66900"/>
            </a:xfrm>
            <a:custGeom>
              <a:rect b="b" l="l" r="r" t="t"/>
              <a:pathLst>
                <a:path extrusionOk="0" h="2676" w="1435">
                  <a:moveTo>
                    <a:pt x="771" y="1"/>
                  </a:moveTo>
                  <a:cubicBezTo>
                    <a:pt x="463" y="1"/>
                    <a:pt x="198" y="227"/>
                    <a:pt x="167" y="571"/>
                  </a:cubicBezTo>
                  <a:lnTo>
                    <a:pt x="33" y="2005"/>
                  </a:lnTo>
                  <a:cubicBezTo>
                    <a:pt x="0" y="2339"/>
                    <a:pt x="267" y="2639"/>
                    <a:pt x="601" y="2672"/>
                  </a:cubicBezTo>
                  <a:cubicBezTo>
                    <a:pt x="622" y="2674"/>
                    <a:pt x="643" y="2675"/>
                    <a:pt x="664" y="2675"/>
                  </a:cubicBezTo>
                  <a:cubicBezTo>
                    <a:pt x="971" y="2675"/>
                    <a:pt x="1236" y="2449"/>
                    <a:pt x="1268" y="2105"/>
                  </a:cubicBezTo>
                  <a:lnTo>
                    <a:pt x="1401" y="671"/>
                  </a:lnTo>
                  <a:cubicBezTo>
                    <a:pt x="1434" y="337"/>
                    <a:pt x="1168" y="37"/>
                    <a:pt x="834" y="4"/>
                  </a:cubicBezTo>
                  <a:cubicBezTo>
                    <a:pt x="813" y="2"/>
                    <a:pt x="792" y="1"/>
                    <a:pt x="771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 flipH="1">
              <a:off x="2808375" y="3852925"/>
              <a:ext cx="48400" cy="74300"/>
            </a:xfrm>
            <a:custGeom>
              <a:rect b="b" l="l" r="r" t="t"/>
              <a:pathLst>
                <a:path extrusionOk="0" h="2972" w="1936">
                  <a:moveTo>
                    <a:pt x="1163" y="0"/>
                  </a:moveTo>
                  <a:cubicBezTo>
                    <a:pt x="859" y="0"/>
                    <a:pt x="586" y="215"/>
                    <a:pt x="501" y="524"/>
                  </a:cubicBezTo>
                  <a:lnTo>
                    <a:pt x="101" y="2125"/>
                  </a:lnTo>
                  <a:cubicBezTo>
                    <a:pt x="1" y="2492"/>
                    <a:pt x="234" y="2859"/>
                    <a:pt x="601" y="2959"/>
                  </a:cubicBezTo>
                  <a:cubicBezTo>
                    <a:pt x="648" y="2967"/>
                    <a:pt x="695" y="2972"/>
                    <a:pt x="742" y="2972"/>
                  </a:cubicBezTo>
                  <a:cubicBezTo>
                    <a:pt x="1058" y="2972"/>
                    <a:pt x="1348" y="2778"/>
                    <a:pt x="1435" y="2459"/>
                  </a:cubicBezTo>
                  <a:lnTo>
                    <a:pt x="1836" y="857"/>
                  </a:lnTo>
                  <a:cubicBezTo>
                    <a:pt x="1936" y="490"/>
                    <a:pt x="1702" y="124"/>
                    <a:pt x="1335" y="23"/>
                  </a:cubicBezTo>
                  <a:cubicBezTo>
                    <a:pt x="1277" y="8"/>
                    <a:pt x="1220" y="0"/>
                    <a:pt x="1163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 flipH="1">
              <a:off x="2830050" y="3846625"/>
              <a:ext cx="51725" cy="72975"/>
            </a:xfrm>
            <a:custGeom>
              <a:rect b="b" l="l" r="r" t="t"/>
              <a:pathLst>
                <a:path extrusionOk="0" h="2919" w="2069">
                  <a:moveTo>
                    <a:pt x="1298" y="0"/>
                  </a:moveTo>
                  <a:cubicBezTo>
                    <a:pt x="1010" y="0"/>
                    <a:pt x="746" y="180"/>
                    <a:pt x="667" y="442"/>
                  </a:cubicBezTo>
                  <a:lnTo>
                    <a:pt x="134" y="2010"/>
                  </a:lnTo>
                  <a:cubicBezTo>
                    <a:pt x="0" y="2377"/>
                    <a:pt x="200" y="2744"/>
                    <a:pt x="567" y="2877"/>
                  </a:cubicBezTo>
                  <a:cubicBezTo>
                    <a:pt x="645" y="2906"/>
                    <a:pt x="722" y="2919"/>
                    <a:pt x="797" y="2919"/>
                  </a:cubicBezTo>
                  <a:cubicBezTo>
                    <a:pt x="1079" y="2919"/>
                    <a:pt x="1329" y="2733"/>
                    <a:pt x="1435" y="2444"/>
                  </a:cubicBezTo>
                  <a:lnTo>
                    <a:pt x="1968" y="909"/>
                  </a:lnTo>
                  <a:cubicBezTo>
                    <a:pt x="2068" y="542"/>
                    <a:pt x="1902" y="142"/>
                    <a:pt x="1535" y="42"/>
                  </a:cubicBezTo>
                  <a:cubicBezTo>
                    <a:pt x="1456" y="13"/>
                    <a:pt x="1376" y="0"/>
                    <a:pt x="1298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 flipH="1">
              <a:off x="2855075" y="3838175"/>
              <a:ext cx="58400" cy="70225"/>
            </a:xfrm>
            <a:custGeom>
              <a:rect b="b" l="l" r="r" t="t"/>
              <a:pathLst>
                <a:path extrusionOk="0" h="2809" w="2336">
                  <a:moveTo>
                    <a:pt x="1564" y="1"/>
                  </a:moveTo>
                  <a:cubicBezTo>
                    <a:pt x="1319" y="1"/>
                    <a:pt x="1082" y="119"/>
                    <a:pt x="968" y="347"/>
                  </a:cubicBezTo>
                  <a:lnTo>
                    <a:pt x="167" y="1781"/>
                  </a:lnTo>
                  <a:cubicBezTo>
                    <a:pt x="1" y="2115"/>
                    <a:pt x="101" y="2548"/>
                    <a:pt x="434" y="2715"/>
                  </a:cubicBezTo>
                  <a:cubicBezTo>
                    <a:pt x="541" y="2779"/>
                    <a:pt x="658" y="2809"/>
                    <a:pt x="774" y="2809"/>
                  </a:cubicBezTo>
                  <a:cubicBezTo>
                    <a:pt x="1018" y="2809"/>
                    <a:pt x="1255" y="2675"/>
                    <a:pt x="1368" y="2448"/>
                  </a:cubicBezTo>
                  <a:lnTo>
                    <a:pt x="2169" y="1014"/>
                  </a:lnTo>
                  <a:cubicBezTo>
                    <a:pt x="2336" y="680"/>
                    <a:pt x="2236" y="280"/>
                    <a:pt x="1902" y="80"/>
                  </a:cubicBezTo>
                  <a:cubicBezTo>
                    <a:pt x="1796" y="27"/>
                    <a:pt x="1679" y="1"/>
                    <a:pt x="1564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 flipH="1">
              <a:off x="1974450" y="3238900"/>
              <a:ext cx="236850" cy="411150"/>
            </a:xfrm>
            <a:custGeom>
              <a:rect b="b" l="l" r="r" t="t"/>
              <a:pathLst>
                <a:path extrusionOk="0" h="16446" w="9474">
                  <a:moveTo>
                    <a:pt x="2035" y="0"/>
                  </a:moveTo>
                  <a:lnTo>
                    <a:pt x="834" y="3236"/>
                  </a:lnTo>
                  <a:cubicBezTo>
                    <a:pt x="67" y="5404"/>
                    <a:pt x="0" y="7772"/>
                    <a:pt x="701" y="10007"/>
                  </a:cubicBezTo>
                  <a:lnTo>
                    <a:pt x="2669" y="16445"/>
                  </a:lnTo>
                  <a:lnTo>
                    <a:pt x="9474" y="16445"/>
                  </a:lnTo>
                  <a:cubicBezTo>
                    <a:pt x="9474" y="16445"/>
                    <a:pt x="7105" y="2369"/>
                    <a:pt x="2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 flipH="1">
              <a:off x="1953600" y="3559950"/>
              <a:ext cx="206825" cy="206850"/>
            </a:xfrm>
            <a:custGeom>
              <a:rect b="b" l="l" r="r" t="t"/>
              <a:pathLst>
                <a:path extrusionOk="0" h="8274" w="8273">
                  <a:moveTo>
                    <a:pt x="4136" y="1"/>
                  </a:moveTo>
                  <a:cubicBezTo>
                    <a:pt x="1835" y="1"/>
                    <a:pt x="0" y="1869"/>
                    <a:pt x="0" y="4137"/>
                  </a:cubicBezTo>
                  <a:cubicBezTo>
                    <a:pt x="0" y="6439"/>
                    <a:pt x="1835" y="8273"/>
                    <a:pt x="4136" y="8273"/>
                  </a:cubicBezTo>
                  <a:cubicBezTo>
                    <a:pt x="6405" y="8273"/>
                    <a:pt x="8273" y="6439"/>
                    <a:pt x="8273" y="4137"/>
                  </a:cubicBezTo>
                  <a:cubicBezTo>
                    <a:pt x="8273" y="1869"/>
                    <a:pt x="6405" y="1"/>
                    <a:pt x="4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 flipH="1">
              <a:off x="1988825" y="3637625"/>
              <a:ext cx="320050" cy="393050"/>
            </a:xfrm>
            <a:custGeom>
              <a:rect b="b" l="l" r="r" t="t"/>
              <a:pathLst>
                <a:path extrusionOk="0" h="15722" w="12802">
                  <a:moveTo>
                    <a:pt x="9545" y="1"/>
                  </a:moveTo>
                  <a:cubicBezTo>
                    <a:pt x="9242" y="1"/>
                    <a:pt x="8926" y="62"/>
                    <a:pt x="8607" y="196"/>
                  </a:cubicBezTo>
                  <a:cubicBezTo>
                    <a:pt x="8206" y="363"/>
                    <a:pt x="7873" y="596"/>
                    <a:pt x="7573" y="963"/>
                  </a:cubicBezTo>
                  <a:cubicBezTo>
                    <a:pt x="7439" y="1130"/>
                    <a:pt x="7306" y="1330"/>
                    <a:pt x="7239" y="1564"/>
                  </a:cubicBezTo>
                  <a:lnTo>
                    <a:pt x="4270" y="8769"/>
                  </a:lnTo>
                  <a:cubicBezTo>
                    <a:pt x="4170" y="9002"/>
                    <a:pt x="3970" y="9169"/>
                    <a:pt x="3703" y="9203"/>
                  </a:cubicBezTo>
                  <a:cubicBezTo>
                    <a:pt x="3136" y="9203"/>
                    <a:pt x="2169" y="9336"/>
                    <a:pt x="1502" y="10103"/>
                  </a:cubicBezTo>
                  <a:cubicBezTo>
                    <a:pt x="534" y="11171"/>
                    <a:pt x="1" y="12605"/>
                    <a:pt x="1" y="12605"/>
                  </a:cubicBezTo>
                  <a:lnTo>
                    <a:pt x="1735" y="12605"/>
                  </a:lnTo>
                  <a:cubicBezTo>
                    <a:pt x="1735" y="12605"/>
                    <a:pt x="1568" y="14206"/>
                    <a:pt x="534" y="14640"/>
                  </a:cubicBezTo>
                  <a:lnTo>
                    <a:pt x="201" y="14640"/>
                  </a:lnTo>
                  <a:cubicBezTo>
                    <a:pt x="201" y="14640"/>
                    <a:pt x="352" y="15575"/>
                    <a:pt x="1382" y="15575"/>
                  </a:cubicBezTo>
                  <a:cubicBezTo>
                    <a:pt x="1535" y="15575"/>
                    <a:pt x="1708" y="15555"/>
                    <a:pt x="1902" y="15507"/>
                  </a:cubicBezTo>
                  <a:cubicBezTo>
                    <a:pt x="1902" y="15507"/>
                    <a:pt x="2297" y="15721"/>
                    <a:pt x="2671" y="15721"/>
                  </a:cubicBezTo>
                  <a:cubicBezTo>
                    <a:pt x="2829" y="15721"/>
                    <a:pt x="2984" y="15683"/>
                    <a:pt x="3103" y="15574"/>
                  </a:cubicBezTo>
                  <a:cubicBezTo>
                    <a:pt x="3259" y="15454"/>
                    <a:pt x="3363" y="15429"/>
                    <a:pt x="3457" y="15429"/>
                  </a:cubicBezTo>
                  <a:cubicBezTo>
                    <a:pt x="3525" y="15429"/>
                    <a:pt x="3588" y="15442"/>
                    <a:pt x="3661" y="15442"/>
                  </a:cubicBezTo>
                  <a:cubicBezTo>
                    <a:pt x="3769" y="15442"/>
                    <a:pt x="3900" y="15414"/>
                    <a:pt x="4103" y="15274"/>
                  </a:cubicBezTo>
                  <a:cubicBezTo>
                    <a:pt x="4282" y="15148"/>
                    <a:pt x="4446" y="15118"/>
                    <a:pt x="4600" y="15118"/>
                  </a:cubicBezTo>
                  <a:cubicBezTo>
                    <a:pt x="4744" y="15118"/>
                    <a:pt x="4877" y="15144"/>
                    <a:pt x="5003" y="15144"/>
                  </a:cubicBezTo>
                  <a:cubicBezTo>
                    <a:pt x="5172" y="15144"/>
                    <a:pt x="5327" y="15096"/>
                    <a:pt x="5471" y="14873"/>
                  </a:cubicBezTo>
                  <a:cubicBezTo>
                    <a:pt x="5771" y="14406"/>
                    <a:pt x="6238" y="11804"/>
                    <a:pt x="6372" y="11137"/>
                  </a:cubicBezTo>
                  <a:cubicBezTo>
                    <a:pt x="6405" y="11004"/>
                    <a:pt x="6438" y="10904"/>
                    <a:pt x="6505" y="10804"/>
                  </a:cubicBezTo>
                  <a:lnTo>
                    <a:pt x="11509" y="4099"/>
                  </a:lnTo>
                  <a:cubicBezTo>
                    <a:pt x="12801" y="2347"/>
                    <a:pt x="11423" y="1"/>
                    <a:pt x="9545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 flipH="1">
              <a:off x="2265475" y="3932725"/>
              <a:ext cx="43400" cy="20025"/>
            </a:xfrm>
            <a:custGeom>
              <a:rect b="b" l="l" r="r" t="t"/>
              <a:pathLst>
                <a:path extrusionOk="0" h="801" w="1736">
                  <a:moveTo>
                    <a:pt x="367" y="0"/>
                  </a:moveTo>
                  <a:cubicBezTo>
                    <a:pt x="134" y="467"/>
                    <a:pt x="1" y="801"/>
                    <a:pt x="1" y="801"/>
                  </a:cubicBezTo>
                  <a:lnTo>
                    <a:pt x="1735" y="801"/>
                  </a:lnTo>
                  <a:cubicBezTo>
                    <a:pt x="1402" y="434"/>
                    <a:pt x="868" y="167"/>
                    <a:pt x="367" y="0"/>
                  </a:cubicBez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 flipH="1">
              <a:off x="3488592" y="3782400"/>
              <a:ext cx="411175" cy="542300"/>
            </a:xfrm>
            <a:custGeom>
              <a:rect b="b" l="l" r="r" t="t"/>
              <a:pathLst>
                <a:path extrusionOk="0" h="21692" w="16447">
                  <a:moveTo>
                    <a:pt x="2518" y="0"/>
                  </a:moveTo>
                  <a:cubicBezTo>
                    <a:pt x="2392" y="0"/>
                    <a:pt x="2264" y="3"/>
                    <a:pt x="2136" y="9"/>
                  </a:cubicBezTo>
                  <a:cubicBezTo>
                    <a:pt x="1402" y="76"/>
                    <a:pt x="701" y="176"/>
                    <a:pt x="1" y="376"/>
                  </a:cubicBezTo>
                  <a:cubicBezTo>
                    <a:pt x="268" y="1110"/>
                    <a:pt x="568" y="1744"/>
                    <a:pt x="835" y="2311"/>
                  </a:cubicBezTo>
                  <a:cubicBezTo>
                    <a:pt x="1135" y="2878"/>
                    <a:pt x="1369" y="3478"/>
                    <a:pt x="1635" y="3979"/>
                  </a:cubicBezTo>
                  <a:cubicBezTo>
                    <a:pt x="1802" y="4212"/>
                    <a:pt x="1902" y="4479"/>
                    <a:pt x="2036" y="4746"/>
                  </a:cubicBezTo>
                  <a:cubicBezTo>
                    <a:pt x="2136" y="4979"/>
                    <a:pt x="2269" y="5246"/>
                    <a:pt x="2403" y="5480"/>
                  </a:cubicBezTo>
                  <a:cubicBezTo>
                    <a:pt x="2536" y="5713"/>
                    <a:pt x="2636" y="5947"/>
                    <a:pt x="2736" y="6180"/>
                  </a:cubicBezTo>
                  <a:cubicBezTo>
                    <a:pt x="2870" y="6414"/>
                    <a:pt x="2970" y="6647"/>
                    <a:pt x="3103" y="6847"/>
                  </a:cubicBezTo>
                  <a:cubicBezTo>
                    <a:pt x="4037" y="8649"/>
                    <a:pt x="4938" y="10216"/>
                    <a:pt x="5972" y="11784"/>
                  </a:cubicBezTo>
                  <a:cubicBezTo>
                    <a:pt x="7006" y="13352"/>
                    <a:pt x="8107" y="14920"/>
                    <a:pt x="9508" y="16554"/>
                  </a:cubicBezTo>
                  <a:lnTo>
                    <a:pt x="10041" y="17188"/>
                  </a:lnTo>
                  <a:cubicBezTo>
                    <a:pt x="10242" y="17388"/>
                    <a:pt x="10408" y="17588"/>
                    <a:pt x="10609" y="17789"/>
                  </a:cubicBezTo>
                  <a:cubicBezTo>
                    <a:pt x="11009" y="18222"/>
                    <a:pt x="11376" y="18656"/>
                    <a:pt x="11843" y="19089"/>
                  </a:cubicBezTo>
                  <a:cubicBezTo>
                    <a:pt x="12276" y="19490"/>
                    <a:pt x="12710" y="19923"/>
                    <a:pt x="13244" y="20357"/>
                  </a:cubicBezTo>
                  <a:cubicBezTo>
                    <a:pt x="13711" y="20791"/>
                    <a:pt x="14244" y="21258"/>
                    <a:pt x="14878" y="21691"/>
                  </a:cubicBezTo>
                  <a:cubicBezTo>
                    <a:pt x="15645" y="20357"/>
                    <a:pt x="16012" y="19056"/>
                    <a:pt x="16246" y="17755"/>
                  </a:cubicBezTo>
                  <a:cubicBezTo>
                    <a:pt x="16346" y="17088"/>
                    <a:pt x="16446" y="16454"/>
                    <a:pt x="16446" y="15820"/>
                  </a:cubicBezTo>
                  <a:cubicBezTo>
                    <a:pt x="16446" y="15153"/>
                    <a:pt x="16446" y="14519"/>
                    <a:pt x="16379" y="13886"/>
                  </a:cubicBezTo>
                  <a:cubicBezTo>
                    <a:pt x="16146" y="11351"/>
                    <a:pt x="15279" y="8849"/>
                    <a:pt x="13878" y="6647"/>
                  </a:cubicBezTo>
                  <a:cubicBezTo>
                    <a:pt x="12443" y="4479"/>
                    <a:pt x="10475" y="2544"/>
                    <a:pt x="8040" y="1343"/>
                  </a:cubicBezTo>
                  <a:cubicBezTo>
                    <a:pt x="7740" y="1177"/>
                    <a:pt x="7440" y="1043"/>
                    <a:pt x="7139" y="910"/>
                  </a:cubicBezTo>
                  <a:cubicBezTo>
                    <a:pt x="6806" y="776"/>
                    <a:pt x="6506" y="643"/>
                    <a:pt x="6172" y="576"/>
                  </a:cubicBezTo>
                  <a:cubicBezTo>
                    <a:pt x="5872" y="476"/>
                    <a:pt x="5538" y="376"/>
                    <a:pt x="5205" y="309"/>
                  </a:cubicBezTo>
                  <a:cubicBezTo>
                    <a:pt x="4871" y="209"/>
                    <a:pt x="4538" y="143"/>
                    <a:pt x="4204" y="109"/>
                  </a:cubicBezTo>
                  <a:cubicBezTo>
                    <a:pt x="3632" y="55"/>
                    <a:pt x="3082" y="0"/>
                    <a:pt x="2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 flipH="1">
              <a:off x="3483592" y="3844325"/>
              <a:ext cx="326925" cy="919025"/>
            </a:xfrm>
            <a:custGeom>
              <a:rect b="b" l="l" r="r" t="t"/>
              <a:pathLst>
                <a:path extrusionOk="0" h="36761" w="13077">
                  <a:moveTo>
                    <a:pt x="0" y="1"/>
                  </a:moveTo>
                  <a:cubicBezTo>
                    <a:pt x="1334" y="1001"/>
                    <a:pt x="2602" y="2169"/>
                    <a:pt x="3736" y="3403"/>
                  </a:cubicBezTo>
                  <a:cubicBezTo>
                    <a:pt x="4837" y="4704"/>
                    <a:pt x="5838" y="6072"/>
                    <a:pt x="6705" y="7506"/>
                  </a:cubicBezTo>
                  <a:cubicBezTo>
                    <a:pt x="7572" y="8974"/>
                    <a:pt x="8306" y="10475"/>
                    <a:pt x="8940" y="12042"/>
                  </a:cubicBezTo>
                  <a:cubicBezTo>
                    <a:pt x="9574" y="13610"/>
                    <a:pt x="10074" y="15211"/>
                    <a:pt x="10541" y="16846"/>
                  </a:cubicBezTo>
                  <a:cubicBezTo>
                    <a:pt x="11408" y="20115"/>
                    <a:pt x="11909" y="23451"/>
                    <a:pt x="12176" y="26820"/>
                  </a:cubicBezTo>
                  <a:cubicBezTo>
                    <a:pt x="12309" y="28488"/>
                    <a:pt x="12376" y="30189"/>
                    <a:pt x="12376" y="31857"/>
                  </a:cubicBezTo>
                  <a:cubicBezTo>
                    <a:pt x="12376" y="33491"/>
                    <a:pt x="12342" y="35159"/>
                    <a:pt x="12209" y="36760"/>
                  </a:cubicBezTo>
                  <a:lnTo>
                    <a:pt x="12976" y="36760"/>
                  </a:lnTo>
                  <a:cubicBezTo>
                    <a:pt x="13076" y="35126"/>
                    <a:pt x="13076" y="33491"/>
                    <a:pt x="13043" y="31857"/>
                  </a:cubicBezTo>
                  <a:cubicBezTo>
                    <a:pt x="13009" y="30155"/>
                    <a:pt x="12909" y="28454"/>
                    <a:pt x="12743" y="26753"/>
                  </a:cubicBezTo>
                  <a:cubicBezTo>
                    <a:pt x="12409" y="23384"/>
                    <a:pt x="11842" y="20015"/>
                    <a:pt x="10908" y="16746"/>
                  </a:cubicBezTo>
                  <a:cubicBezTo>
                    <a:pt x="10408" y="15111"/>
                    <a:pt x="9874" y="13510"/>
                    <a:pt x="9207" y="11942"/>
                  </a:cubicBezTo>
                  <a:cubicBezTo>
                    <a:pt x="8540" y="10375"/>
                    <a:pt x="7772" y="8840"/>
                    <a:pt x="6872" y="7406"/>
                  </a:cubicBezTo>
                  <a:cubicBezTo>
                    <a:pt x="5971" y="5971"/>
                    <a:pt x="4937" y="4604"/>
                    <a:pt x="3803" y="3336"/>
                  </a:cubicBezTo>
                  <a:cubicBezTo>
                    <a:pt x="2669" y="2102"/>
                    <a:pt x="1368" y="100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4"/>
          <p:cNvGrpSpPr/>
          <p:nvPr/>
        </p:nvGrpSpPr>
        <p:grpSpPr>
          <a:xfrm>
            <a:off x="2742125" y="1881475"/>
            <a:ext cx="467000" cy="431100"/>
            <a:chOff x="1849650" y="1202325"/>
            <a:chExt cx="467000" cy="431100"/>
          </a:xfrm>
        </p:grpSpPr>
        <p:sp>
          <p:nvSpPr>
            <p:cNvPr id="593" name="Google Shape;593;p4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"/>
          <p:cNvSpPr/>
          <p:nvPr/>
        </p:nvSpPr>
        <p:spPr>
          <a:xfrm flipH="1">
            <a:off x="4309217" y="1984747"/>
            <a:ext cx="4013422" cy="858010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"/>
          <p:cNvSpPr txBox="1"/>
          <p:nvPr>
            <p:ph type="title"/>
          </p:nvPr>
        </p:nvSpPr>
        <p:spPr>
          <a:xfrm>
            <a:off x="5177284" y="2067599"/>
            <a:ext cx="2277288" cy="692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lang="en" sz="3600"/>
              <a:t>PERTANIAN</a:t>
            </a:r>
            <a:endParaRPr sz="3600"/>
          </a:p>
        </p:txBody>
      </p:sp>
      <p:sp>
        <p:nvSpPr>
          <p:cNvPr id="613" name="Google Shape;613;p5"/>
          <p:cNvSpPr txBox="1"/>
          <p:nvPr>
            <p:ph idx="1" type="subTitle"/>
          </p:nvPr>
        </p:nvSpPr>
        <p:spPr>
          <a:xfrm>
            <a:off x="3631339" y="3070898"/>
            <a:ext cx="5298585" cy="6991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lang="en"/>
              <a:t>“Tanaman Padi di Sumatera, Indonesia”</a:t>
            </a:r>
            <a:endParaRPr/>
          </a:p>
        </p:txBody>
      </p:sp>
      <p:grpSp>
        <p:nvGrpSpPr>
          <p:cNvPr id="614" name="Google Shape;614;p5"/>
          <p:cNvGrpSpPr/>
          <p:nvPr/>
        </p:nvGrpSpPr>
        <p:grpSpPr>
          <a:xfrm>
            <a:off x="-155345" y="2223148"/>
            <a:ext cx="3964554" cy="2920352"/>
            <a:chOff x="431725" y="2125425"/>
            <a:chExt cx="3964554" cy="2920352"/>
          </a:xfrm>
        </p:grpSpPr>
        <p:sp>
          <p:nvSpPr>
            <p:cNvPr id="615" name="Google Shape;615;p5"/>
            <p:cNvSpPr/>
            <p:nvPr/>
          </p:nvSpPr>
          <p:spPr>
            <a:xfrm>
              <a:off x="614394" y="3459635"/>
              <a:ext cx="340546" cy="834434"/>
            </a:xfrm>
            <a:custGeom>
              <a:rect b="b" l="l" r="r" t="t"/>
              <a:pathLst>
                <a:path extrusionOk="0" h="18409" w="7513">
                  <a:moveTo>
                    <a:pt x="4265" y="1"/>
                  </a:moveTo>
                  <a:cubicBezTo>
                    <a:pt x="3385" y="1"/>
                    <a:pt x="2539" y="537"/>
                    <a:pt x="2209" y="1456"/>
                  </a:cubicBezTo>
                  <a:cubicBezTo>
                    <a:pt x="407" y="6793"/>
                    <a:pt x="1575" y="11530"/>
                    <a:pt x="174" y="16967"/>
                  </a:cubicBezTo>
                  <a:cubicBezTo>
                    <a:pt x="1" y="17871"/>
                    <a:pt x="980" y="18409"/>
                    <a:pt x="2039" y="18409"/>
                  </a:cubicBezTo>
                  <a:cubicBezTo>
                    <a:pt x="2817" y="18409"/>
                    <a:pt x="3638" y="18118"/>
                    <a:pt x="4077" y="17468"/>
                  </a:cubicBezTo>
                  <a:lnTo>
                    <a:pt x="7112" y="4325"/>
                  </a:lnTo>
                  <a:cubicBezTo>
                    <a:pt x="7512" y="2757"/>
                    <a:pt x="6812" y="1123"/>
                    <a:pt x="5411" y="322"/>
                  </a:cubicBezTo>
                  <a:cubicBezTo>
                    <a:pt x="5378" y="322"/>
                    <a:pt x="5378" y="289"/>
                    <a:pt x="5344" y="289"/>
                  </a:cubicBezTo>
                  <a:cubicBezTo>
                    <a:pt x="5002" y="93"/>
                    <a:pt x="4631" y="1"/>
                    <a:pt x="4265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91813" y="3242880"/>
              <a:ext cx="396162" cy="431926"/>
            </a:xfrm>
            <a:custGeom>
              <a:rect b="b" l="l" r="r" t="t"/>
              <a:pathLst>
                <a:path extrusionOk="0" h="9529" w="8740">
                  <a:moveTo>
                    <a:pt x="4604" y="0"/>
                  </a:moveTo>
                  <a:lnTo>
                    <a:pt x="1601" y="3903"/>
                  </a:lnTo>
                  <a:cubicBezTo>
                    <a:pt x="1201" y="4437"/>
                    <a:pt x="834" y="5304"/>
                    <a:pt x="534" y="6171"/>
                  </a:cubicBezTo>
                  <a:cubicBezTo>
                    <a:pt x="0" y="7673"/>
                    <a:pt x="968" y="9307"/>
                    <a:pt x="2569" y="9507"/>
                  </a:cubicBezTo>
                  <a:cubicBezTo>
                    <a:pt x="2690" y="9521"/>
                    <a:pt x="2814" y="9529"/>
                    <a:pt x="2941" y="9529"/>
                  </a:cubicBezTo>
                  <a:cubicBezTo>
                    <a:pt x="3724" y="9529"/>
                    <a:pt x="4614" y="9244"/>
                    <a:pt x="5504" y="8440"/>
                  </a:cubicBezTo>
                  <a:lnTo>
                    <a:pt x="8740" y="4170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3517741" y="2914393"/>
              <a:ext cx="878538" cy="1155579"/>
            </a:xfrm>
            <a:custGeom>
              <a:rect b="b" l="l" r="r" t="t"/>
              <a:pathLst>
                <a:path extrusionOk="0" h="25494" w="19382">
                  <a:moveTo>
                    <a:pt x="16117" y="1"/>
                  </a:moveTo>
                  <a:cubicBezTo>
                    <a:pt x="15912" y="1"/>
                    <a:pt x="15712" y="9"/>
                    <a:pt x="15512" y="9"/>
                  </a:cubicBezTo>
                  <a:cubicBezTo>
                    <a:pt x="15078" y="9"/>
                    <a:pt x="14678" y="42"/>
                    <a:pt x="14244" y="109"/>
                  </a:cubicBezTo>
                  <a:cubicBezTo>
                    <a:pt x="13844" y="142"/>
                    <a:pt x="13444" y="209"/>
                    <a:pt x="13043" y="309"/>
                  </a:cubicBezTo>
                  <a:cubicBezTo>
                    <a:pt x="12643" y="376"/>
                    <a:pt x="12243" y="476"/>
                    <a:pt x="11876" y="609"/>
                  </a:cubicBezTo>
                  <a:cubicBezTo>
                    <a:pt x="11075" y="809"/>
                    <a:pt x="10375" y="1143"/>
                    <a:pt x="9641" y="1477"/>
                  </a:cubicBezTo>
                  <a:cubicBezTo>
                    <a:pt x="6772" y="2911"/>
                    <a:pt x="4437" y="5146"/>
                    <a:pt x="2836" y="7714"/>
                  </a:cubicBezTo>
                  <a:cubicBezTo>
                    <a:pt x="1202" y="10316"/>
                    <a:pt x="234" y="13252"/>
                    <a:pt x="68" y="16254"/>
                  </a:cubicBezTo>
                  <a:cubicBezTo>
                    <a:pt x="1" y="17021"/>
                    <a:pt x="34" y="17788"/>
                    <a:pt x="101" y="18522"/>
                  </a:cubicBezTo>
                  <a:cubicBezTo>
                    <a:pt x="168" y="19289"/>
                    <a:pt x="301" y="20090"/>
                    <a:pt x="468" y="20857"/>
                  </a:cubicBezTo>
                  <a:cubicBezTo>
                    <a:pt x="835" y="22392"/>
                    <a:pt x="1402" y="23926"/>
                    <a:pt x="2436" y="25494"/>
                  </a:cubicBezTo>
                  <a:cubicBezTo>
                    <a:pt x="3270" y="25027"/>
                    <a:pt x="3970" y="24560"/>
                    <a:pt x="4604" y="24059"/>
                  </a:cubicBezTo>
                  <a:cubicBezTo>
                    <a:pt x="5271" y="23592"/>
                    <a:pt x="5838" y="23125"/>
                    <a:pt x="6405" y="22658"/>
                  </a:cubicBezTo>
                  <a:cubicBezTo>
                    <a:pt x="6972" y="22191"/>
                    <a:pt x="7473" y="21724"/>
                    <a:pt x="7973" y="21257"/>
                  </a:cubicBezTo>
                  <a:cubicBezTo>
                    <a:pt x="8240" y="21024"/>
                    <a:pt x="8440" y="20790"/>
                    <a:pt x="8674" y="20557"/>
                  </a:cubicBezTo>
                  <a:lnTo>
                    <a:pt x="9341" y="19890"/>
                  </a:lnTo>
                  <a:cubicBezTo>
                    <a:pt x="11075" y="18088"/>
                    <a:pt x="12410" y="16321"/>
                    <a:pt x="13544" y="14519"/>
                  </a:cubicBezTo>
                  <a:cubicBezTo>
                    <a:pt x="14711" y="12718"/>
                    <a:pt x="15645" y="10917"/>
                    <a:pt x="16546" y="8748"/>
                  </a:cubicBezTo>
                  <a:cubicBezTo>
                    <a:pt x="16646" y="8482"/>
                    <a:pt x="16779" y="8181"/>
                    <a:pt x="16880" y="7915"/>
                  </a:cubicBezTo>
                  <a:cubicBezTo>
                    <a:pt x="16980" y="7614"/>
                    <a:pt x="17080" y="7314"/>
                    <a:pt x="17213" y="7014"/>
                  </a:cubicBezTo>
                  <a:cubicBezTo>
                    <a:pt x="17347" y="6747"/>
                    <a:pt x="17447" y="6447"/>
                    <a:pt x="17547" y="6113"/>
                  </a:cubicBezTo>
                  <a:cubicBezTo>
                    <a:pt x="17613" y="5980"/>
                    <a:pt x="17680" y="5813"/>
                    <a:pt x="17713" y="5646"/>
                  </a:cubicBezTo>
                  <a:lnTo>
                    <a:pt x="17814" y="5413"/>
                  </a:lnTo>
                  <a:lnTo>
                    <a:pt x="17914" y="5179"/>
                  </a:lnTo>
                  <a:cubicBezTo>
                    <a:pt x="18147" y="4512"/>
                    <a:pt x="18381" y="3812"/>
                    <a:pt x="18614" y="3044"/>
                  </a:cubicBezTo>
                  <a:cubicBezTo>
                    <a:pt x="18881" y="2311"/>
                    <a:pt x="19148" y="1510"/>
                    <a:pt x="19381" y="576"/>
                  </a:cubicBezTo>
                  <a:cubicBezTo>
                    <a:pt x="18481" y="276"/>
                    <a:pt x="17613" y="109"/>
                    <a:pt x="16746" y="42"/>
                  </a:cubicBezTo>
                  <a:cubicBezTo>
                    <a:pt x="16529" y="9"/>
                    <a:pt x="16321" y="1"/>
                    <a:pt x="16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528348" y="3003960"/>
              <a:ext cx="760550" cy="2041279"/>
            </a:xfrm>
            <a:custGeom>
              <a:rect b="b" l="l" r="r" t="t"/>
              <a:pathLst>
                <a:path extrusionOk="0" h="45034" w="16779">
                  <a:moveTo>
                    <a:pt x="16779" y="1"/>
                  </a:moveTo>
                  <a:cubicBezTo>
                    <a:pt x="15044" y="1135"/>
                    <a:pt x="13377" y="2436"/>
                    <a:pt x="11909" y="3937"/>
                  </a:cubicBezTo>
                  <a:cubicBezTo>
                    <a:pt x="10441" y="5438"/>
                    <a:pt x="9107" y="7073"/>
                    <a:pt x="7939" y="8807"/>
                  </a:cubicBezTo>
                  <a:cubicBezTo>
                    <a:pt x="6772" y="10575"/>
                    <a:pt x="5804" y="12443"/>
                    <a:pt x="4904" y="14345"/>
                  </a:cubicBezTo>
                  <a:cubicBezTo>
                    <a:pt x="4070" y="16279"/>
                    <a:pt x="3369" y="18247"/>
                    <a:pt x="2736" y="20282"/>
                  </a:cubicBezTo>
                  <a:cubicBezTo>
                    <a:pt x="2135" y="22284"/>
                    <a:pt x="1668" y="24352"/>
                    <a:pt x="1268" y="26387"/>
                  </a:cubicBezTo>
                  <a:cubicBezTo>
                    <a:pt x="901" y="28455"/>
                    <a:pt x="601" y="30556"/>
                    <a:pt x="401" y="32624"/>
                  </a:cubicBezTo>
                  <a:cubicBezTo>
                    <a:pt x="167" y="34726"/>
                    <a:pt x="34" y="36827"/>
                    <a:pt x="34" y="38929"/>
                  </a:cubicBezTo>
                  <a:cubicBezTo>
                    <a:pt x="0" y="40964"/>
                    <a:pt x="34" y="42998"/>
                    <a:pt x="200" y="45033"/>
                  </a:cubicBezTo>
                  <a:lnTo>
                    <a:pt x="968" y="45033"/>
                  </a:lnTo>
                  <a:cubicBezTo>
                    <a:pt x="801" y="43032"/>
                    <a:pt x="768" y="40964"/>
                    <a:pt x="801" y="38929"/>
                  </a:cubicBezTo>
                  <a:cubicBezTo>
                    <a:pt x="834" y="36861"/>
                    <a:pt x="901" y="34793"/>
                    <a:pt x="1101" y="32691"/>
                  </a:cubicBezTo>
                  <a:cubicBezTo>
                    <a:pt x="1301" y="30623"/>
                    <a:pt x="1568" y="28555"/>
                    <a:pt x="1935" y="26520"/>
                  </a:cubicBezTo>
                  <a:cubicBezTo>
                    <a:pt x="2302" y="24485"/>
                    <a:pt x="2736" y="22417"/>
                    <a:pt x="3303" y="20449"/>
                  </a:cubicBezTo>
                  <a:cubicBezTo>
                    <a:pt x="3903" y="18447"/>
                    <a:pt x="4570" y="16479"/>
                    <a:pt x="5404" y="14545"/>
                  </a:cubicBezTo>
                  <a:cubicBezTo>
                    <a:pt x="6205" y="12643"/>
                    <a:pt x="7172" y="10809"/>
                    <a:pt x="8273" y="9007"/>
                  </a:cubicBezTo>
                  <a:cubicBezTo>
                    <a:pt x="9374" y="7273"/>
                    <a:pt x="10641" y="5605"/>
                    <a:pt x="12042" y="4071"/>
                  </a:cubicBezTo>
                  <a:cubicBezTo>
                    <a:pt x="13510" y="2569"/>
                    <a:pt x="15078" y="1202"/>
                    <a:pt x="16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2764764" y="3266677"/>
              <a:ext cx="745501" cy="983244"/>
            </a:xfrm>
            <a:custGeom>
              <a:rect b="b" l="l" r="r" t="t"/>
              <a:pathLst>
                <a:path extrusionOk="0" h="21692" w="16447">
                  <a:moveTo>
                    <a:pt x="2518" y="0"/>
                  </a:moveTo>
                  <a:cubicBezTo>
                    <a:pt x="2392" y="0"/>
                    <a:pt x="2264" y="3"/>
                    <a:pt x="2136" y="9"/>
                  </a:cubicBezTo>
                  <a:cubicBezTo>
                    <a:pt x="1402" y="76"/>
                    <a:pt x="701" y="176"/>
                    <a:pt x="1" y="376"/>
                  </a:cubicBezTo>
                  <a:cubicBezTo>
                    <a:pt x="268" y="1110"/>
                    <a:pt x="568" y="1744"/>
                    <a:pt x="835" y="2311"/>
                  </a:cubicBezTo>
                  <a:cubicBezTo>
                    <a:pt x="1135" y="2878"/>
                    <a:pt x="1369" y="3478"/>
                    <a:pt x="1635" y="3979"/>
                  </a:cubicBezTo>
                  <a:cubicBezTo>
                    <a:pt x="1802" y="4212"/>
                    <a:pt x="1902" y="4479"/>
                    <a:pt x="2036" y="4746"/>
                  </a:cubicBezTo>
                  <a:cubicBezTo>
                    <a:pt x="2136" y="4979"/>
                    <a:pt x="2269" y="5246"/>
                    <a:pt x="2403" y="5480"/>
                  </a:cubicBezTo>
                  <a:cubicBezTo>
                    <a:pt x="2536" y="5713"/>
                    <a:pt x="2636" y="5947"/>
                    <a:pt x="2736" y="6180"/>
                  </a:cubicBezTo>
                  <a:cubicBezTo>
                    <a:pt x="2870" y="6414"/>
                    <a:pt x="2970" y="6647"/>
                    <a:pt x="3103" y="6847"/>
                  </a:cubicBezTo>
                  <a:cubicBezTo>
                    <a:pt x="4037" y="8649"/>
                    <a:pt x="4938" y="10216"/>
                    <a:pt x="5972" y="11784"/>
                  </a:cubicBezTo>
                  <a:cubicBezTo>
                    <a:pt x="7006" y="13352"/>
                    <a:pt x="8107" y="14920"/>
                    <a:pt x="9508" y="16554"/>
                  </a:cubicBezTo>
                  <a:lnTo>
                    <a:pt x="10041" y="17188"/>
                  </a:lnTo>
                  <a:cubicBezTo>
                    <a:pt x="10242" y="17388"/>
                    <a:pt x="10408" y="17588"/>
                    <a:pt x="10609" y="17789"/>
                  </a:cubicBezTo>
                  <a:cubicBezTo>
                    <a:pt x="11009" y="18222"/>
                    <a:pt x="11376" y="18656"/>
                    <a:pt x="11843" y="19089"/>
                  </a:cubicBezTo>
                  <a:cubicBezTo>
                    <a:pt x="12276" y="19490"/>
                    <a:pt x="12710" y="19923"/>
                    <a:pt x="13244" y="20357"/>
                  </a:cubicBezTo>
                  <a:cubicBezTo>
                    <a:pt x="13711" y="20791"/>
                    <a:pt x="14244" y="21258"/>
                    <a:pt x="14878" y="21691"/>
                  </a:cubicBezTo>
                  <a:cubicBezTo>
                    <a:pt x="15645" y="20357"/>
                    <a:pt x="16012" y="19056"/>
                    <a:pt x="16246" y="17755"/>
                  </a:cubicBezTo>
                  <a:cubicBezTo>
                    <a:pt x="16346" y="17088"/>
                    <a:pt x="16446" y="16454"/>
                    <a:pt x="16446" y="15820"/>
                  </a:cubicBezTo>
                  <a:cubicBezTo>
                    <a:pt x="16446" y="15153"/>
                    <a:pt x="16446" y="14519"/>
                    <a:pt x="16379" y="13886"/>
                  </a:cubicBezTo>
                  <a:cubicBezTo>
                    <a:pt x="16146" y="11351"/>
                    <a:pt x="15279" y="8849"/>
                    <a:pt x="13878" y="6647"/>
                  </a:cubicBezTo>
                  <a:cubicBezTo>
                    <a:pt x="12443" y="4479"/>
                    <a:pt x="10475" y="2544"/>
                    <a:pt x="8040" y="1343"/>
                  </a:cubicBezTo>
                  <a:cubicBezTo>
                    <a:pt x="7740" y="1177"/>
                    <a:pt x="7440" y="1043"/>
                    <a:pt x="7139" y="910"/>
                  </a:cubicBezTo>
                  <a:cubicBezTo>
                    <a:pt x="6806" y="776"/>
                    <a:pt x="6506" y="643"/>
                    <a:pt x="6172" y="576"/>
                  </a:cubicBezTo>
                  <a:cubicBezTo>
                    <a:pt x="5872" y="476"/>
                    <a:pt x="5538" y="376"/>
                    <a:pt x="5205" y="309"/>
                  </a:cubicBezTo>
                  <a:cubicBezTo>
                    <a:pt x="4871" y="209"/>
                    <a:pt x="4538" y="143"/>
                    <a:pt x="4204" y="109"/>
                  </a:cubicBezTo>
                  <a:cubicBezTo>
                    <a:pt x="3632" y="55"/>
                    <a:pt x="3082" y="0"/>
                    <a:pt x="2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2926582" y="3378953"/>
              <a:ext cx="592748" cy="1666284"/>
            </a:xfrm>
            <a:custGeom>
              <a:rect b="b" l="l" r="r" t="t"/>
              <a:pathLst>
                <a:path extrusionOk="0" h="36761" w="13077">
                  <a:moveTo>
                    <a:pt x="0" y="1"/>
                  </a:moveTo>
                  <a:cubicBezTo>
                    <a:pt x="1334" y="1001"/>
                    <a:pt x="2602" y="2169"/>
                    <a:pt x="3736" y="3403"/>
                  </a:cubicBezTo>
                  <a:cubicBezTo>
                    <a:pt x="4837" y="4704"/>
                    <a:pt x="5838" y="6072"/>
                    <a:pt x="6705" y="7506"/>
                  </a:cubicBezTo>
                  <a:cubicBezTo>
                    <a:pt x="7572" y="8974"/>
                    <a:pt x="8306" y="10475"/>
                    <a:pt x="8940" y="12042"/>
                  </a:cubicBezTo>
                  <a:cubicBezTo>
                    <a:pt x="9574" y="13610"/>
                    <a:pt x="10074" y="15211"/>
                    <a:pt x="10541" y="16846"/>
                  </a:cubicBezTo>
                  <a:cubicBezTo>
                    <a:pt x="11408" y="20115"/>
                    <a:pt x="11909" y="23451"/>
                    <a:pt x="12176" y="26820"/>
                  </a:cubicBezTo>
                  <a:cubicBezTo>
                    <a:pt x="12309" y="28488"/>
                    <a:pt x="12376" y="30189"/>
                    <a:pt x="12376" y="31857"/>
                  </a:cubicBezTo>
                  <a:cubicBezTo>
                    <a:pt x="12376" y="33491"/>
                    <a:pt x="12342" y="35159"/>
                    <a:pt x="12209" y="36760"/>
                  </a:cubicBezTo>
                  <a:lnTo>
                    <a:pt x="12976" y="36760"/>
                  </a:lnTo>
                  <a:cubicBezTo>
                    <a:pt x="13076" y="35126"/>
                    <a:pt x="13076" y="33491"/>
                    <a:pt x="13043" y="31857"/>
                  </a:cubicBezTo>
                  <a:cubicBezTo>
                    <a:pt x="13009" y="30155"/>
                    <a:pt x="12909" y="28454"/>
                    <a:pt x="12743" y="26753"/>
                  </a:cubicBezTo>
                  <a:cubicBezTo>
                    <a:pt x="12409" y="23384"/>
                    <a:pt x="11842" y="20015"/>
                    <a:pt x="10908" y="16746"/>
                  </a:cubicBezTo>
                  <a:cubicBezTo>
                    <a:pt x="10408" y="15111"/>
                    <a:pt x="9874" y="13510"/>
                    <a:pt x="9207" y="11942"/>
                  </a:cubicBezTo>
                  <a:cubicBezTo>
                    <a:pt x="8540" y="10375"/>
                    <a:pt x="7772" y="8840"/>
                    <a:pt x="6872" y="7406"/>
                  </a:cubicBezTo>
                  <a:cubicBezTo>
                    <a:pt x="5971" y="5971"/>
                    <a:pt x="4937" y="4604"/>
                    <a:pt x="3803" y="3336"/>
                  </a:cubicBezTo>
                  <a:cubicBezTo>
                    <a:pt x="2669" y="2102"/>
                    <a:pt x="1368" y="10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1533994" y="2385559"/>
              <a:ext cx="811997" cy="627559"/>
            </a:xfrm>
            <a:custGeom>
              <a:rect b="b" l="l" r="r" t="t"/>
              <a:pathLst>
                <a:path extrusionOk="0" h="13845" w="17914">
                  <a:moveTo>
                    <a:pt x="7939" y="1"/>
                  </a:moveTo>
                  <a:lnTo>
                    <a:pt x="0" y="6839"/>
                  </a:lnTo>
                  <a:lnTo>
                    <a:pt x="16145" y="13844"/>
                  </a:lnTo>
                  <a:lnTo>
                    <a:pt x="17913" y="3537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2165993" y="3648106"/>
              <a:ext cx="904238" cy="277676"/>
            </a:xfrm>
            <a:custGeom>
              <a:rect b="b" l="l" r="r" t="t"/>
              <a:pathLst>
                <a:path extrusionOk="0" h="6126" w="19949">
                  <a:moveTo>
                    <a:pt x="18180" y="0"/>
                  </a:moveTo>
                  <a:lnTo>
                    <a:pt x="2736" y="534"/>
                  </a:lnTo>
                  <a:cubicBezTo>
                    <a:pt x="2736" y="534"/>
                    <a:pt x="834" y="1535"/>
                    <a:pt x="334" y="3436"/>
                  </a:cubicBezTo>
                  <a:cubicBezTo>
                    <a:pt x="1" y="4770"/>
                    <a:pt x="1001" y="6038"/>
                    <a:pt x="2369" y="6104"/>
                  </a:cubicBezTo>
                  <a:cubicBezTo>
                    <a:pt x="2665" y="6119"/>
                    <a:pt x="2957" y="6125"/>
                    <a:pt x="3246" y="6125"/>
                  </a:cubicBezTo>
                  <a:cubicBezTo>
                    <a:pt x="8452" y="6125"/>
                    <a:pt x="12504" y="3963"/>
                    <a:pt x="17813" y="3836"/>
                  </a:cubicBezTo>
                  <a:cubicBezTo>
                    <a:pt x="19381" y="3703"/>
                    <a:pt x="19948" y="567"/>
                    <a:pt x="18180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918007" y="3013070"/>
              <a:ext cx="485412" cy="678915"/>
            </a:xfrm>
            <a:custGeom>
              <a:rect b="b" l="l" r="r" t="t"/>
              <a:pathLst>
                <a:path extrusionOk="0" h="14978" w="10709">
                  <a:moveTo>
                    <a:pt x="7673" y="0"/>
                  </a:moveTo>
                  <a:cubicBezTo>
                    <a:pt x="4137" y="2702"/>
                    <a:pt x="1" y="14977"/>
                    <a:pt x="1" y="14977"/>
                  </a:cubicBezTo>
                  <a:lnTo>
                    <a:pt x="10709" y="14477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1924081" y="3141573"/>
              <a:ext cx="462703" cy="532281"/>
            </a:xfrm>
            <a:custGeom>
              <a:rect b="b" l="l" r="r" t="t"/>
              <a:pathLst>
                <a:path extrusionOk="0" h="11743" w="10208">
                  <a:moveTo>
                    <a:pt x="5237" y="0"/>
                  </a:moveTo>
                  <a:cubicBezTo>
                    <a:pt x="5071" y="301"/>
                    <a:pt x="4871" y="601"/>
                    <a:pt x="4704" y="934"/>
                  </a:cubicBezTo>
                  <a:cubicBezTo>
                    <a:pt x="6005" y="1235"/>
                    <a:pt x="7239" y="1435"/>
                    <a:pt x="8440" y="1502"/>
                  </a:cubicBezTo>
                  <a:lnTo>
                    <a:pt x="8240" y="467"/>
                  </a:lnTo>
                  <a:cubicBezTo>
                    <a:pt x="7239" y="401"/>
                    <a:pt x="6238" y="234"/>
                    <a:pt x="5237" y="0"/>
                  </a:cubicBezTo>
                  <a:close/>
                  <a:moveTo>
                    <a:pt x="3770" y="2702"/>
                  </a:moveTo>
                  <a:cubicBezTo>
                    <a:pt x="3603" y="3003"/>
                    <a:pt x="3436" y="3336"/>
                    <a:pt x="3303" y="3636"/>
                  </a:cubicBezTo>
                  <a:cubicBezTo>
                    <a:pt x="4570" y="3837"/>
                    <a:pt x="5805" y="3937"/>
                    <a:pt x="7005" y="3937"/>
                  </a:cubicBezTo>
                  <a:cubicBezTo>
                    <a:pt x="7673" y="3937"/>
                    <a:pt x="8306" y="3903"/>
                    <a:pt x="8940" y="3870"/>
                  </a:cubicBezTo>
                  <a:lnTo>
                    <a:pt x="8740" y="2869"/>
                  </a:lnTo>
                  <a:cubicBezTo>
                    <a:pt x="8156" y="2915"/>
                    <a:pt x="7576" y="2937"/>
                    <a:pt x="7002" y="2937"/>
                  </a:cubicBezTo>
                  <a:cubicBezTo>
                    <a:pt x="5902" y="2937"/>
                    <a:pt x="4821" y="2856"/>
                    <a:pt x="3770" y="2702"/>
                  </a:cubicBezTo>
                  <a:close/>
                  <a:moveTo>
                    <a:pt x="9174" y="5004"/>
                  </a:moveTo>
                  <a:cubicBezTo>
                    <a:pt x="7518" y="5335"/>
                    <a:pt x="5913" y="5465"/>
                    <a:pt x="4370" y="5465"/>
                  </a:cubicBezTo>
                  <a:cubicBezTo>
                    <a:pt x="3737" y="5465"/>
                    <a:pt x="3114" y="5443"/>
                    <a:pt x="2502" y="5404"/>
                  </a:cubicBezTo>
                  <a:cubicBezTo>
                    <a:pt x="2369" y="5738"/>
                    <a:pt x="2202" y="6071"/>
                    <a:pt x="2069" y="6372"/>
                  </a:cubicBezTo>
                  <a:cubicBezTo>
                    <a:pt x="2836" y="6438"/>
                    <a:pt x="3603" y="6472"/>
                    <a:pt x="4404" y="6472"/>
                  </a:cubicBezTo>
                  <a:cubicBezTo>
                    <a:pt x="6005" y="6472"/>
                    <a:pt x="7673" y="6338"/>
                    <a:pt x="9407" y="6005"/>
                  </a:cubicBezTo>
                  <a:lnTo>
                    <a:pt x="9174" y="5004"/>
                  </a:lnTo>
                  <a:close/>
                  <a:moveTo>
                    <a:pt x="9607" y="7005"/>
                  </a:moveTo>
                  <a:cubicBezTo>
                    <a:pt x="6922" y="7741"/>
                    <a:pt x="4267" y="8108"/>
                    <a:pt x="1702" y="8108"/>
                  </a:cubicBezTo>
                  <a:cubicBezTo>
                    <a:pt x="1591" y="8108"/>
                    <a:pt x="1479" y="8108"/>
                    <a:pt x="1368" y="8106"/>
                  </a:cubicBezTo>
                  <a:cubicBezTo>
                    <a:pt x="1235" y="8440"/>
                    <a:pt x="1101" y="8773"/>
                    <a:pt x="968" y="9074"/>
                  </a:cubicBezTo>
                  <a:lnTo>
                    <a:pt x="1835" y="9074"/>
                  </a:lnTo>
                  <a:cubicBezTo>
                    <a:pt x="1947" y="9075"/>
                    <a:pt x="2059" y="9076"/>
                    <a:pt x="2171" y="9076"/>
                  </a:cubicBezTo>
                  <a:cubicBezTo>
                    <a:pt x="4545" y="9076"/>
                    <a:pt x="7100" y="8739"/>
                    <a:pt x="9807" y="8006"/>
                  </a:cubicBezTo>
                  <a:lnTo>
                    <a:pt x="9607" y="7005"/>
                  </a:lnTo>
                  <a:close/>
                  <a:moveTo>
                    <a:pt x="10008" y="8940"/>
                  </a:moveTo>
                  <a:cubicBezTo>
                    <a:pt x="6672" y="10041"/>
                    <a:pt x="3436" y="10641"/>
                    <a:pt x="367" y="10741"/>
                  </a:cubicBezTo>
                  <a:cubicBezTo>
                    <a:pt x="201" y="11142"/>
                    <a:pt x="100" y="11475"/>
                    <a:pt x="0" y="11742"/>
                  </a:cubicBezTo>
                  <a:cubicBezTo>
                    <a:pt x="3069" y="11675"/>
                    <a:pt x="6505" y="11142"/>
                    <a:pt x="10208" y="9941"/>
                  </a:cubicBezTo>
                  <a:lnTo>
                    <a:pt x="10008" y="89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2952422" y="3613748"/>
              <a:ext cx="476120" cy="378439"/>
            </a:xfrm>
            <a:custGeom>
              <a:rect b="b" l="l" r="r" t="t"/>
              <a:pathLst>
                <a:path extrusionOk="0" h="8349" w="10504">
                  <a:moveTo>
                    <a:pt x="3808" y="1"/>
                  </a:moveTo>
                  <a:cubicBezTo>
                    <a:pt x="2702" y="1"/>
                    <a:pt x="1522" y="185"/>
                    <a:pt x="530" y="758"/>
                  </a:cubicBezTo>
                  <a:cubicBezTo>
                    <a:pt x="530" y="758"/>
                    <a:pt x="1" y="4594"/>
                    <a:pt x="161" y="4594"/>
                  </a:cubicBezTo>
                  <a:cubicBezTo>
                    <a:pt x="162" y="4594"/>
                    <a:pt x="162" y="4594"/>
                    <a:pt x="163" y="4594"/>
                  </a:cubicBezTo>
                  <a:cubicBezTo>
                    <a:pt x="163" y="4594"/>
                    <a:pt x="1931" y="6095"/>
                    <a:pt x="4366" y="6229"/>
                  </a:cubicBezTo>
                  <a:lnTo>
                    <a:pt x="6601" y="8263"/>
                  </a:lnTo>
                  <a:cubicBezTo>
                    <a:pt x="6659" y="8322"/>
                    <a:pt x="6731" y="8348"/>
                    <a:pt x="6801" y="8348"/>
                  </a:cubicBezTo>
                  <a:cubicBezTo>
                    <a:pt x="6891" y="8348"/>
                    <a:pt x="6978" y="8305"/>
                    <a:pt x="7035" y="8230"/>
                  </a:cubicBezTo>
                  <a:cubicBezTo>
                    <a:pt x="7135" y="8130"/>
                    <a:pt x="7168" y="7963"/>
                    <a:pt x="7068" y="7830"/>
                  </a:cubicBezTo>
                  <a:lnTo>
                    <a:pt x="5667" y="6095"/>
                  </a:lnTo>
                  <a:lnTo>
                    <a:pt x="8069" y="7963"/>
                  </a:lnTo>
                  <a:cubicBezTo>
                    <a:pt x="8138" y="8019"/>
                    <a:pt x="8220" y="8046"/>
                    <a:pt x="8300" y="8046"/>
                  </a:cubicBezTo>
                  <a:cubicBezTo>
                    <a:pt x="8413" y="8046"/>
                    <a:pt x="8525" y="7994"/>
                    <a:pt x="8602" y="7897"/>
                  </a:cubicBezTo>
                  <a:cubicBezTo>
                    <a:pt x="8769" y="7730"/>
                    <a:pt x="8736" y="7496"/>
                    <a:pt x="8569" y="7329"/>
                  </a:cubicBezTo>
                  <a:lnTo>
                    <a:pt x="6468" y="5461"/>
                  </a:lnTo>
                  <a:lnTo>
                    <a:pt x="9336" y="7029"/>
                  </a:lnTo>
                  <a:cubicBezTo>
                    <a:pt x="9390" y="7061"/>
                    <a:pt x="9450" y="7076"/>
                    <a:pt x="9512" y="7076"/>
                  </a:cubicBezTo>
                  <a:cubicBezTo>
                    <a:pt x="9642" y="7076"/>
                    <a:pt x="9779" y="7009"/>
                    <a:pt x="9870" y="6896"/>
                  </a:cubicBezTo>
                  <a:cubicBezTo>
                    <a:pt x="9970" y="6696"/>
                    <a:pt x="9937" y="6462"/>
                    <a:pt x="9737" y="6329"/>
                  </a:cubicBezTo>
                  <a:lnTo>
                    <a:pt x="6834" y="4394"/>
                  </a:lnTo>
                  <a:lnTo>
                    <a:pt x="9937" y="5161"/>
                  </a:lnTo>
                  <a:cubicBezTo>
                    <a:pt x="9976" y="5171"/>
                    <a:pt x="10016" y="5176"/>
                    <a:pt x="10053" y="5176"/>
                  </a:cubicBezTo>
                  <a:cubicBezTo>
                    <a:pt x="10269" y="5176"/>
                    <a:pt x="10442" y="5021"/>
                    <a:pt x="10470" y="4794"/>
                  </a:cubicBezTo>
                  <a:cubicBezTo>
                    <a:pt x="10504" y="4628"/>
                    <a:pt x="10404" y="4427"/>
                    <a:pt x="10237" y="4327"/>
                  </a:cubicBezTo>
                  <a:lnTo>
                    <a:pt x="7468" y="3093"/>
                  </a:lnTo>
                  <a:cubicBezTo>
                    <a:pt x="6901" y="2826"/>
                    <a:pt x="6334" y="2493"/>
                    <a:pt x="5867" y="2059"/>
                  </a:cubicBezTo>
                  <a:lnTo>
                    <a:pt x="5834" y="2026"/>
                  </a:lnTo>
                  <a:cubicBezTo>
                    <a:pt x="5734" y="1926"/>
                    <a:pt x="5800" y="1725"/>
                    <a:pt x="5967" y="1725"/>
                  </a:cubicBezTo>
                  <a:lnTo>
                    <a:pt x="7368" y="1492"/>
                  </a:lnTo>
                  <a:cubicBezTo>
                    <a:pt x="7602" y="1459"/>
                    <a:pt x="7768" y="1292"/>
                    <a:pt x="7835" y="1092"/>
                  </a:cubicBezTo>
                  <a:lnTo>
                    <a:pt x="7869" y="992"/>
                  </a:lnTo>
                  <a:cubicBezTo>
                    <a:pt x="7931" y="804"/>
                    <a:pt x="7789" y="588"/>
                    <a:pt x="7580" y="588"/>
                  </a:cubicBezTo>
                  <a:cubicBezTo>
                    <a:pt x="7565" y="588"/>
                    <a:pt x="7550" y="589"/>
                    <a:pt x="7535" y="591"/>
                  </a:cubicBezTo>
                  <a:cubicBezTo>
                    <a:pt x="7535" y="591"/>
                    <a:pt x="5790" y="1"/>
                    <a:pt x="3808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821857" y="2695552"/>
              <a:ext cx="712186" cy="789288"/>
            </a:xfrm>
            <a:custGeom>
              <a:rect b="b" l="l" r="r" t="t"/>
              <a:pathLst>
                <a:path extrusionOk="0" h="17413" w="15712">
                  <a:moveTo>
                    <a:pt x="15711" y="0"/>
                  </a:moveTo>
                  <a:lnTo>
                    <a:pt x="15711" y="0"/>
                  </a:lnTo>
                  <a:cubicBezTo>
                    <a:pt x="5871" y="5571"/>
                    <a:pt x="0" y="11608"/>
                    <a:pt x="0" y="11608"/>
                  </a:cubicBezTo>
                  <a:cubicBezTo>
                    <a:pt x="0" y="11608"/>
                    <a:pt x="2869" y="16212"/>
                    <a:pt x="5871" y="17413"/>
                  </a:cubicBezTo>
                  <a:lnTo>
                    <a:pt x="15144" y="10241"/>
                  </a:lnTo>
                  <a:lnTo>
                    <a:pt x="15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873258" y="2775691"/>
              <a:ext cx="651719" cy="660784"/>
            </a:xfrm>
            <a:custGeom>
              <a:rect b="b" l="l" r="r" t="t"/>
              <a:pathLst>
                <a:path extrusionOk="0" h="14578" w="14378">
                  <a:moveTo>
                    <a:pt x="11642" y="0"/>
                  </a:moveTo>
                  <a:cubicBezTo>
                    <a:pt x="11308" y="200"/>
                    <a:pt x="11008" y="367"/>
                    <a:pt x="10708" y="567"/>
                  </a:cubicBezTo>
                  <a:cubicBezTo>
                    <a:pt x="11608" y="1201"/>
                    <a:pt x="12843" y="2068"/>
                    <a:pt x="14310" y="2969"/>
                  </a:cubicBezTo>
                  <a:lnTo>
                    <a:pt x="14377" y="1801"/>
                  </a:lnTo>
                  <a:cubicBezTo>
                    <a:pt x="13310" y="1134"/>
                    <a:pt x="12376" y="500"/>
                    <a:pt x="11642" y="0"/>
                  </a:cubicBezTo>
                  <a:close/>
                  <a:moveTo>
                    <a:pt x="8740" y="1868"/>
                  </a:moveTo>
                  <a:cubicBezTo>
                    <a:pt x="8440" y="2068"/>
                    <a:pt x="8173" y="2268"/>
                    <a:pt x="7872" y="2468"/>
                  </a:cubicBezTo>
                  <a:cubicBezTo>
                    <a:pt x="9207" y="3603"/>
                    <a:pt x="11342" y="5304"/>
                    <a:pt x="14110" y="6938"/>
                  </a:cubicBezTo>
                  <a:lnTo>
                    <a:pt x="14177" y="5771"/>
                  </a:lnTo>
                  <a:cubicBezTo>
                    <a:pt x="11842" y="4336"/>
                    <a:pt x="9974" y="2902"/>
                    <a:pt x="8740" y="1868"/>
                  </a:cubicBezTo>
                  <a:close/>
                  <a:moveTo>
                    <a:pt x="5971" y="3836"/>
                  </a:moveTo>
                  <a:cubicBezTo>
                    <a:pt x="5704" y="4036"/>
                    <a:pt x="5437" y="4236"/>
                    <a:pt x="5171" y="4437"/>
                  </a:cubicBezTo>
                  <a:cubicBezTo>
                    <a:pt x="6572" y="5838"/>
                    <a:pt x="8940" y="7972"/>
                    <a:pt x="12142" y="9940"/>
                  </a:cubicBezTo>
                  <a:lnTo>
                    <a:pt x="12976" y="9273"/>
                  </a:lnTo>
                  <a:cubicBezTo>
                    <a:pt x="9807" y="7372"/>
                    <a:pt x="7405" y="5237"/>
                    <a:pt x="5971" y="3836"/>
                  </a:cubicBezTo>
                  <a:close/>
                  <a:moveTo>
                    <a:pt x="3336" y="5871"/>
                  </a:moveTo>
                  <a:cubicBezTo>
                    <a:pt x="3069" y="6104"/>
                    <a:pt x="2802" y="6305"/>
                    <a:pt x="2535" y="6538"/>
                  </a:cubicBezTo>
                  <a:cubicBezTo>
                    <a:pt x="3870" y="8039"/>
                    <a:pt x="6071" y="10241"/>
                    <a:pt x="9107" y="12275"/>
                  </a:cubicBezTo>
                  <a:lnTo>
                    <a:pt x="9974" y="11608"/>
                  </a:lnTo>
                  <a:cubicBezTo>
                    <a:pt x="6905" y="9607"/>
                    <a:pt x="4670" y="7372"/>
                    <a:pt x="3336" y="5871"/>
                  </a:cubicBezTo>
                  <a:close/>
                  <a:moveTo>
                    <a:pt x="767" y="8039"/>
                  </a:moveTo>
                  <a:cubicBezTo>
                    <a:pt x="501" y="8306"/>
                    <a:pt x="234" y="8539"/>
                    <a:pt x="0" y="8740"/>
                  </a:cubicBezTo>
                  <a:cubicBezTo>
                    <a:pt x="1268" y="10307"/>
                    <a:pt x="3303" y="12542"/>
                    <a:pt x="6138" y="14577"/>
                  </a:cubicBezTo>
                  <a:lnTo>
                    <a:pt x="6972" y="13910"/>
                  </a:lnTo>
                  <a:cubicBezTo>
                    <a:pt x="4070" y="11875"/>
                    <a:pt x="2035" y="9640"/>
                    <a:pt x="767" y="80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431725" y="4172906"/>
              <a:ext cx="396208" cy="473400"/>
            </a:xfrm>
            <a:custGeom>
              <a:rect b="b" l="l" r="r" t="t"/>
              <a:pathLst>
                <a:path extrusionOk="0" h="10444" w="8741">
                  <a:moveTo>
                    <a:pt x="6076" y="1"/>
                  </a:moveTo>
                  <a:cubicBezTo>
                    <a:pt x="5479" y="1"/>
                    <a:pt x="4860" y="293"/>
                    <a:pt x="4337" y="898"/>
                  </a:cubicBezTo>
                  <a:cubicBezTo>
                    <a:pt x="4271" y="964"/>
                    <a:pt x="4237" y="1031"/>
                    <a:pt x="4171" y="1098"/>
                  </a:cubicBezTo>
                  <a:cubicBezTo>
                    <a:pt x="3870" y="1532"/>
                    <a:pt x="2770" y="3066"/>
                    <a:pt x="2303" y="4233"/>
                  </a:cubicBezTo>
                  <a:lnTo>
                    <a:pt x="134" y="6302"/>
                  </a:lnTo>
                  <a:cubicBezTo>
                    <a:pt x="1" y="6402"/>
                    <a:pt x="1" y="6602"/>
                    <a:pt x="101" y="6735"/>
                  </a:cubicBezTo>
                  <a:cubicBezTo>
                    <a:pt x="179" y="6813"/>
                    <a:pt x="269" y="6846"/>
                    <a:pt x="356" y="6846"/>
                  </a:cubicBezTo>
                  <a:cubicBezTo>
                    <a:pt x="418" y="6846"/>
                    <a:pt x="479" y="6830"/>
                    <a:pt x="535" y="6802"/>
                  </a:cubicBezTo>
                  <a:lnTo>
                    <a:pt x="2336" y="5534"/>
                  </a:lnTo>
                  <a:lnTo>
                    <a:pt x="2336" y="5534"/>
                  </a:lnTo>
                  <a:lnTo>
                    <a:pt x="334" y="7769"/>
                  </a:lnTo>
                  <a:cubicBezTo>
                    <a:pt x="201" y="7903"/>
                    <a:pt x="168" y="8103"/>
                    <a:pt x="268" y="8270"/>
                  </a:cubicBezTo>
                  <a:cubicBezTo>
                    <a:pt x="340" y="8396"/>
                    <a:pt x="461" y="8454"/>
                    <a:pt x="589" y="8454"/>
                  </a:cubicBezTo>
                  <a:cubicBezTo>
                    <a:pt x="697" y="8454"/>
                    <a:pt x="810" y="8413"/>
                    <a:pt x="902" y="8336"/>
                  </a:cubicBezTo>
                  <a:lnTo>
                    <a:pt x="2936" y="6368"/>
                  </a:lnTo>
                  <a:lnTo>
                    <a:pt x="2936" y="6368"/>
                  </a:lnTo>
                  <a:lnTo>
                    <a:pt x="1168" y="9104"/>
                  </a:lnTo>
                  <a:cubicBezTo>
                    <a:pt x="1068" y="9270"/>
                    <a:pt x="1068" y="9471"/>
                    <a:pt x="1202" y="9604"/>
                  </a:cubicBezTo>
                  <a:cubicBezTo>
                    <a:pt x="1281" y="9700"/>
                    <a:pt x="1391" y="9742"/>
                    <a:pt x="1503" y="9742"/>
                  </a:cubicBezTo>
                  <a:cubicBezTo>
                    <a:pt x="1625" y="9742"/>
                    <a:pt x="1748" y="9691"/>
                    <a:pt x="1836" y="9604"/>
                  </a:cubicBezTo>
                  <a:lnTo>
                    <a:pt x="3970" y="6835"/>
                  </a:lnTo>
                  <a:lnTo>
                    <a:pt x="2970" y="9837"/>
                  </a:lnTo>
                  <a:cubicBezTo>
                    <a:pt x="2903" y="10071"/>
                    <a:pt x="3003" y="10304"/>
                    <a:pt x="3203" y="10405"/>
                  </a:cubicBezTo>
                  <a:cubicBezTo>
                    <a:pt x="3257" y="10431"/>
                    <a:pt x="3315" y="10444"/>
                    <a:pt x="3374" y="10444"/>
                  </a:cubicBezTo>
                  <a:cubicBezTo>
                    <a:pt x="3534" y="10444"/>
                    <a:pt x="3697" y="10351"/>
                    <a:pt x="3770" y="10204"/>
                  </a:cubicBezTo>
                  <a:lnTo>
                    <a:pt x="5238" y="7469"/>
                  </a:lnTo>
                  <a:cubicBezTo>
                    <a:pt x="5538" y="6935"/>
                    <a:pt x="5938" y="6435"/>
                    <a:pt x="6372" y="6001"/>
                  </a:cubicBezTo>
                  <a:cubicBezTo>
                    <a:pt x="6415" y="5969"/>
                    <a:pt x="6464" y="5954"/>
                    <a:pt x="6512" y="5954"/>
                  </a:cubicBezTo>
                  <a:cubicBezTo>
                    <a:pt x="6613" y="5954"/>
                    <a:pt x="6706" y="6021"/>
                    <a:pt x="6706" y="6135"/>
                  </a:cubicBezTo>
                  <a:lnTo>
                    <a:pt x="6839" y="7569"/>
                  </a:lnTo>
                  <a:cubicBezTo>
                    <a:pt x="6839" y="7769"/>
                    <a:pt x="6973" y="7969"/>
                    <a:pt x="7173" y="8036"/>
                  </a:cubicBezTo>
                  <a:lnTo>
                    <a:pt x="7273" y="8070"/>
                  </a:lnTo>
                  <a:cubicBezTo>
                    <a:pt x="7319" y="8092"/>
                    <a:pt x="7366" y="8103"/>
                    <a:pt x="7412" y="8103"/>
                  </a:cubicBezTo>
                  <a:cubicBezTo>
                    <a:pt x="7568" y="8103"/>
                    <a:pt x="7706" y="7983"/>
                    <a:pt x="7706" y="7803"/>
                  </a:cubicBezTo>
                  <a:cubicBezTo>
                    <a:pt x="7706" y="7803"/>
                    <a:pt x="8740" y="4734"/>
                    <a:pt x="8173" y="2032"/>
                  </a:cubicBezTo>
                  <a:cubicBezTo>
                    <a:pt x="8107" y="1632"/>
                    <a:pt x="7940" y="1265"/>
                    <a:pt x="7740" y="931"/>
                  </a:cubicBezTo>
                  <a:cubicBezTo>
                    <a:pt x="7297" y="318"/>
                    <a:pt x="6698" y="1"/>
                    <a:pt x="6076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618666" y="4470299"/>
              <a:ext cx="993443" cy="492801"/>
            </a:xfrm>
            <a:custGeom>
              <a:rect b="b" l="l" r="r" t="t"/>
              <a:pathLst>
                <a:path extrusionOk="0" h="10872" w="21917">
                  <a:moveTo>
                    <a:pt x="13077" y="0"/>
                  </a:moveTo>
                  <a:cubicBezTo>
                    <a:pt x="12786" y="0"/>
                    <a:pt x="12485" y="14"/>
                    <a:pt x="12176" y="41"/>
                  </a:cubicBezTo>
                  <a:cubicBezTo>
                    <a:pt x="3469" y="808"/>
                    <a:pt x="0" y="1809"/>
                    <a:pt x="0" y="1809"/>
                  </a:cubicBezTo>
                  <a:lnTo>
                    <a:pt x="567" y="9514"/>
                  </a:lnTo>
                  <a:cubicBezTo>
                    <a:pt x="567" y="9514"/>
                    <a:pt x="7377" y="10871"/>
                    <a:pt x="14425" y="10871"/>
                  </a:cubicBezTo>
                  <a:cubicBezTo>
                    <a:pt x="15422" y="10871"/>
                    <a:pt x="16424" y="10844"/>
                    <a:pt x="17413" y="10782"/>
                  </a:cubicBezTo>
                  <a:cubicBezTo>
                    <a:pt x="21916" y="9688"/>
                    <a:pt x="20960" y="0"/>
                    <a:pt x="13077" y="0"/>
                  </a:cubicBez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844521" y="4538426"/>
              <a:ext cx="848259" cy="507351"/>
            </a:xfrm>
            <a:custGeom>
              <a:rect b="b" l="l" r="r" t="t"/>
              <a:pathLst>
                <a:path extrusionOk="0" h="11193" w="18714">
                  <a:moveTo>
                    <a:pt x="17359" y="0"/>
                  </a:moveTo>
                  <a:cubicBezTo>
                    <a:pt x="17333" y="0"/>
                    <a:pt x="17306" y="2"/>
                    <a:pt x="17279" y="6"/>
                  </a:cubicBezTo>
                  <a:lnTo>
                    <a:pt x="9741" y="1273"/>
                  </a:lnTo>
                  <a:cubicBezTo>
                    <a:pt x="9741" y="1273"/>
                    <a:pt x="8584" y="822"/>
                    <a:pt x="7773" y="822"/>
                  </a:cubicBezTo>
                  <a:cubicBezTo>
                    <a:pt x="7527" y="822"/>
                    <a:pt x="7312" y="864"/>
                    <a:pt x="7172" y="973"/>
                  </a:cubicBezTo>
                  <a:cubicBezTo>
                    <a:pt x="5538" y="2307"/>
                    <a:pt x="2102" y="7111"/>
                    <a:pt x="301" y="9446"/>
                  </a:cubicBezTo>
                  <a:cubicBezTo>
                    <a:pt x="0" y="9846"/>
                    <a:pt x="34" y="10380"/>
                    <a:pt x="334" y="10780"/>
                  </a:cubicBezTo>
                  <a:cubicBezTo>
                    <a:pt x="538" y="11035"/>
                    <a:pt x="840" y="11193"/>
                    <a:pt x="1165" y="11193"/>
                  </a:cubicBezTo>
                  <a:cubicBezTo>
                    <a:pt x="1265" y="11193"/>
                    <a:pt x="1366" y="11178"/>
                    <a:pt x="1468" y="11147"/>
                  </a:cubicBezTo>
                  <a:lnTo>
                    <a:pt x="9607" y="8778"/>
                  </a:lnTo>
                  <a:lnTo>
                    <a:pt x="17313" y="8979"/>
                  </a:lnTo>
                  <a:cubicBezTo>
                    <a:pt x="17846" y="8979"/>
                    <a:pt x="18313" y="8578"/>
                    <a:pt x="18380" y="8045"/>
                  </a:cubicBezTo>
                  <a:cubicBezTo>
                    <a:pt x="18714" y="5143"/>
                    <a:pt x="18580" y="2541"/>
                    <a:pt x="17880" y="372"/>
                  </a:cubicBezTo>
                  <a:cubicBezTo>
                    <a:pt x="17790" y="133"/>
                    <a:pt x="17592" y="0"/>
                    <a:pt x="173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488622" y="3841609"/>
              <a:ext cx="1235356" cy="1117414"/>
            </a:xfrm>
            <a:custGeom>
              <a:rect b="b" l="l" r="r" t="t"/>
              <a:pathLst>
                <a:path extrusionOk="0" h="24652" w="27254">
                  <a:moveTo>
                    <a:pt x="9505" y="0"/>
                  </a:moveTo>
                  <a:cubicBezTo>
                    <a:pt x="5115" y="0"/>
                    <a:pt x="1" y="6405"/>
                    <a:pt x="1" y="6405"/>
                  </a:cubicBezTo>
                  <a:cubicBezTo>
                    <a:pt x="6772" y="13877"/>
                    <a:pt x="14444" y="21183"/>
                    <a:pt x="17146" y="23718"/>
                  </a:cubicBezTo>
                  <a:cubicBezTo>
                    <a:pt x="17780" y="24318"/>
                    <a:pt x="18647" y="24652"/>
                    <a:pt x="19514" y="24652"/>
                  </a:cubicBezTo>
                  <a:lnTo>
                    <a:pt x="21683" y="24652"/>
                  </a:lnTo>
                  <a:cubicBezTo>
                    <a:pt x="24818" y="24652"/>
                    <a:pt x="27253" y="21983"/>
                    <a:pt x="26986" y="18848"/>
                  </a:cubicBezTo>
                  <a:cubicBezTo>
                    <a:pt x="26920" y="18181"/>
                    <a:pt x="26686" y="17547"/>
                    <a:pt x="26253" y="17013"/>
                  </a:cubicBezTo>
                  <a:cubicBezTo>
                    <a:pt x="23951" y="14078"/>
                    <a:pt x="15945" y="4070"/>
                    <a:pt x="12042" y="901"/>
                  </a:cubicBezTo>
                  <a:cubicBezTo>
                    <a:pt x="11259" y="265"/>
                    <a:pt x="10397" y="0"/>
                    <a:pt x="9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1025966" y="2693649"/>
              <a:ext cx="1261056" cy="1364222"/>
            </a:xfrm>
            <a:custGeom>
              <a:rect b="b" l="l" r="r" t="t"/>
              <a:pathLst>
                <a:path extrusionOk="0" h="30097" w="27821">
                  <a:moveTo>
                    <a:pt x="12443" y="1"/>
                  </a:moveTo>
                  <a:cubicBezTo>
                    <a:pt x="12038" y="1"/>
                    <a:pt x="11627" y="14"/>
                    <a:pt x="11208" y="42"/>
                  </a:cubicBezTo>
                  <a:cubicBezTo>
                    <a:pt x="3469" y="8615"/>
                    <a:pt x="3369" y="19289"/>
                    <a:pt x="0" y="24460"/>
                  </a:cubicBezTo>
                  <a:lnTo>
                    <a:pt x="17213" y="30097"/>
                  </a:lnTo>
                  <a:cubicBezTo>
                    <a:pt x="20682" y="18589"/>
                    <a:pt x="27820" y="17054"/>
                    <a:pt x="27353" y="7047"/>
                  </a:cubicBezTo>
                  <a:cubicBezTo>
                    <a:pt x="27353" y="7047"/>
                    <a:pt x="21747" y="1"/>
                    <a:pt x="12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1025966" y="3731237"/>
              <a:ext cx="210184" cy="139155"/>
            </a:xfrm>
            <a:custGeom>
              <a:rect b="b" l="l" r="r" t="t"/>
              <a:pathLst>
                <a:path extrusionOk="0" h="3070" w="4637">
                  <a:moveTo>
                    <a:pt x="834" y="1"/>
                  </a:moveTo>
                  <a:cubicBezTo>
                    <a:pt x="567" y="568"/>
                    <a:pt x="300" y="1102"/>
                    <a:pt x="0" y="1569"/>
                  </a:cubicBezTo>
                  <a:lnTo>
                    <a:pt x="4637" y="3070"/>
                  </a:lnTo>
                  <a:cubicBezTo>
                    <a:pt x="3269" y="2169"/>
                    <a:pt x="2002" y="1135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1110637" y="3486288"/>
              <a:ext cx="783259" cy="465740"/>
            </a:xfrm>
            <a:custGeom>
              <a:rect b="b" l="l" r="r" t="t"/>
              <a:pathLst>
                <a:path extrusionOk="0" h="10275" w="17280">
                  <a:moveTo>
                    <a:pt x="868" y="1"/>
                  </a:moveTo>
                  <a:cubicBezTo>
                    <a:pt x="567" y="1002"/>
                    <a:pt x="300" y="1936"/>
                    <a:pt x="0" y="2836"/>
                  </a:cubicBezTo>
                  <a:cubicBezTo>
                    <a:pt x="1935" y="4871"/>
                    <a:pt x="4203" y="6606"/>
                    <a:pt x="6772" y="7873"/>
                  </a:cubicBezTo>
                  <a:cubicBezTo>
                    <a:pt x="9741" y="9308"/>
                    <a:pt x="12876" y="10108"/>
                    <a:pt x="16145" y="10275"/>
                  </a:cubicBezTo>
                  <a:cubicBezTo>
                    <a:pt x="16512" y="9374"/>
                    <a:pt x="16879" y="8540"/>
                    <a:pt x="17279" y="7740"/>
                  </a:cubicBezTo>
                  <a:lnTo>
                    <a:pt x="17246" y="7740"/>
                  </a:lnTo>
                  <a:cubicBezTo>
                    <a:pt x="13977" y="7740"/>
                    <a:pt x="10841" y="7006"/>
                    <a:pt x="7906" y="5572"/>
                  </a:cubicBezTo>
                  <a:cubicBezTo>
                    <a:pt x="5171" y="4237"/>
                    <a:pt x="2769" y="2303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1192272" y="3203581"/>
              <a:ext cx="852792" cy="518637"/>
            </a:xfrm>
            <a:custGeom>
              <a:rect b="b" l="l" r="r" t="t"/>
              <a:pathLst>
                <a:path extrusionOk="0" h="11442" w="18814">
                  <a:moveTo>
                    <a:pt x="1068" y="0"/>
                  </a:moveTo>
                  <a:cubicBezTo>
                    <a:pt x="668" y="1101"/>
                    <a:pt x="301" y="2168"/>
                    <a:pt x="1" y="3202"/>
                  </a:cubicBezTo>
                  <a:cubicBezTo>
                    <a:pt x="1802" y="5904"/>
                    <a:pt x="4270" y="8073"/>
                    <a:pt x="7239" y="9540"/>
                  </a:cubicBezTo>
                  <a:cubicBezTo>
                    <a:pt x="9808" y="10808"/>
                    <a:pt x="12576" y="11442"/>
                    <a:pt x="15445" y="11442"/>
                  </a:cubicBezTo>
                  <a:cubicBezTo>
                    <a:pt x="15945" y="11442"/>
                    <a:pt x="16446" y="11408"/>
                    <a:pt x="16913" y="11375"/>
                  </a:cubicBezTo>
                  <a:cubicBezTo>
                    <a:pt x="17546" y="10374"/>
                    <a:pt x="18180" y="9440"/>
                    <a:pt x="18814" y="8540"/>
                  </a:cubicBezTo>
                  <a:lnTo>
                    <a:pt x="18814" y="8540"/>
                  </a:lnTo>
                  <a:cubicBezTo>
                    <a:pt x="17713" y="8773"/>
                    <a:pt x="16612" y="8906"/>
                    <a:pt x="15445" y="8906"/>
                  </a:cubicBezTo>
                  <a:cubicBezTo>
                    <a:pt x="12976" y="8906"/>
                    <a:pt x="10575" y="8339"/>
                    <a:pt x="8340" y="7239"/>
                  </a:cubicBezTo>
                  <a:cubicBezTo>
                    <a:pt x="5171" y="5704"/>
                    <a:pt x="2636" y="3136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1302644" y="2881530"/>
              <a:ext cx="943537" cy="610879"/>
            </a:xfrm>
            <a:custGeom>
              <a:rect b="b" l="l" r="r" t="t"/>
              <a:pathLst>
                <a:path extrusionOk="0" h="13477" w="20816">
                  <a:moveTo>
                    <a:pt x="2002" y="0"/>
                  </a:moveTo>
                  <a:cubicBezTo>
                    <a:pt x="1235" y="1234"/>
                    <a:pt x="601" y="2502"/>
                    <a:pt x="1" y="3736"/>
                  </a:cubicBezTo>
                  <a:cubicBezTo>
                    <a:pt x="1101" y="7372"/>
                    <a:pt x="3637" y="10407"/>
                    <a:pt x="7039" y="12075"/>
                  </a:cubicBezTo>
                  <a:cubicBezTo>
                    <a:pt x="8907" y="13009"/>
                    <a:pt x="10908" y="13476"/>
                    <a:pt x="13010" y="13476"/>
                  </a:cubicBezTo>
                  <a:cubicBezTo>
                    <a:pt x="15045" y="13476"/>
                    <a:pt x="17013" y="13009"/>
                    <a:pt x="18781" y="12175"/>
                  </a:cubicBezTo>
                  <a:cubicBezTo>
                    <a:pt x="19648" y="10808"/>
                    <a:pt x="20382" y="9373"/>
                    <a:pt x="20815" y="7706"/>
                  </a:cubicBezTo>
                  <a:lnTo>
                    <a:pt x="20815" y="7706"/>
                  </a:lnTo>
                  <a:cubicBezTo>
                    <a:pt x="18781" y="9740"/>
                    <a:pt x="16012" y="10908"/>
                    <a:pt x="13010" y="10908"/>
                  </a:cubicBezTo>
                  <a:cubicBezTo>
                    <a:pt x="11309" y="10908"/>
                    <a:pt x="9674" y="10541"/>
                    <a:pt x="8173" y="9807"/>
                  </a:cubicBezTo>
                  <a:cubicBezTo>
                    <a:pt x="5371" y="8439"/>
                    <a:pt x="3303" y="5938"/>
                    <a:pt x="2436" y="2969"/>
                  </a:cubicBezTo>
                  <a:cubicBezTo>
                    <a:pt x="2169" y="2001"/>
                    <a:pt x="2035" y="1001"/>
                    <a:pt x="2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1496191" y="2693467"/>
              <a:ext cx="759054" cy="567591"/>
            </a:xfrm>
            <a:custGeom>
              <a:rect b="b" l="l" r="r" t="t"/>
              <a:pathLst>
                <a:path extrusionOk="0" h="12522" w="16746">
                  <a:moveTo>
                    <a:pt x="2009" y="1"/>
                  </a:moveTo>
                  <a:cubicBezTo>
                    <a:pt x="1774" y="1"/>
                    <a:pt x="1537" y="5"/>
                    <a:pt x="1301" y="13"/>
                  </a:cubicBezTo>
                  <a:cubicBezTo>
                    <a:pt x="267" y="1981"/>
                    <a:pt x="0" y="4282"/>
                    <a:pt x="601" y="6417"/>
                  </a:cubicBezTo>
                  <a:cubicBezTo>
                    <a:pt x="1268" y="8719"/>
                    <a:pt x="2869" y="10620"/>
                    <a:pt x="5004" y="11654"/>
                  </a:cubicBezTo>
                  <a:cubicBezTo>
                    <a:pt x="6171" y="12255"/>
                    <a:pt x="7439" y="12522"/>
                    <a:pt x="8740" y="12522"/>
                  </a:cubicBezTo>
                  <a:cubicBezTo>
                    <a:pt x="12209" y="12522"/>
                    <a:pt x="15311" y="10454"/>
                    <a:pt x="16579" y="7218"/>
                  </a:cubicBezTo>
                  <a:lnTo>
                    <a:pt x="16746" y="6784"/>
                  </a:lnTo>
                  <a:cubicBezTo>
                    <a:pt x="16445" y="6417"/>
                    <a:pt x="15778" y="5717"/>
                    <a:pt x="14778" y="4883"/>
                  </a:cubicBezTo>
                  <a:lnTo>
                    <a:pt x="14244" y="6284"/>
                  </a:lnTo>
                  <a:cubicBezTo>
                    <a:pt x="13310" y="8519"/>
                    <a:pt x="11175" y="9987"/>
                    <a:pt x="8740" y="9987"/>
                  </a:cubicBezTo>
                  <a:cubicBezTo>
                    <a:pt x="7806" y="9987"/>
                    <a:pt x="6939" y="9786"/>
                    <a:pt x="6138" y="9386"/>
                  </a:cubicBezTo>
                  <a:cubicBezTo>
                    <a:pt x="4637" y="8652"/>
                    <a:pt x="3503" y="7318"/>
                    <a:pt x="3069" y="5717"/>
                  </a:cubicBezTo>
                  <a:cubicBezTo>
                    <a:pt x="2602" y="4116"/>
                    <a:pt x="2836" y="2381"/>
                    <a:pt x="3703" y="980"/>
                  </a:cubicBezTo>
                  <a:lnTo>
                    <a:pt x="4203" y="146"/>
                  </a:lnTo>
                  <a:cubicBezTo>
                    <a:pt x="3515" y="44"/>
                    <a:pt x="2769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1733571" y="2722749"/>
              <a:ext cx="337237" cy="308499"/>
            </a:xfrm>
            <a:custGeom>
              <a:rect b="b" l="l" r="r" t="t"/>
              <a:pathLst>
                <a:path extrusionOk="0" h="6806" w="7440">
                  <a:moveTo>
                    <a:pt x="1635" y="1"/>
                  </a:moveTo>
                  <a:lnTo>
                    <a:pt x="634" y="1668"/>
                  </a:lnTo>
                  <a:cubicBezTo>
                    <a:pt x="134" y="2469"/>
                    <a:pt x="0" y="3470"/>
                    <a:pt x="267" y="4370"/>
                  </a:cubicBezTo>
                  <a:cubicBezTo>
                    <a:pt x="534" y="5271"/>
                    <a:pt x="1168" y="6038"/>
                    <a:pt x="2002" y="6472"/>
                  </a:cubicBezTo>
                  <a:cubicBezTo>
                    <a:pt x="2469" y="6705"/>
                    <a:pt x="2969" y="6805"/>
                    <a:pt x="3503" y="6805"/>
                  </a:cubicBezTo>
                  <a:cubicBezTo>
                    <a:pt x="4904" y="6805"/>
                    <a:pt x="6105" y="5971"/>
                    <a:pt x="6638" y="4671"/>
                  </a:cubicBezTo>
                  <a:lnTo>
                    <a:pt x="7439" y="2669"/>
                  </a:lnTo>
                  <a:cubicBezTo>
                    <a:pt x="5905" y="1635"/>
                    <a:pt x="3937" y="634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1762308" y="2526209"/>
              <a:ext cx="370462" cy="463610"/>
            </a:xfrm>
            <a:custGeom>
              <a:rect b="b" l="l" r="r" t="t"/>
              <a:pathLst>
                <a:path extrusionOk="0" h="10228" w="8173">
                  <a:moveTo>
                    <a:pt x="4737" y="0"/>
                  </a:moveTo>
                  <a:lnTo>
                    <a:pt x="767" y="6471"/>
                  </a:lnTo>
                  <a:cubicBezTo>
                    <a:pt x="0" y="7706"/>
                    <a:pt x="467" y="9340"/>
                    <a:pt x="1768" y="9974"/>
                  </a:cubicBezTo>
                  <a:cubicBezTo>
                    <a:pt x="2122" y="10146"/>
                    <a:pt x="2495" y="10227"/>
                    <a:pt x="2862" y="10227"/>
                  </a:cubicBezTo>
                  <a:cubicBezTo>
                    <a:pt x="3845" y="10227"/>
                    <a:pt x="4782" y="9645"/>
                    <a:pt x="5171" y="8673"/>
                  </a:cubicBezTo>
                  <a:lnTo>
                    <a:pt x="8173" y="1134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1930110" y="2445073"/>
              <a:ext cx="373544" cy="173332"/>
            </a:xfrm>
            <a:custGeom>
              <a:rect b="b" l="l" r="r" t="t"/>
              <a:pathLst>
                <a:path extrusionOk="0" h="3824" w="8241">
                  <a:moveTo>
                    <a:pt x="1085" y="0"/>
                  </a:moveTo>
                  <a:cubicBezTo>
                    <a:pt x="638" y="0"/>
                    <a:pt x="249" y="329"/>
                    <a:pt x="168" y="789"/>
                  </a:cubicBezTo>
                  <a:lnTo>
                    <a:pt x="101" y="1156"/>
                  </a:lnTo>
                  <a:cubicBezTo>
                    <a:pt x="1" y="1657"/>
                    <a:pt x="301" y="2124"/>
                    <a:pt x="801" y="2257"/>
                  </a:cubicBezTo>
                  <a:lnTo>
                    <a:pt x="6939" y="3792"/>
                  </a:lnTo>
                  <a:cubicBezTo>
                    <a:pt x="7015" y="3813"/>
                    <a:pt x="7091" y="3823"/>
                    <a:pt x="7167" y="3823"/>
                  </a:cubicBezTo>
                  <a:cubicBezTo>
                    <a:pt x="7559" y="3823"/>
                    <a:pt x="7933" y="3549"/>
                    <a:pt x="8073" y="3158"/>
                  </a:cubicBezTo>
                  <a:cubicBezTo>
                    <a:pt x="8240" y="2657"/>
                    <a:pt x="7940" y="2124"/>
                    <a:pt x="7439" y="1957"/>
                  </a:cubicBezTo>
                  <a:lnTo>
                    <a:pt x="1402" y="56"/>
                  </a:lnTo>
                  <a:cubicBezTo>
                    <a:pt x="1295" y="18"/>
                    <a:pt x="1189" y="0"/>
                    <a:pt x="1085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1952819" y="2314531"/>
              <a:ext cx="358359" cy="415472"/>
            </a:xfrm>
            <a:custGeom>
              <a:rect b="b" l="l" r="r" t="t"/>
              <a:pathLst>
                <a:path extrusionOk="0" h="9166" w="7906">
                  <a:moveTo>
                    <a:pt x="3965" y="0"/>
                  </a:moveTo>
                  <a:cubicBezTo>
                    <a:pt x="3791" y="0"/>
                    <a:pt x="3615" y="11"/>
                    <a:pt x="3436" y="33"/>
                  </a:cubicBezTo>
                  <a:cubicBezTo>
                    <a:pt x="2335" y="133"/>
                    <a:pt x="1468" y="934"/>
                    <a:pt x="1201" y="2001"/>
                  </a:cubicBezTo>
                  <a:lnTo>
                    <a:pt x="334" y="5471"/>
                  </a:lnTo>
                  <a:cubicBezTo>
                    <a:pt x="0" y="6805"/>
                    <a:pt x="601" y="8173"/>
                    <a:pt x="1835" y="8840"/>
                  </a:cubicBezTo>
                  <a:cubicBezTo>
                    <a:pt x="2267" y="9060"/>
                    <a:pt x="2729" y="9165"/>
                    <a:pt x="3185" y="9165"/>
                  </a:cubicBezTo>
                  <a:cubicBezTo>
                    <a:pt x="4317" y="9165"/>
                    <a:pt x="5415" y="8522"/>
                    <a:pt x="5938" y="7405"/>
                  </a:cubicBezTo>
                  <a:lnTo>
                    <a:pt x="7506" y="3903"/>
                  </a:lnTo>
                  <a:cubicBezTo>
                    <a:pt x="7906" y="3002"/>
                    <a:pt x="7739" y="1935"/>
                    <a:pt x="7005" y="1268"/>
                  </a:cubicBezTo>
                  <a:cubicBezTo>
                    <a:pt x="6110" y="459"/>
                    <a:pt x="5089" y="0"/>
                    <a:pt x="3965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1018532" y="3608672"/>
              <a:ext cx="1390965" cy="546514"/>
            </a:xfrm>
            <a:custGeom>
              <a:rect b="b" l="l" r="r" t="t"/>
              <a:pathLst>
                <a:path extrusionOk="0" h="12057" w="30687">
                  <a:moveTo>
                    <a:pt x="19246" y="1"/>
                  </a:moveTo>
                  <a:cubicBezTo>
                    <a:pt x="12401" y="1"/>
                    <a:pt x="4393" y="842"/>
                    <a:pt x="164" y="4273"/>
                  </a:cubicBezTo>
                  <a:cubicBezTo>
                    <a:pt x="0" y="9282"/>
                    <a:pt x="7736" y="12057"/>
                    <a:pt x="16780" y="12057"/>
                  </a:cubicBezTo>
                  <a:cubicBezTo>
                    <a:pt x="20625" y="12057"/>
                    <a:pt x="24707" y="11555"/>
                    <a:pt x="28518" y="10510"/>
                  </a:cubicBezTo>
                  <a:lnTo>
                    <a:pt x="29952" y="5573"/>
                  </a:lnTo>
                  <a:cubicBezTo>
                    <a:pt x="30686" y="3038"/>
                    <a:pt x="28918" y="470"/>
                    <a:pt x="26283" y="270"/>
                  </a:cubicBezTo>
                  <a:cubicBezTo>
                    <a:pt x="24287" y="123"/>
                    <a:pt x="21851" y="1"/>
                    <a:pt x="19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1715440" y="3923107"/>
              <a:ext cx="595739" cy="964886"/>
            </a:xfrm>
            <a:custGeom>
              <a:rect b="b" l="l" r="r" t="t"/>
              <a:pathLst>
                <a:path extrusionOk="0" h="21287" w="13143">
                  <a:moveTo>
                    <a:pt x="8656" y="1"/>
                  </a:moveTo>
                  <a:cubicBezTo>
                    <a:pt x="8396" y="1"/>
                    <a:pt x="8134" y="24"/>
                    <a:pt x="7872" y="71"/>
                  </a:cubicBezTo>
                  <a:cubicBezTo>
                    <a:pt x="5537" y="504"/>
                    <a:pt x="3703" y="2306"/>
                    <a:pt x="3236" y="4641"/>
                  </a:cubicBezTo>
                  <a:lnTo>
                    <a:pt x="0" y="20452"/>
                  </a:lnTo>
                  <a:lnTo>
                    <a:pt x="7772" y="21286"/>
                  </a:lnTo>
                  <a:lnTo>
                    <a:pt x="13143" y="3573"/>
                  </a:lnTo>
                  <a:lnTo>
                    <a:pt x="12809" y="2739"/>
                  </a:lnTo>
                  <a:cubicBezTo>
                    <a:pt x="12083" y="1053"/>
                    <a:pt x="10419" y="1"/>
                    <a:pt x="8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1677637" y="4321353"/>
              <a:ext cx="721251" cy="686077"/>
            </a:xfrm>
            <a:custGeom>
              <a:rect b="b" l="l" r="r" t="t"/>
              <a:pathLst>
                <a:path extrusionOk="0" h="15136" w="15912">
                  <a:moveTo>
                    <a:pt x="8569" y="1"/>
                  </a:moveTo>
                  <a:cubicBezTo>
                    <a:pt x="6409" y="1"/>
                    <a:pt x="4133" y="566"/>
                    <a:pt x="3069" y="858"/>
                  </a:cubicBezTo>
                  <a:cubicBezTo>
                    <a:pt x="2669" y="992"/>
                    <a:pt x="2402" y="1292"/>
                    <a:pt x="2335" y="1692"/>
                  </a:cubicBezTo>
                  <a:lnTo>
                    <a:pt x="601" y="11900"/>
                  </a:lnTo>
                  <a:lnTo>
                    <a:pt x="0" y="15135"/>
                  </a:lnTo>
                  <a:lnTo>
                    <a:pt x="15411" y="15135"/>
                  </a:lnTo>
                  <a:cubicBezTo>
                    <a:pt x="15778" y="15135"/>
                    <a:pt x="15912" y="14635"/>
                    <a:pt x="15611" y="14435"/>
                  </a:cubicBezTo>
                  <a:lnTo>
                    <a:pt x="10041" y="10332"/>
                  </a:lnTo>
                  <a:lnTo>
                    <a:pt x="12509" y="1959"/>
                  </a:lnTo>
                  <a:cubicBezTo>
                    <a:pt x="12609" y="1526"/>
                    <a:pt x="12442" y="1059"/>
                    <a:pt x="12042" y="792"/>
                  </a:cubicBezTo>
                  <a:cubicBezTo>
                    <a:pt x="11117" y="204"/>
                    <a:pt x="9864" y="1"/>
                    <a:pt x="8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1757775" y="2252387"/>
              <a:ext cx="824054" cy="327265"/>
            </a:xfrm>
            <a:custGeom>
              <a:rect b="b" l="l" r="r" t="t"/>
              <a:pathLst>
                <a:path extrusionOk="0" h="7220" w="18180">
                  <a:moveTo>
                    <a:pt x="2376" y="0"/>
                  </a:moveTo>
                  <a:cubicBezTo>
                    <a:pt x="1264" y="0"/>
                    <a:pt x="543" y="217"/>
                    <a:pt x="400" y="671"/>
                  </a:cubicBezTo>
                  <a:cubicBezTo>
                    <a:pt x="0" y="1805"/>
                    <a:pt x="3569" y="4040"/>
                    <a:pt x="8373" y="5674"/>
                  </a:cubicBezTo>
                  <a:cubicBezTo>
                    <a:pt x="11352" y="6681"/>
                    <a:pt x="14091" y="7220"/>
                    <a:pt x="15841" y="7220"/>
                  </a:cubicBezTo>
                  <a:cubicBezTo>
                    <a:pt x="16932" y="7220"/>
                    <a:pt x="17639" y="7010"/>
                    <a:pt x="17779" y="6575"/>
                  </a:cubicBezTo>
                  <a:cubicBezTo>
                    <a:pt x="18180" y="5441"/>
                    <a:pt x="14611" y="3172"/>
                    <a:pt x="9807" y="1538"/>
                  </a:cubicBezTo>
                  <a:cubicBezTo>
                    <a:pt x="6849" y="538"/>
                    <a:pt x="4128" y="0"/>
                    <a:pt x="2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1978519" y="2125425"/>
              <a:ext cx="405228" cy="364206"/>
            </a:xfrm>
            <a:custGeom>
              <a:rect b="b" l="l" r="r" t="t"/>
              <a:pathLst>
                <a:path extrusionOk="0" h="8035" w="8940">
                  <a:moveTo>
                    <a:pt x="3883" y="1"/>
                  </a:moveTo>
                  <a:cubicBezTo>
                    <a:pt x="3114" y="1"/>
                    <a:pt x="2388" y="428"/>
                    <a:pt x="2002" y="1103"/>
                  </a:cubicBezTo>
                  <a:lnTo>
                    <a:pt x="234" y="4339"/>
                  </a:lnTo>
                  <a:cubicBezTo>
                    <a:pt x="0" y="4772"/>
                    <a:pt x="100" y="5306"/>
                    <a:pt x="467" y="5640"/>
                  </a:cubicBezTo>
                  <a:cubicBezTo>
                    <a:pt x="2137" y="7128"/>
                    <a:pt x="4360" y="8035"/>
                    <a:pt x="6506" y="8035"/>
                  </a:cubicBezTo>
                  <a:cubicBezTo>
                    <a:pt x="6718" y="8035"/>
                    <a:pt x="6929" y="8026"/>
                    <a:pt x="7139" y="8008"/>
                  </a:cubicBezTo>
                  <a:cubicBezTo>
                    <a:pt x="7606" y="7975"/>
                    <a:pt x="7973" y="7641"/>
                    <a:pt x="8073" y="7174"/>
                  </a:cubicBezTo>
                  <a:lnTo>
                    <a:pt x="8807" y="3672"/>
                  </a:lnTo>
                  <a:cubicBezTo>
                    <a:pt x="8940" y="2971"/>
                    <a:pt x="8740" y="2237"/>
                    <a:pt x="8239" y="1770"/>
                  </a:cubicBezTo>
                  <a:cubicBezTo>
                    <a:pt x="7139" y="670"/>
                    <a:pt x="5704" y="102"/>
                    <a:pt x="3970" y="2"/>
                  </a:cubicBezTo>
                  <a:cubicBezTo>
                    <a:pt x="3941" y="1"/>
                    <a:pt x="3912" y="1"/>
                    <a:pt x="3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"/>
          <p:cNvSpPr/>
          <p:nvPr/>
        </p:nvSpPr>
        <p:spPr>
          <a:xfrm>
            <a:off x="360200" y="2388450"/>
            <a:ext cx="2684440" cy="763903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"/>
          <p:cNvSpPr txBox="1"/>
          <p:nvPr>
            <p:ph type="title"/>
          </p:nvPr>
        </p:nvSpPr>
        <p:spPr>
          <a:xfrm>
            <a:off x="884731" y="2370132"/>
            <a:ext cx="310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53" name="Google Shape;653;p6"/>
          <p:cNvSpPr txBox="1"/>
          <p:nvPr>
            <p:ph idx="1" type="subTitle"/>
          </p:nvPr>
        </p:nvSpPr>
        <p:spPr>
          <a:xfrm>
            <a:off x="333457" y="3253318"/>
            <a:ext cx="3101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Rancangan data yang akan diambil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54" name="Google Shape;654;p6"/>
          <p:cNvSpPr txBox="1"/>
          <p:nvPr>
            <p:ph idx="2" type="title"/>
          </p:nvPr>
        </p:nvSpPr>
        <p:spPr>
          <a:xfrm>
            <a:off x="713225" y="1197813"/>
            <a:ext cx="2684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55" name="Google Shape;655;p6"/>
          <p:cNvGrpSpPr/>
          <p:nvPr/>
        </p:nvGrpSpPr>
        <p:grpSpPr>
          <a:xfrm>
            <a:off x="4419414" y="1680115"/>
            <a:ext cx="3325797" cy="3213564"/>
            <a:chOff x="4572008" y="1627000"/>
            <a:chExt cx="3144367" cy="3038256"/>
          </a:xfrm>
        </p:grpSpPr>
        <p:sp>
          <p:nvSpPr>
            <p:cNvPr id="656" name="Google Shape;656;p6"/>
            <p:cNvSpPr/>
            <p:nvPr/>
          </p:nvSpPr>
          <p:spPr>
            <a:xfrm flipH="1">
              <a:off x="6797172" y="3500730"/>
              <a:ext cx="521629" cy="475486"/>
            </a:xfrm>
            <a:custGeom>
              <a:rect b="b" l="l" r="r" t="t"/>
              <a:pathLst>
                <a:path extrusionOk="0" h="11768" w="12910">
                  <a:moveTo>
                    <a:pt x="3701" y="1"/>
                  </a:moveTo>
                  <a:cubicBezTo>
                    <a:pt x="3127" y="1"/>
                    <a:pt x="2549" y="20"/>
                    <a:pt x="1968" y="59"/>
                  </a:cubicBezTo>
                  <a:cubicBezTo>
                    <a:pt x="768" y="125"/>
                    <a:pt x="401" y="325"/>
                    <a:pt x="201" y="1059"/>
                  </a:cubicBezTo>
                  <a:cubicBezTo>
                    <a:pt x="182" y="1041"/>
                    <a:pt x="158" y="1032"/>
                    <a:pt x="133" y="1032"/>
                  </a:cubicBezTo>
                  <a:cubicBezTo>
                    <a:pt x="70" y="1032"/>
                    <a:pt x="0" y="1087"/>
                    <a:pt x="0" y="1159"/>
                  </a:cubicBezTo>
                  <a:cubicBezTo>
                    <a:pt x="134" y="3461"/>
                    <a:pt x="234" y="5763"/>
                    <a:pt x="567" y="8031"/>
                  </a:cubicBezTo>
                  <a:cubicBezTo>
                    <a:pt x="834" y="9799"/>
                    <a:pt x="1802" y="10700"/>
                    <a:pt x="3470" y="11233"/>
                  </a:cubicBezTo>
                  <a:cubicBezTo>
                    <a:pt x="4499" y="11550"/>
                    <a:pt x="5744" y="11767"/>
                    <a:pt x="6975" y="11767"/>
                  </a:cubicBezTo>
                  <a:cubicBezTo>
                    <a:pt x="9371" y="11767"/>
                    <a:pt x="11714" y="10944"/>
                    <a:pt x="12309" y="8431"/>
                  </a:cubicBezTo>
                  <a:cubicBezTo>
                    <a:pt x="12543" y="7431"/>
                    <a:pt x="12543" y="6363"/>
                    <a:pt x="12643" y="5362"/>
                  </a:cubicBezTo>
                  <a:cubicBezTo>
                    <a:pt x="12743" y="4362"/>
                    <a:pt x="12910" y="3394"/>
                    <a:pt x="12843" y="2394"/>
                  </a:cubicBezTo>
                  <a:cubicBezTo>
                    <a:pt x="12776" y="959"/>
                    <a:pt x="10374" y="792"/>
                    <a:pt x="9374" y="592"/>
                  </a:cubicBezTo>
                  <a:cubicBezTo>
                    <a:pt x="7478" y="208"/>
                    <a:pt x="5603" y="1"/>
                    <a:pt x="37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 flipH="1">
              <a:off x="6717653" y="3350023"/>
              <a:ext cx="692784" cy="326836"/>
            </a:xfrm>
            <a:custGeom>
              <a:rect b="b" l="l" r="r" t="t"/>
              <a:pathLst>
                <a:path extrusionOk="0" h="8089" w="17146">
                  <a:moveTo>
                    <a:pt x="15494" y="0"/>
                  </a:moveTo>
                  <a:cubicBezTo>
                    <a:pt x="14798" y="0"/>
                    <a:pt x="13844" y="506"/>
                    <a:pt x="13243" y="686"/>
                  </a:cubicBezTo>
                  <a:cubicBezTo>
                    <a:pt x="11742" y="1120"/>
                    <a:pt x="10166" y="1337"/>
                    <a:pt x="8585" y="1337"/>
                  </a:cubicBezTo>
                  <a:cubicBezTo>
                    <a:pt x="7005" y="1337"/>
                    <a:pt x="5421" y="1120"/>
                    <a:pt x="3903" y="686"/>
                  </a:cubicBezTo>
                  <a:cubicBezTo>
                    <a:pt x="3357" y="514"/>
                    <a:pt x="2414" y="193"/>
                    <a:pt x="1715" y="193"/>
                  </a:cubicBezTo>
                  <a:cubicBezTo>
                    <a:pt x="1603" y="193"/>
                    <a:pt x="1498" y="201"/>
                    <a:pt x="1401" y="219"/>
                  </a:cubicBezTo>
                  <a:cubicBezTo>
                    <a:pt x="0" y="453"/>
                    <a:pt x="100" y="2488"/>
                    <a:pt x="100" y="3689"/>
                  </a:cubicBezTo>
                  <a:cubicBezTo>
                    <a:pt x="100" y="5223"/>
                    <a:pt x="667" y="6591"/>
                    <a:pt x="2168" y="7224"/>
                  </a:cubicBezTo>
                  <a:cubicBezTo>
                    <a:pt x="3136" y="7658"/>
                    <a:pt x="4370" y="7758"/>
                    <a:pt x="5437" y="7825"/>
                  </a:cubicBezTo>
                  <a:cubicBezTo>
                    <a:pt x="5971" y="7892"/>
                    <a:pt x="6505" y="7958"/>
                    <a:pt x="7038" y="8025"/>
                  </a:cubicBezTo>
                  <a:cubicBezTo>
                    <a:pt x="7606" y="8062"/>
                    <a:pt x="8153" y="8088"/>
                    <a:pt x="8702" y="8088"/>
                  </a:cubicBezTo>
                  <a:cubicBezTo>
                    <a:pt x="9154" y="8088"/>
                    <a:pt x="9607" y="8070"/>
                    <a:pt x="10074" y="8025"/>
                  </a:cubicBezTo>
                  <a:cubicBezTo>
                    <a:pt x="10608" y="7958"/>
                    <a:pt x="11175" y="7892"/>
                    <a:pt x="11708" y="7825"/>
                  </a:cubicBezTo>
                  <a:cubicBezTo>
                    <a:pt x="12776" y="7725"/>
                    <a:pt x="13977" y="7658"/>
                    <a:pt x="14977" y="7224"/>
                  </a:cubicBezTo>
                  <a:cubicBezTo>
                    <a:pt x="16445" y="6591"/>
                    <a:pt x="17012" y="5223"/>
                    <a:pt x="17046" y="3689"/>
                  </a:cubicBezTo>
                  <a:cubicBezTo>
                    <a:pt x="17046" y="2488"/>
                    <a:pt x="17146" y="253"/>
                    <a:pt x="15711" y="19"/>
                  </a:cubicBezTo>
                  <a:cubicBezTo>
                    <a:pt x="15642" y="6"/>
                    <a:pt x="15570" y="0"/>
                    <a:pt x="154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 flipH="1">
              <a:off x="6687996" y="3308973"/>
              <a:ext cx="695491" cy="127235"/>
            </a:xfrm>
            <a:custGeom>
              <a:rect b="b" l="l" r="r" t="t"/>
              <a:pathLst>
                <a:path extrusionOk="0" h="3149" w="17213">
                  <a:moveTo>
                    <a:pt x="11601" y="1"/>
                  </a:moveTo>
                  <a:cubicBezTo>
                    <a:pt x="11501" y="1"/>
                    <a:pt x="11403" y="1"/>
                    <a:pt x="11308" y="1"/>
                  </a:cubicBezTo>
                  <a:cubicBezTo>
                    <a:pt x="9307" y="35"/>
                    <a:pt x="7305" y="1"/>
                    <a:pt x="5304" y="168"/>
                  </a:cubicBezTo>
                  <a:cubicBezTo>
                    <a:pt x="4303" y="235"/>
                    <a:pt x="2802" y="35"/>
                    <a:pt x="734" y="668"/>
                  </a:cubicBezTo>
                  <a:cubicBezTo>
                    <a:pt x="367" y="802"/>
                    <a:pt x="0" y="1335"/>
                    <a:pt x="34" y="1569"/>
                  </a:cubicBezTo>
                  <a:cubicBezTo>
                    <a:pt x="34" y="1869"/>
                    <a:pt x="200" y="2003"/>
                    <a:pt x="534" y="2069"/>
                  </a:cubicBezTo>
                  <a:cubicBezTo>
                    <a:pt x="1835" y="2436"/>
                    <a:pt x="3102" y="2803"/>
                    <a:pt x="4470" y="2970"/>
                  </a:cubicBezTo>
                  <a:cubicBezTo>
                    <a:pt x="5504" y="3099"/>
                    <a:pt x="6579" y="3148"/>
                    <a:pt x="7647" y="3148"/>
                  </a:cubicBezTo>
                  <a:cubicBezTo>
                    <a:pt x="7957" y="3148"/>
                    <a:pt x="8266" y="3144"/>
                    <a:pt x="8573" y="3137"/>
                  </a:cubicBezTo>
                  <a:cubicBezTo>
                    <a:pt x="9307" y="3137"/>
                    <a:pt x="10041" y="3103"/>
                    <a:pt x="10775" y="3037"/>
                  </a:cubicBezTo>
                  <a:cubicBezTo>
                    <a:pt x="11375" y="3003"/>
                    <a:pt x="17213" y="2269"/>
                    <a:pt x="15311" y="768"/>
                  </a:cubicBezTo>
                  <a:cubicBezTo>
                    <a:pt x="14326" y="29"/>
                    <a:pt x="12800" y="1"/>
                    <a:pt x="116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 flipH="1">
              <a:off x="6836244" y="3339074"/>
              <a:ext cx="470435" cy="70062"/>
            </a:xfrm>
            <a:custGeom>
              <a:rect b="b" l="l" r="r" t="t"/>
              <a:pathLst>
                <a:path extrusionOk="0" h="1734" w="11643">
                  <a:moveTo>
                    <a:pt x="6075" y="0"/>
                  </a:moveTo>
                  <a:cubicBezTo>
                    <a:pt x="4099" y="0"/>
                    <a:pt x="2141" y="166"/>
                    <a:pt x="201" y="657"/>
                  </a:cubicBezTo>
                  <a:cubicBezTo>
                    <a:pt x="34" y="691"/>
                    <a:pt x="34" y="824"/>
                    <a:pt x="101" y="924"/>
                  </a:cubicBezTo>
                  <a:cubicBezTo>
                    <a:pt x="1" y="1057"/>
                    <a:pt x="101" y="1191"/>
                    <a:pt x="201" y="1224"/>
                  </a:cubicBezTo>
                  <a:cubicBezTo>
                    <a:pt x="1364" y="1635"/>
                    <a:pt x="2683" y="1733"/>
                    <a:pt x="3966" y="1733"/>
                  </a:cubicBezTo>
                  <a:cubicBezTo>
                    <a:pt x="4560" y="1733"/>
                    <a:pt x="5146" y="1712"/>
                    <a:pt x="5705" y="1691"/>
                  </a:cubicBezTo>
                  <a:cubicBezTo>
                    <a:pt x="7639" y="1625"/>
                    <a:pt x="9574" y="1358"/>
                    <a:pt x="11475" y="991"/>
                  </a:cubicBezTo>
                  <a:cubicBezTo>
                    <a:pt x="11576" y="957"/>
                    <a:pt x="11642" y="824"/>
                    <a:pt x="11609" y="724"/>
                  </a:cubicBezTo>
                  <a:cubicBezTo>
                    <a:pt x="11398" y="133"/>
                    <a:pt x="10400" y="36"/>
                    <a:pt x="9501" y="36"/>
                  </a:cubicBezTo>
                  <a:cubicBezTo>
                    <a:pt x="9060" y="36"/>
                    <a:pt x="8643" y="59"/>
                    <a:pt x="8354" y="59"/>
                  </a:cubicBezTo>
                  <a:cubicBezTo>
                    <a:pt x="8300" y="59"/>
                    <a:pt x="8251" y="59"/>
                    <a:pt x="8206" y="57"/>
                  </a:cubicBezTo>
                  <a:cubicBezTo>
                    <a:pt x="7494" y="22"/>
                    <a:pt x="6783" y="0"/>
                    <a:pt x="6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 flipH="1">
              <a:off x="7020890" y="1627000"/>
              <a:ext cx="486597" cy="1768406"/>
            </a:xfrm>
            <a:custGeom>
              <a:rect b="b" l="l" r="r" t="t"/>
              <a:pathLst>
                <a:path extrusionOk="0" h="43767" w="12043">
                  <a:moveTo>
                    <a:pt x="2169" y="0"/>
                  </a:moveTo>
                  <a:cubicBezTo>
                    <a:pt x="2094" y="0"/>
                    <a:pt x="2018" y="34"/>
                    <a:pt x="1968" y="100"/>
                  </a:cubicBezTo>
                  <a:cubicBezTo>
                    <a:pt x="0" y="2902"/>
                    <a:pt x="1602" y="6372"/>
                    <a:pt x="3136" y="8907"/>
                  </a:cubicBezTo>
                  <a:cubicBezTo>
                    <a:pt x="5805" y="13243"/>
                    <a:pt x="6839" y="17746"/>
                    <a:pt x="6438" y="22817"/>
                  </a:cubicBezTo>
                  <a:cubicBezTo>
                    <a:pt x="6071" y="27420"/>
                    <a:pt x="4237" y="31923"/>
                    <a:pt x="4704" y="36560"/>
                  </a:cubicBezTo>
                  <a:cubicBezTo>
                    <a:pt x="5037" y="40096"/>
                    <a:pt x="7472" y="41964"/>
                    <a:pt x="10308" y="43598"/>
                  </a:cubicBezTo>
                  <a:cubicBezTo>
                    <a:pt x="10408" y="43698"/>
                    <a:pt x="10541" y="43765"/>
                    <a:pt x="10741" y="43765"/>
                  </a:cubicBezTo>
                  <a:cubicBezTo>
                    <a:pt x="10752" y="43766"/>
                    <a:pt x="10762" y="43766"/>
                    <a:pt x="10771" y="43766"/>
                  </a:cubicBezTo>
                  <a:cubicBezTo>
                    <a:pt x="11141" y="43766"/>
                    <a:pt x="11131" y="43164"/>
                    <a:pt x="10741" y="43131"/>
                  </a:cubicBezTo>
                  <a:cubicBezTo>
                    <a:pt x="11042" y="43131"/>
                    <a:pt x="11208" y="39629"/>
                    <a:pt x="11142" y="39262"/>
                  </a:cubicBezTo>
                  <a:cubicBezTo>
                    <a:pt x="10641" y="36760"/>
                    <a:pt x="9040" y="34659"/>
                    <a:pt x="9674" y="31990"/>
                  </a:cubicBezTo>
                  <a:cubicBezTo>
                    <a:pt x="10108" y="30022"/>
                    <a:pt x="11709" y="28621"/>
                    <a:pt x="11876" y="26553"/>
                  </a:cubicBezTo>
                  <a:cubicBezTo>
                    <a:pt x="12042" y="24585"/>
                    <a:pt x="10074" y="22817"/>
                    <a:pt x="9207" y="21216"/>
                  </a:cubicBezTo>
                  <a:cubicBezTo>
                    <a:pt x="8106" y="19214"/>
                    <a:pt x="9140" y="16812"/>
                    <a:pt x="9774" y="14811"/>
                  </a:cubicBezTo>
                  <a:cubicBezTo>
                    <a:pt x="10274" y="13243"/>
                    <a:pt x="10641" y="11675"/>
                    <a:pt x="10308" y="10074"/>
                  </a:cubicBezTo>
                  <a:cubicBezTo>
                    <a:pt x="10008" y="8440"/>
                    <a:pt x="8707" y="7339"/>
                    <a:pt x="7406" y="6538"/>
                  </a:cubicBezTo>
                  <a:cubicBezTo>
                    <a:pt x="5071" y="5037"/>
                    <a:pt x="3836" y="2335"/>
                    <a:pt x="2369" y="100"/>
                  </a:cubicBezTo>
                  <a:cubicBezTo>
                    <a:pt x="2319" y="34"/>
                    <a:pt x="2244" y="0"/>
                    <a:pt x="2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 flipH="1">
              <a:off x="6558626" y="1963685"/>
              <a:ext cx="606519" cy="1424923"/>
            </a:xfrm>
            <a:custGeom>
              <a:rect b="b" l="l" r="r" t="t"/>
              <a:pathLst>
                <a:path extrusionOk="0" h="35266" w="15011">
                  <a:moveTo>
                    <a:pt x="12597" y="0"/>
                  </a:moveTo>
                  <a:cubicBezTo>
                    <a:pt x="11049" y="0"/>
                    <a:pt x="9233" y="945"/>
                    <a:pt x="8506" y="1975"/>
                  </a:cubicBezTo>
                  <a:cubicBezTo>
                    <a:pt x="7372" y="3576"/>
                    <a:pt x="7439" y="5577"/>
                    <a:pt x="7272" y="7479"/>
                  </a:cubicBezTo>
                  <a:cubicBezTo>
                    <a:pt x="7172" y="8746"/>
                    <a:pt x="6805" y="9714"/>
                    <a:pt x="5904" y="10648"/>
                  </a:cubicBezTo>
                  <a:cubicBezTo>
                    <a:pt x="5304" y="11248"/>
                    <a:pt x="4670" y="11782"/>
                    <a:pt x="4103" y="12482"/>
                  </a:cubicBezTo>
                  <a:cubicBezTo>
                    <a:pt x="2969" y="13917"/>
                    <a:pt x="2469" y="15518"/>
                    <a:pt x="2368" y="17319"/>
                  </a:cubicBezTo>
                  <a:cubicBezTo>
                    <a:pt x="2335" y="18353"/>
                    <a:pt x="2502" y="19354"/>
                    <a:pt x="2635" y="20355"/>
                  </a:cubicBezTo>
                  <a:cubicBezTo>
                    <a:pt x="2802" y="21622"/>
                    <a:pt x="2002" y="22589"/>
                    <a:pt x="1501" y="23657"/>
                  </a:cubicBezTo>
                  <a:cubicBezTo>
                    <a:pt x="0" y="26759"/>
                    <a:pt x="867" y="30862"/>
                    <a:pt x="2302" y="33931"/>
                  </a:cubicBezTo>
                  <a:cubicBezTo>
                    <a:pt x="2402" y="34565"/>
                    <a:pt x="2602" y="35232"/>
                    <a:pt x="3302" y="35265"/>
                  </a:cubicBezTo>
                  <a:cubicBezTo>
                    <a:pt x="3736" y="35265"/>
                    <a:pt x="4070" y="34631"/>
                    <a:pt x="4236" y="34331"/>
                  </a:cubicBezTo>
                  <a:cubicBezTo>
                    <a:pt x="4937" y="33197"/>
                    <a:pt x="5371" y="31863"/>
                    <a:pt x="5904" y="30662"/>
                  </a:cubicBezTo>
                  <a:cubicBezTo>
                    <a:pt x="6772" y="28794"/>
                    <a:pt x="6638" y="26592"/>
                    <a:pt x="6972" y="24591"/>
                  </a:cubicBezTo>
                  <a:cubicBezTo>
                    <a:pt x="7372" y="22022"/>
                    <a:pt x="9207" y="20588"/>
                    <a:pt x="11008" y="18887"/>
                  </a:cubicBezTo>
                  <a:cubicBezTo>
                    <a:pt x="13677" y="16385"/>
                    <a:pt x="14010" y="13049"/>
                    <a:pt x="13510" y="9580"/>
                  </a:cubicBezTo>
                  <a:cubicBezTo>
                    <a:pt x="13276" y="8046"/>
                    <a:pt x="12009" y="1975"/>
                    <a:pt x="14611" y="1808"/>
                  </a:cubicBezTo>
                  <a:cubicBezTo>
                    <a:pt x="14811" y="1808"/>
                    <a:pt x="15011" y="1641"/>
                    <a:pt x="14911" y="1441"/>
                  </a:cubicBezTo>
                  <a:cubicBezTo>
                    <a:pt x="14503" y="401"/>
                    <a:pt x="13607" y="0"/>
                    <a:pt x="12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 flipH="1">
              <a:off x="7064036" y="2373098"/>
              <a:ext cx="652339" cy="1017196"/>
            </a:xfrm>
            <a:custGeom>
              <a:rect b="b" l="l" r="r" t="t"/>
              <a:pathLst>
                <a:path extrusionOk="0" h="25175" w="16145">
                  <a:moveTo>
                    <a:pt x="5560" y="0"/>
                  </a:moveTo>
                  <a:cubicBezTo>
                    <a:pt x="5398" y="0"/>
                    <a:pt x="5234" y="16"/>
                    <a:pt x="5070" y="48"/>
                  </a:cubicBezTo>
                  <a:cubicBezTo>
                    <a:pt x="2001" y="681"/>
                    <a:pt x="2902" y="4017"/>
                    <a:pt x="2135" y="6252"/>
                  </a:cubicBezTo>
                  <a:cubicBezTo>
                    <a:pt x="1234" y="8787"/>
                    <a:pt x="0" y="11122"/>
                    <a:pt x="2569" y="13057"/>
                  </a:cubicBezTo>
                  <a:cubicBezTo>
                    <a:pt x="3136" y="13491"/>
                    <a:pt x="3869" y="13724"/>
                    <a:pt x="4537" y="14058"/>
                  </a:cubicBezTo>
                  <a:cubicBezTo>
                    <a:pt x="5704" y="14725"/>
                    <a:pt x="5671" y="15826"/>
                    <a:pt x="5504" y="16993"/>
                  </a:cubicBezTo>
                  <a:cubicBezTo>
                    <a:pt x="5304" y="18728"/>
                    <a:pt x="5204" y="20462"/>
                    <a:pt x="6405" y="21863"/>
                  </a:cubicBezTo>
                  <a:cubicBezTo>
                    <a:pt x="8306" y="24198"/>
                    <a:pt x="11642" y="24765"/>
                    <a:pt x="14444" y="25166"/>
                  </a:cubicBezTo>
                  <a:cubicBezTo>
                    <a:pt x="14467" y="25172"/>
                    <a:pt x="14489" y="25174"/>
                    <a:pt x="14509" y="25174"/>
                  </a:cubicBezTo>
                  <a:cubicBezTo>
                    <a:pt x="14601" y="25174"/>
                    <a:pt x="14656" y="25115"/>
                    <a:pt x="14711" y="25032"/>
                  </a:cubicBezTo>
                  <a:cubicBezTo>
                    <a:pt x="15011" y="25032"/>
                    <a:pt x="15311" y="24865"/>
                    <a:pt x="15578" y="24498"/>
                  </a:cubicBezTo>
                  <a:cubicBezTo>
                    <a:pt x="16145" y="23698"/>
                    <a:pt x="15278" y="22264"/>
                    <a:pt x="14944" y="21496"/>
                  </a:cubicBezTo>
                  <a:cubicBezTo>
                    <a:pt x="14377" y="20295"/>
                    <a:pt x="13076" y="19728"/>
                    <a:pt x="12175" y="18828"/>
                  </a:cubicBezTo>
                  <a:cubicBezTo>
                    <a:pt x="10908" y="17527"/>
                    <a:pt x="12175" y="14291"/>
                    <a:pt x="12142" y="12590"/>
                  </a:cubicBezTo>
                  <a:cubicBezTo>
                    <a:pt x="12075" y="8620"/>
                    <a:pt x="5671" y="8720"/>
                    <a:pt x="6471" y="4718"/>
                  </a:cubicBezTo>
                  <a:cubicBezTo>
                    <a:pt x="6671" y="3617"/>
                    <a:pt x="7872" y="2149"/>
                    <a:pt x="7272" y="948"/>
                  </a:cubicBezTo>
                  <a:cubicBezTo>
                    <a:pt x="6920" y="298"/>
                    <a:pt x="6260" y="0"/>
                    <a:pt x="5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 flipH="1">
              <a:off x="6380727" y="2450593"/>
              <a:ext cx="636177" cy="931658"/>
            </a:xfrm>
            <a:custGeom>
              <a:rect b="b" l="l" r="r" t="t"/>
              <a:pathLst>
                <a:path extrusionOk="0" h="23058" w="15745">
                  <a:moveTo>
                    <a:pt x="13594" y="1"/>
                  </a:moveTo>
                  <a:cubicBezTo>
                    <a:pt x="12848" y="1"/>
                    <a:pt x="12038" y="364"/>
                    <a:pt x="11275" y="932"/>
                  </a:cubicBezTo>
                  <a:cubicBezTo>
                    <a:pt x="9274" y="2399"/>
                    <a:pt x="8440" y="4201"/>
                    <a:pt x="7406" y="6369"/>
                  </a:cubicBezTo>
                  <a:cubicBezTo>
                    <a:pt x="6638" y="7937"/>
                    <a:pt x="5104" y="7403"/>
                    <a:pt x="3970" y="8370"/>
                  </a:cubicBezTo>
                  <a:cubicBezTo>
                    <a:pt x="2902" y="9338"/>
                    <a:pt x="2202" y="10705"/>
                    <a:pt x="1702" y="12006"/>
                  </a:cubicBezTo>
                  <a:cubicBezTo>
                    <a:pt x="1168" y="13441"/>
                    <a:pt x="1068" y="14808"/>
                    <a:pt x="1435" y="16276"/>
                  </a:cubicBezTo>
                  <a:cubicBezTo>
                    <a:pt x="1768" y="17644"/>
                    <a:pt x="1802" y="18611"/>
                    <a:pt x="1101" y="19945"/>
                  </a:cubicBezTo>
                  <a:cubicBezTo>
                    <a:pt x="734" y="20679"/>
                    <a:pt x="334" y="21380"/>
                    <a:pt x="67" y="22147"/>
                  </a:cubicBezTo>
                  <a:cubicBezTo>
                    <a:pt x="0" y="22280"/>
                    <a:pt x="67" y="22347"/>
                    <a:pt x="167" y="22414"/>
                  </a:cubicBezTo>
                  <a:cubicBezTo>
                    <a:pt x="167" y="22480"/>
                    <a:pt x="201" y="22514"/>
                    <a:pt x="234" y="22580"/>
                  </a:cubicBezTo>
                  <a:cubicBezTo>
                    <a:pt x="441" y="22939"/>
                    <a:pt x="852" y="23058"/>
                    <a:pt x="1311" y="23058"/>
                  </a:cubicBezTo>
                  <a:cubicBezTo>
                    <a:pt x="1963" y="23058"/>
                    <a:pt x="2711" y="22818"/>
                    <a:pt x="3103" y="22681"/>
                  </a:cubicBezTo>
                  <a:cubicBezTo>
                    <a:pt x="4137" y="22380"/>
                    <a:pt x="5137" y="21613"/>
                    <a:pt x="5805" y="20746"/>
                  </a:cubicBezTo>
                  <a:cubicBezTo>
                    <a:pt x="6739" y="19512"/>
                    <a:pt x="5738" y="17877"/>
                    <a:pt x="7372" y="16976"/>
                  </a:cubicBezTo>
                  <a:cubicBezTo>
                    <a:pt x="9807" y="15676"/>
                    <a:pt x="12543" y="15642"/>
                    <a:pt x="13577" y="12673"/>
                  </a:cubicBezTo>
                  <a:cubicBezTo>
                    <a:pt x="14044" y="11272"/>
                    <a:pt x="13910" y="9738"/>
                    <a:pt x="13677" y="8304"/>
                  </a:cubicBezTo>
                  <a:cubicBezTo>
                    <a:pt x="13243" y="5969"/>
                    <a:pt x="12476" y="3066"/>
                    <a:pt x="15411" y="1932"/>
                  </a:cubicBezTo>
                  <a:cubicBezTo>
                    <a:pt x="15612" y="1866"/>
                    <a:pt x="15745" y="1632"/>
                    <a:pt x="15612" y="1399"/>
                  </a:cubicBezTo>
                  <a:cubicBezTo>
                    <a:pt x="15098" y="405"/>
                    <a:pt x="14381" y="1"/>
                    <a:pt x="13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 flipH="1">
              <a:off x="4654234" y="3601012"/>
              <a:ext cx="460981" cy="420172"/>
            </a:xfrm>
            <a:custGeom>
              <a:rect b="b" l="l" r="r" t="t"/>
              <a:pathLst>
                <a:path extrusionOk="0" h="10399" w="11409">
                  <a:moveTo>
                    <a:pt x="8196" y="0"/>
                  </a:moveTo>
                  <a:cubicBezTo>
                    <a:pt x="6508" y="0"/>
                    <a:pt x="4842" y="176"/>
                    <a:pt x="3136" y="512"/>
                  </a:cubicBezTo>
                  <a:cubicBezTo>
                    <a:pt x="2235" y="679"/>
                    <a:pt x="134" y="846"/>
                    <a:pt x="67" y="2113"/>
                  </a:cubicBezTo>
                  <a:cubicBezTo>
                    <a:pt x="0" y="2980"/>
                    <a:pt x="167" y="3848"/>
                    <a:pt x="267" y="4748"/>
                  </a:cubicBezTo>
                  <a:cubicBezTo>
                    <a:pt x="334" y="5616"/>
                    <a:pt x="334" y="6550"/>
                    <a:pt x="567" y="7450"/>
                  </a:cubicBezTo>
                  <a:cubicBezTo>
                    <a:pt x="1073" y="9670"/>
                    <a:pt x="3128" y="10398"/>
                    <a:pt x="5244" y="10398"/>
                  </a:cubicBezTo>
                  <a:cubicBezTo>
                    <a:pt x="6339" y="10398"/>
                    <a:pt x="7451" y="10203"/>
                    <a:pt x="8373" y="9919"/>
                  </a:cubicBezTo>
                  <a:cubicBezTo>
                    <a:pt x="9841" y="9452"/>
                    <a:pt x="10708" y="8651"/>
                    <a:pt x="10941" y="7083"/>
                  </a:cubicBezTo>
                  <a:cubicBezTo>
                    <a:pt x="11208" y="5082"/>
                    <a:pt x="11308" y="3047"/>
                    <a:pt x="11408" y="1012"/>
                  </a:cubicBezTo>
                  <a:cubicBezTo>
                    <a:pt x="11408" y="937"/>
                    <a:pt x="11352" y="900"/>
                    <a:pt x="11296" y="900"/>
                  </a:cubicBezTo>
                  <a:cubicBezTo>
                    <a:pt x="11277" y="900"/>
                    <a:pt x="11258" y="904"/>
                    <a:pt x="11242" y="912"/>
                  </a:cubicBezTo>
                  <a:cubicBezTo>
                    <a:pt x="11075" y="279"/>
                    <a:pt x="10741" y="78"/>
                    <a:pt x="9674" y="45"/>
                  </a:cubicBezTo>
                  <a:cubicBezTo>
                    <a:pt x="9178" y="15"/>
                    <a:pt x="8686" y="0"/>
                    <a:pt x="81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 flipH="1">
              <a:off x="4572008" y="3467518"/>
              <a:ext cx="611934" cy="288330"/>
            </a:xfrm>
            <a:custGeom>
              <a:rect b="b" l="l" r="r" t="t"/>
              <a:pathLst>
                <a:path extrusionOk="0" h="7136" w="15145">
                  <a:moveTo>
                    <a:pt x="1412" y="0"/>
                  </a:moveTo>
                  <a:cubicBezTo>
                    <a:pt x="1351" y="0"/>
                    <a:pt x="1291" y="4"/>
                    <a:pt x="1234" y="13"/>
                  </a:cubicBezTo>
                  <a:cubicBezTo>
                    <a:pt x="0" y="213"/>
                    <a:pt x="67" y="2215"/>
                    <a:pt x="67" y="3249"/>
                  </a:cubicBezTo>
                  <a:cubicBezTo>
                    <a:pt x="67" y="4617"/>
                    <a:pt x="601" y="5817"/>
                    <a:pt x="1901" y="6385"/>
                  </a:cubicBezTo>
                  <a:cubicBezTo>
                    <a:pt x="2769" y="6785"/>
                    <a:pt x="3836" y="6852"/>
                    <a:pt x="4770" y="6918"/>
                  </a:cubicBezTo>
                  <a:cubicBezTo>
                    <a:pt x="5237" y="6985"/>
                    <a:pt x="5738" y="7018"/>
                    <a:pt x="6205" y="7085"/>
                  </a:cubicBezTo>
                  <a:cubicBezTo>
                    <a:pt x="6672" y="7118"/>
                    <a:pt x="7122" y="7135"/>
                    <a:pt x="7568" y="7135"/>
                  </a:cubicBezTo>
                  <a:cubicBezTo>
                    <a:pt x="8014" y="7135"/>
                    <a:pt x="8456" y="7118"/>
                    <a:pt x="8906" y="7085"/>
                  </a:cubicBezTo>
                  <a:cubicBezTo>
                    <a:pt x="9373" y="7018"/>
                    <a:pt x="9874" y="6952"/>
                    <a:pt x="10341" y="6918"/>
                  </a:cubicBezTo>
                  <a:cubicBezTo>
                    <a:pt x="11275" y="6852"/>
                    <a:pt x="12342" y="6785"/>
                    <a:pt x="13210" y="6385"/>
                  </a:cubicBezTo>
                  <a:cubicBezTo>
                    <a:pt x="14544" y="5817"/>
                    <a:pt x="15044" y="4617"/>
                    <a:pt x="15044" y="3249"/>
                  </a:cubicBezTo>
                  <a:cubicBezTo>
                    <a:pt x="15044" y="2215"/>
                    <a:pt x="15144" y="414"/>
                    <a:pt x="13877" y="180"/>
                  </a:cubicBezTo>
                  <a:cubicBezTo>
                    <a:pt x="13801" y="167"/>
                    <a:pt x="13718" y="162"/>
                    <a:pt x="13630" y="162"/>
                  </a:cubicBezTo>
                  <a:cubicBezTo>
                    <a:pt x="13022" y="162"/>
                    <a:pt x="12170" y="435"/>
                    <a:pt x="11675" y="580"/>
                  </a:cubicBezTo>
                  <a:cubicBezTo>
                    <a:pt x="10341" y="981"/>
                    <a:pt x="8940" y="1181"/>
                    <a:pt x="7539" y="1181"/>
                  </a:cubicBezTo>
                  <a:cubicBezTo>
                    <a:pt x="6138" y="1181"/>
                    <a:pt x="4737" y="981"/>
                    <a:pt x="3403" y="580"/>
                  </a:cubicBezTo>
                  <a:cubicBezTo>
                    <a:pt x="2886" y="429"/>
                    <a:pt x="2038" y="0"/>
                    <a:pt x="1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 flipH="1">
              <a:off x="4596290" y="3431518"/>
              <a:ext cx="614641" cy="112043"/>
            </a:xfrm>
            <a:custGeom>
              <a:rect b="b" l="l" r="r" t="t"/>
              <a:pathLst>
                <a:path extrusionOk="0" h="2773" w="15212">
                  <a:moveTo>
                    <a:pt x="6739" y="1"/>
                  </a:moveTo>
                  <a:cubicBezTo>
                    <a:pt x="6235" y="1"/>
                    <a:pt x="5734" y="4"/>
                    <a:pt x="5238" y="4"/>
                  </a:cubicBezTo>
                  <a:cubicBezTo>
                    <a:pt x="5069" y="4"/>
                    <a:pt x="4889" y="2"/>
                    <a:pt x="4703" y="2"/>
                  </a:cubicBezTo>
                  <a:cubicBezTo>
                    <a:pt x="3679" y="2"/>
                    <a:pt x="2459" y="50"/>
                    <a:pt x="1669" y="671"/>
                  </a:cubicBezTo>
                  <a:cubicBezTo>
                    <a:pt x="1" y="2005"/>
                    <a:pt x="5171" y="2639"/>
                    <a:pt x="5672" y="2672"/>
                  </a:cubicBezTo>
                  <a:cubicBezTo>
                    <a:pt x="6339" y="2706"/>
                    <a:pt x="6973" y="2739"/>
                    <a:pt x="7640" y="2772"/>
                  </a:cubicBezTo>
                  <a:cubicBezTo>
                    <a:pt x="8841" y="2772"/>
                    <a:pt x="10075" y="2739"/>
                    <a:pt x="11276" y="2606"/>
                  </a:cubicBezTo>
                  <a:cubicBezTo>
                    <a:pt x="12477" y="2472"/>
                    <a:pt x="13577" y="2139"/>
                    <a:pt x="14745" y="1838"/>
                  </a:cubicBezTo>
                  <a:cubicBezTo>
                    <a:pt x="15012" y="1738"/>
                    <a:pt x="15178" y="1638"/>
                    <a:pt x="15178" y="1371"/>
                  </a:cubicBezTo>
                  <a:cubicBezTo>
                    <a:pt x="15212" y="1138"/>
                    <a:pt x="14878" y="704"/>
                    <a:pt x="14545" y="571"/>
                  </a:cubicBezTo>
                  <a:cubicBezTo>
                    <a:pt x="13267" y="176"/>
                    <a:pt x="12248" y="153"/>
                    <a:pt x="11455" y="153"/>
                  </a:cubicBezTo>
                  <a:cubicBezTo>
                    <a:pt x="11351" y="153"/>
                    <a:pt x="11251" y="153"/>
                    <a:pt x="11154" y="153"/>
                  </a:cubicBezTo>
                  <a:cubicBezTo>
                    <a:pt x="10930" y="153"/>
                    <a:pt x="10726" y="151"/>
                    <a:pt x="10542" y="137"/>
                  </a:cubicBezTo>
                  <a:cubicBezTo>
                    <a:pt x="9279" y="18"/>
                    <a:pt x="7999" y="1"/>
                    <a:pt x="6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 flipH="1">
              <a:off x="4665023" y="3457578"/>
              <a:ext cx="415161" cy="61577"/>
            </a:xfrm>
            <a:custGeom>
              <a:rect b="b" l="l" r="r" t="t"/>
              <a:pathLst>
                <a:path extrusionOk="0" h="1524" w="10275">
                  <a:moveTo>
                    <a:pt x="5012" y="1"/>
                  </a:moveTo>
                  <a:cubicBezTo>
                    <a:pt x="4357" y="1"/>
                    <a:pt x="3699" y="22"/>
                    <a:pt x="3036" y="59"/>
                  </a:cubicBezTo>
                  <a:cubicBezTo>
                    <a:pt x="2992" y="61"/>
                    <a:pt x="2943" y="62"/>
                    <a:pt x="2888" y="62"/>
                  </a:cubicBezTo>
                  <a:cubicBezTo>
                    <a:pt x="2640" y="62"/>
                    <a:pt x="2290" y="44"/>
                    <a:pt x="1917" y="44"/>
                  </a:cubicBezTo>
                  <a:cubicBezTo>
                    <a:pt x="1120" y="44"/>
                    <a:pt x="225" y="128"/>
                    <a:pt x="34" y="660"/>
                  </a:cubicBezTo>
                  <a:cubicBezTo>
                    <a:pt x="1" y="726"/>
                    <a:pt x="67" y="860"/>
                    <a:pt x="134" y="860"/>
                  </a:cubicBezTo>
                  <a:cubicBezTo>
                    <a:pt x="1835" y="1227"/>
                    <a:pt x="3536" y="1427"/>
                    <a:pt x="5271" y="1494"/>
                  </a:cubicBezTo>
                  <a:cubicBezTo>
                    <a:pt x="5794" y="1505"/>
                    <a:pt x="6338" y="1523"/>
                    <a:pt x="6888" y="1523"/>
                  </a:cubicBezTo>
                  <a:cubicBezTo>
                    <a:pt x="7988" y="1523"/>
                    <a:pt x="9107" y="1449"/>
                    <a:pt x="10108" y="1093"/>
                  </a:cubicBezTo>
                  <a:cubicBezTo>
                    <a:pt x="10208" y="1060"/>
                    <a:pt x="10275" y="926"/>
                    <a:pt x="10208" y="826"/>
                  </a:cubicBezTo>
                  <a:cubicBezTo>
                    <a:pt x="10275" y="726"/>
                    <a:pt x="10241" y="593"/>
                    <a:pt x="10108" y="560"/>
                  </a:cubicBezTo>
                  <a:cubicBezTo>
                    <a:pt x="8418" y="149"/>
                    <a:pt x="6727" y="1"/>
                    <a:pt x="5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 flipH="1">
              <a:off x="4627288" y="3227034"/>
              <a:ext cx="342392" cy="282835"/>
            </a:xfrm>
            <a:custGeom>
              <a:rect b="b" l="l" r="r" t="t"/>
              <a:pathLst>
                <a:path extrusionOk="0" h="7000" w="8474">
                  <a:moveTo>
                    <a:pt x="3206" y="1"/>
                  </a:moveTo>
                  <a:cubicBezTo>
                    <a:pt x="3076" y="1"/>
                    <a:pt x="2942" y="20"/>
                    <a:pt x="2803" y="61"/>
                  </a:cubicBezTo>
                  <a:cubicBezTo>
                    <a:pt x="1602" y="395"/>
                    <a:pt x="1202" y="2596"/>
                    <a:pt x="968" y="3564"/>
                  </a:cubicBezTo>
                  <a:cubicBezTo>
                    <a:pt x="835" y="4064"/>
                    <a:pt x="301" y="5565"/>
                    <a:pt x="1" y="6999"/>
                  </a:cubicBezTo>
                  <a:lnTo>
                    <a:pt x="5772" y="6999"/>
                  </a:lnTo>
                  <a:cubicBezTo>
                    <a:pt x="6606" y="6232"/>
                    <a:pt x="7440" y="5332"/>
                    <a:pt x="7806" y="4531"/>
                  </a:cubicBezTo>
                  <a:cubicBezTo>
                    <a:pt x="8474" y="2997"/>
                    <a:pt x="6706" y="2596"/>
                    <a:pt x="5705" y="1762"/>
                  </a:cubicBezTo>
                  <a:cubicBezTo>
                    <a:pt x="4965" y="1170"/>
                    <a:pt x="4225" y="1"/>
                    <a:pt x="3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 flipH="1">
              <a:off x="4593189" y="3040085"/>
              <a:ext cx="288855" cy="469789"/>
            </a:xfrm>
            <a:custGeom>
              <a:rect b="b" l="l" r="r" t="t"/>
              <a:pathLst>
                <a:path extrusionOk="0" h="11627" w="7149">
                  <a:moveTo>
                    <a:pt x="6791" y="0"/>
                  </a:moveTo>
                  <a:cubicBezTo>
                    <a:pt x="6744" y="0"/>
                    <a:pt x="6692" y="16"/>
                    <a:pt x="6638" y="51"/>
                  </a:cubicBezTo>
                  <a:cubicBezTo>
                    <a:pt x="4837" y="1152"/>
                    <a:pt x="4270" y="3821"/>
                    <a:pt x="3302" y="5589"/>
                  </a:cubicBezTo>
                  <a:cubicBezTo>
                    <a:pt x="2102" y="7790"/>
                    <a:pt x="967" y="9792"/>
                    <a:pt x="0" y="11626"/>
                  </a:cubicBezTo>
                  <a:lnTo>
                    <a:pt x="534" y="11626"/>
                  </a:lnTo>
                  <a:cubicBezTo>
                    <a:pt x="2969" y="8091"/>
                    <a:pt x="4970" y="4288"/>
                    <a:pt x="7038" y="518"/>
                  </a:cubicBezTo>
                  <a:cubicBezTo>
                    <a:pt x="7148" y="327"/>
                    <a:pt x="7010" y="0"/>
                    <a:pt x="6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 flipH="1">
              <a:off x="6654309" y="3865213"/>
              <a:ext cx="363120" cy="201863"/>
            </a:xfrm>
            <a:custGeom>
              <a:rect b="b" l="l" r="r" t="t"/>
              <a:pathLst>
                <a:path extrusionOk="0" h="4996" w="8987">
                  <a:moveTo>
                    <a:pt x="6748" y="0"/>
                  </a:moveTo>
                  <a:cubicBezTo>
                    <a:pt x="5738" y="0"/>
                    <a:pt x="5014" y="823"/>
                    <a:pt x="3950" y="911"/>
                  </a:cubicBezTo>
                  <a:cubicBezTo>
                    <a:pt x="3884" y="918"/>
                    <a:pt x="3809" y="920"/>
                    <a:pt x="3728" y="920"/>
                  </a:cubicBezTo>
                  <a:cubicBezTo>
                    <a:pt x="3259" y="920"/>
                    <a:pt x="2558" y="830"/>
                    <a:pt x="1905" y="830"/>
                  </a:cubicBezTo>
                  <a:cubicBezTo>
                    <a:pt x="896" y="830"/>
                    <a:pt x="0" y="1046"/>
                    <a:pt x="247" y="2146"/>
                  </a:cubicBezTo>
                  <a:cubicBezTo>
                    <a:pt x="447" y="3013"/>
                    <a:pt x="1414" y="3647"/>
                    <a:pt x="2048" y="4114"/>
                  </a:cubicBezTo>
                  <a:cubicBezTo>
                    <a:pt x="2935" y="4800"/>
                    <a:pt x="4139" y="4996"/>
                    <a:pt x="5264" y="4996"/>
                  </a:cubicBezTo>
                  <a:cubicBezTo>
                    <a:pt x="5451" y="4996"/>
                    <a:pt x="5636" y="4990"/>
                    <a:pt x="5818" y="4981"/>
                  </a:cubicBezTo>
                  <a:cubicBezTo>
                    <a:pt x="6685" y="4948"/>
                    <a:pt x="7619" y="4514"/>
                    <a:pt x="8253" y="3880"/>
                  </a:cubicBezTo>
                  <a:cubicBezTo>
                    <a:pt x="8820" y="3313"/>
                    <a:pt x="8986" y="2546"/>
                    <a:pt x="8853" y="1845"/>
                  </a:cubicBezTo>
                  <a:cubicBezTo>
                    <a:pt x="8720" y="1011"/>
                    <a:pt x="8086" y="244"/>
                    <a:pt x="7152" y="44"/>
                  </a:cubicBezTo>
                  <a:cubicBezTo>
                    <a:pt x="7012" y="14"/>
                    <a:pt x="6877" y="0"/>
                    <a:pt x="6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 flipH="1">
              <a:off x="5383337" y="3476002"/>
              <a:ext cx="1345163" cy="621186"/>
            </a:xfrm>
            <a:custGeom>
              <a:rect b="b" l="l" r="r" t="t"/>
              <a:pathLst>
                <a:path extrusionOk="0" h="15374" w="33292">
                  <a:moveTo>
                    <a:pt x="16595" y="0"/>
                  </a:moveTo>
                  <a:cubicBezTo>
                    <a:pt x="16137" y="0"/>
                    <a:pt x="15715" y="73"/>
                    <a:pt x="15345" y="237"/>
                  </a:cubicBezTo>
                  <a:cubicBezTo>
                    <a:pt x="15320" y="162"/>
                    <a:pt x="15239" y="124"/>
                    <a:pt x="15157" y="124"/>
                  </a:cubicBezTo>
                  <a:cubicBezTo>
                    <a:pt x="15130" y="124"/>
                    <a:pt x="15103" y="129"/>
                    <a:pt x="15078" y="137"/>
                  </a:cubicBezTo>
                  <a:cubicBezTo>
                    <a:pt x="15045" y="137"/>
                    <a:pt x="15045" y="137"/>
                    <a:pt x="15012" y="170"/>
                  </a:cubicBezTo>
                  <a:cubicBezTo>
                    <a:pt x="14978" y="170"/>
                    <a:pt x="14945" y="204"/>
                    <a:pt x="14945" y="237"/>
                  </a:cubicBezTo>
                  <a:cubicBezTo>
                    <a:pt x="11642" y="2805"/>
                    <a:pt x="9274" y="5474"/>
                    <a:pt x="13210" y="8610"/>
                  </a:cubicBezTo>
                  <a:cubicBezTo>
                    <a:pt x="13377" y="8743"/>
                    <a:pt x="17580" y="10044"/>
                    <a:pt x="17780" y="10177"/>
                  </a:cubicBezTo>
                  <a:cubicBezTo>
                    <a:pt x="16813" y="10111"/>
                    <a:pt x="10708" y="10111"/>
                    <a:pt x="9708" y="10077"/>
                  </a:cubicBezTo>
                  <a:cubicBezTo>
                    <a:pt x="9633" y="10075"/>
                    <a:pt x="9556" y="10074"/>
                    <a:pt x="9474" y="10074"/>
                  </a:cubicBezTo>
                  <a:cubicBezTo>
                    <a:pt x="6996" y="10074"/>
                    <a:pt x="1349" y="11040"/>
                    <a:pt x="768" y="11912"/>
                  </a:cubicBezTo>
                  <a:cubicBezTo>
                    <a:pt x="468" y="12346"/>
                    <a:pt x="1" y="13780"/>
                    <a:pt x="601" y="14180"/>
                  </a:cubicBezTo>
                  <a:cubicBezTo>
                    <a:pt x="2102" y="15114"/>
                    <a:pt x="4804" y="15014"/>
                    <a:pt x="6706" y="15181"/>
                  </a:cubicBezTo>
                  <a:cubicBezTo>
                    <a:pt x="8521" y="15321"/>
                    <a:pt x="10380" y="15374"/>
                    <a:pt x="12241" y="15374"/>
                  </a:cubicBezTo>
                  <a:cubicBezTo>
                    <a:pt x="14382" y="15374"/>
                    <a:pt x="16527" y="15304"/>
                    <a:pt x="18614" y="15214"/>
                  </a:cubicBezTo>
                  <a:cubicBezTo>
                    <a:pt x="22117" y="15081"/>
                    <a:pt x="25953" y="15048"/>
                    <a:pt x="29155" y="13980"/>
                  </a:cubicBezTo>
                  <a:cubicBezTo>
                    <a:pt x="30256" y="13613"/>
                    <a:pt x="33291" y="12746"/>
                    <a:pt x="31723" y="10111"/>
                  </a:cubicBezTo>
                  <a:cubicBezTo>
                    <a:pt x="30423" y="7876"/>
                    <a:pt x="28588" y="6041"/>
                    <a:pt x="26053" y="4407"/>
                  </a:cubicBezTo>
                  <a:cubicBezTo>
                    <a:pt x="24683" y="3503"/>
                    <a:pt x="19771" y="0"/>
                    <a:pt x="165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 flipH="1">
              <a:off x="5616511" y="3489901"/>
              <a:ext cx="1235989" cy="779817"/>
            </a:xfrm>
            <a:custGeom>
              <a:rect b="b" l="l" r="r" t="t"/>
              <a:pathLst>
                <a:path extrusionOk="0" h="19300" w="30590">
                  <a:moveTo>
                    <a:pt x="13604" y="1"/>
                  </a:moveTo>
                  <a:cubicBezTo>
                    <a:pt x="13211" y="1"/>
                    <a:pt x="12964" y="13"/>
                    <a:pt x="12944" y="26"/>
                  </a:cubicBezTo>
                  <a:cubicBezTo>
                    <a:pt x="12944" y="26"/>
                    <a:pt x="8774" y="6865"/>
                    <a:pt x="12477" y="10801"/>
                  </a:cubicBezTo>
                  <a:cubicBezTo>
                    <a:pt x="12610" y="10968"/>
                    <a:pt x="16613" y="12602"/>
                    <a:pt x="16813" y="12769"/>
                  </a:cubicBezTo>
                  <a:cubicBezTo>
                    <a:pt x="15879" y="12669"/>
                    <a:pt x="10108" y="12702"/>
                    <a:pt x="9174" y="12669"/>
                  </a:cubicBezTo>
                  <a:cubicBezTo>
                    <a:pt x="9090" y="12665"/>
                    <a:pt x="9001" y="12663"/>
                    <a:pt x="8907" y="12663"/>
                  </a:cubicBezTo>
                  <a:cubicBezTo>
                    <a:pt x="6548" y="12663"/>
                    <a:pt x="1312" y="13846"/>
                    <a:pt x="735" y="14937"/>
                  </a:cubicBezTo>
                  <a:cubicBezTo>
                    <a:pt x="468" y="15504"/>
                    <a:pt x="1" y="17305"/>
                    <a:pt x="601" y="17772"/>
                  </a:cubicBezTo>
                  <a:cubicBezTo>
                    <a:pt x="2002" y="18940"/>
                    <a:pt x="4571" y="18840"/>
                    <a:pt x="6339" y="19040"/>
                  </a:cubicBezTo>
                  <a:cubicBezTo>
                    <a:pt x="8089" y="19229"/>
                    <a:pt x="9870" y="19299"/>
                    <a:pt x="11652" y="19299"/>
                  </a:cubicBezTo>
                  <a:cubicBezTo>
                    <a:pt x="13639" y="19299"/>
                    <a:pt x="15628" y="19212"/>
                    <a:pt x="17580" y="19107"/>
                  </a:cubicBezTo>
                  <a:cubicBezTo>
                    <a:pt x="20883" y="18940"/>
                    <a:pt x="24485" y="18907"/>
                    <a:pt x="27554" y="17539"/>
                  </a:cubicBezTo>
                  <a:cubicBezTo>
                    <a:pt x="28588" y="17072"/>
                    <a:pt x="29989" y="16405"/>
                    <a:pt x="30323" y="15271"/>
                  </a:cubicBezTo>
                  <a:cubicBezTo>
                    <a:pt x="30589" y="14370"/>
                    <a:pt x="30356" y="13536"/>
                    <a:pt x="29956" y="12669"/>
                  </a:cubicBezTo>
                  <a:cubicBezTo>
                    <a:pt x="28688" y="9933"/>
                    <a:pt x="22550" y="3295"/>
                    <a:pt x="20182" y="1227"/>
                  </a:cubicBezTo>
                  <a:cubicBezTo>
                    <a:pt x="18985" y="189"/>
                    <a:pt x="15155" y="1"/>
                    <a:pt x="13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 flipH="1">
              <a:off x="5578783" y="1993463"/>
              <a:ext cx="920588" cy="1293728"/>
            </a:xfrm>
            <a:custGeom>
              <a:rect b="b" l="l" r="r" t="t"/>
              <a:pathLst>
                <a:path extrusionOk="0" h="32019" w="22784">
                  <a:moveTo>
                    <a:pt x="8750" y="1"/>
                  </a:moveTo>
                  <a:cubicBezTo>
                    <a:pt x="7162" y="1"/>
                    <a:pt x="5576" y="609"/>
                    <a:pt x="4204" y="1538"/>
                  </a:cubicBezTo>
                  <a:cubicBezTo>
                    <a:pt x="2702" y="2505"/>
                    <a:pt x="1468" y="4173"/>
                    <a:pt x="1268" y="5974"/>
                  </a:cubicBezTo>
                  <a:cubicBezTo>
                    <a:pt x="1101" y="7275"/>
                    <a:pt x="1435" y="8510"/>
                    <a:pt x="1468" y="9777"/>
                  </a:cubicBezTo>
                  <a:cubicBezTo>
                    <a:pt x="1502" y="11245"/>
                    <a:pt x="801" y="12779"/>
                    <a:pt x="468" y="14180"/>
                  </a:cubicBezTo>
                  <a:cubicBezTo>
                    <a:pt x="1" y="16082"/>
                    <a:pt x="201" y="17950"/>
                    <a:pt x="1602" y="19417"/>
                  </a:cubicBezTo>
                  <a:cubicBezTo>
                    <a:pt x="1935" y="19784"/>
                    <a:pt x="2369" y="20051"/>
                    <a:pt x="2803" y="20251"/>
                  </a:cubicBezTo>
                  <a:cubicBezTo>
                    <a:pt x="2702" y="20685"/>
                    <a:pt x="2736" y="21185"/>
                    <a:pt x="2969" y="21619"/>
                  </a:cubicBezTo>
                  <a:cubicBezTo>
                    <a:pt x="3636" y="22953"/>
                    <a:pt x="5037" y="22853"/>
                    <a:pt x="6072" y="23754"/>
                  </a:cubicBezTo>
                  <a:cubicBezTo>
                    <a:pt x="6639" y="24221"/>
                    <a:pt x="6905" y="25021"/>
                    <a:pt x="7206" y="25655"/>
                  </a:cubicBezTo>
                  <a:cubicBezTo>
                    <a:pt x="7539" y="26389"/>
                    <a:pt x="7940" y="27056"/>
                    <a:pt x="8373" y="27690"/>
                  </a:cubicBezTo>
                  <a:cubicBezTo>
                    <a:pt x="9207" y="28924"/>
                    <a:pt x="10375" y="29858"/>
                    <a:pt x="11609" y="30659"/>
                  </a:cubicBezTo>
                  <a:cubicBezTo>
                    <a:pt x="12817" y="31458"/>
                    <a:pt x="14314" y="32019"/>
                    <a:pt x="15761" y="32019"/>
                  </a:cubicBezTo>
                  <a:cubicBezTo>
                    <a:pt x="16912" y="32019"/>
                    <a:pt x="18031" y="31664"/>
                    <a:pt x="18947" y="30792"/>
                  </a:cubicBezTo>
                  <a:cubicBezTo>
                    <a:pt x="19748" y="30058"/>
                    <a:pt x="19748" y="28991"/>
                    <a:pt x="19514" y="27990"/>
                  </a:cubicBezTo>
                  <a:cubicBezTo>
                    <a:pt x="19081" y="26156"/>
                    <a:pt x="20682" y="24655"/>
                    <a:pt x="21483" y="23087"/>
                  </a:cubicBezTo>
                  <a:cubicBezTo>
                    <a:pt x="22783" y="20552"/>
                    <a:pt x="22083" y="18217"/>
                    <a:pt x="19915" y="16482"/>
                  </a:cubicBezTo>
                  <a:cubicBezTo>
                    <a:pt x="18580" y="15415"/>
                    <a:pt x="17280" y="14614"/>
                    <a:pt x="16679" y="12946"/>
                  </a:cubicBezTo>
                  <a:cubicBezTo>
                    <a:pt x="16012" y="11111"/>
                    <a:pt x="16479" y="9010"/>
                    <a:pt x="16312" y="7109"/>
                  </a:cubicBezTo>
                  <a:cubicBezTo>
                    <a:pt x="16079" y="4340"/>
                    <a:pt x="13844" y="1905"/>
                    <a:pt x="11475" y="671"/>
                  </a:cubicBezTo>
                  <a:cubicBezTo>
                    <a:pt x="10594" y="205"/>
                    <a:pt x="9672" y="1"/>
                    <a:pt x="8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 flipH="1">
              <a:off x="5097645" y="2818914"/>
              <a:ext cx="1237282" cy="569791"/>
            </a:xfrm>
            <a:custGeom>
              <a:rect b="b" l="l" r="r" t="t"/>
              <a:pathLst>
                <a:path extrusionOk="0" h="14102" w="30622">
                  <a:moveTo>
                    <a:pt x="1430" y="1"/>
                  </a:moveTo>
                  <a:cubicBezTo>
                    <a:pt x="1055" y="1"/>
                    <a:pt x="721" y="190"/>
                    <a:pt x="467" y="655"/>
                  </a:cubicBezTo>
                  <a:cubicBezTo>
                    <a:pt x="0" y="1489"/>
                    <a:pt x="601" y="2690"/>
                    <a:pt x="867" y="3524"/>
                  </a:cubicBezTo>
                  <a:cubicBezTo>
                    <a:pt x="1501" y="5359"/>
                    <a:pt x="2602" y="6960"/>
                    <a:pt x="3636" y="8561"/>
                  </a:cubicBezTo>
                  <a:cubicBezTo>
                    <a:pt x="5604" y="11596"/>
                    <a:pt x="8540" y="13231"/>
                    <a:pt x="11842" y="13598"/>
                  </a:cubicBezTo>
                  <a:cubicBezTo>
                    <a:pt x="12685" y="13712"/>
                    <a:pt x="13560" y="13764"/>
                    <a:pt x="14434" y="13764"/>
                  </a:cubicBezTo>
                  <a:cubicBezTo>
                    <a:pt x="14839" y="13764"/>
                    <a:pt x="15243" y="13752"/>
                    <a:pt x="15645" y="13731"/>
                  </a:cubicBezTo>
                  <a:cubicBezTo>
                    <a:pt x="15796" y="13725"/>
                    <a:pt x="15947" y="13722"/>
                    <a:pt x="16098" y="13722"/>
                  </a:cubicBezTo>
                  <a:cubicBezTo>
                    <a:pt x="17799" y="13722"/>
                    <a:pt x="19453" y="14102"/>
                    <a:pt x="21139" y="14102"/>
                  </a:cubicBezTo>
                  <a:cubicBezTo>
                    <a:pt x="21607" y="14102"/>
                    <a:pt x="22076" y="14073"/>
                    <a:pt x="22550" y="13998"/>
                  </a:cubicBezTo>
                  <a:cubicBezTo>
                    <a:pt x="24151" y="13731"/>
                    <a:pt x="25919" y="12430"/>
                    <a:pt x="27453" y="11897"/>
                  </a:cubicBezTo>
                  <a:cubicBezTo>
                    <a:pt x="28821" y="11396"/>
                    <a:pt x="30622" y="8761"/>
                    <a:pt x="28154" y="8761"/>
                  </a:cubicBezTo>
                  <a:cubicBezTo>
                    <a:pt x="27220" y="8761"/>
                    <a:pt x="26252" y="9095"/>
                    <a:pt x="25385" y="9428"/>
                  </a:cubicBezTo>
                  <a:cubicBezTo>
                    <a:pt x="23597" y="10069"/>
                    <a:pt x="21339" y="10304"/>
                    <a:pt x="19295" y="10304"/>
                  </a:cubicBezTo>
                  <a:cubicBezTo>
                    <a:pt x="18784" y="10304"/>
                    <a:pt x="18286" y="10289"/>
                    <a:pt x="17813" y="10262"/>
                  </a:cubicBezTo>
                  <a:cubicBezTo>
                    <a:pt x="12909" y="9995"/>
                    <a:pt x="8439" y="7927"/>
                    <a:pt x="5404" y="3491"/>
                  </a:cubicBezTo>
                  <a:cubicBezTo>
                    <a:pt x="4825" y="2649"/>
                    <a:pt x="2835" y="1"/>
                    <a:pt x="1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 flipH="1">
              <a:off x="6119245" y="2506269"/>
              <a:ext cx="191883" cy="317543"/>
            </a:xfrm>
            <a:custGeom>
              <a:rect b="b" l="l" r="r" t="t"/>
              <a:pathLst>
                <a:path extrusionOk="0" h="7859" w="4749">
                  <a:moveTo>
                    <a:pt x="3334" y="0"/>
                  </a:moveTo>
                  <a:cubicBezTo>
                    <a:pt x="2648" y="0"/>
                    <a:pt x="1857" y="523"/>
                    <a:pt x="1379" y="1088"/>
                  </a:cubicBezTo>
                  <a:cubicBezTo>
                    <a:pt x="1379" y="1088"/>
                    <a:pt x="1379" y="1088"/>
                    <a:pt x="1346" y="1121"/>
                  </a:cubicBezTo>
                  <a:cubicBezTo>
                    <a:pt x="779" y="1588"/>
                    <a:pt x="679" y="2422"/>
                    <a:pt x="579" y="3089"/>
                  </a:cubicBezTo>
                  <a:cubicBezTo>
                    <a:pt x="445" y="4090"/>
                    <a:pt x="245" y="5091"/>
                    <a:pt x="112" y="6092"/>
                  </a:cubicBezTo>
                  <a:cubicBezTo>
                    <a:pt x="0" y="7094"/>
                    <a:pt x="1123" y="7858"/>
                    <a:pt x="2160" y="7858"/>
                  </a:cubicBezTo>
                  <a:cubicBezTo>
                    <a:pt x="2676" y="7858"/>
                    <a:pt x="3170" y="7669"/>
                    <a:pt x="3481" y="7226"/>
                  </a:cubicBezTo>
                  <a:cubicBezTo>
                    <a:pt x="4315" y="6025"/>
                    <a:pt x="3981" y="4424"/>
                    <a:pt x="4381" y="3089"/>
                  </a:cubicBezTo>
                  <a:cubicBezTo>
                    <a:pt x="4615" y="2256"/>
                    <a:pt x="4748" y="1288"/>
                    <a:pt x="4281" y="521"/>
                  </a:cubicBezTo>
                  <a:cubicBezTo>
                    <a:pt x="4037" y="149"/>
                    <a:pt x="3700" y="0"/>
                    <a:pt x="3334" y="0"/>
                  </a:cubicBez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 flipH="1">
              <a:off x="5937301" y="2206513"/>
              <a:ext cx="404373" cy="440334"/>
            </a:xfrm>
            <a:custGeom>
              <a:rect b="b" l="l" r="r" t="t"/>
              <a:pathLst>
                <a:path extrusionOk="0" h="10898" w="10008">
                  <a:moveTo>
                    <a:pt x="8506" y="1"/>
                  </a:moveTo>
                  <a:cubicBezTo>
                    <a:pt x="7739" y="1202"/>
                    <a:pt x="6638" y="2169"/>
                    <a:pt x="5204" y="2569"/>
                  </a:cubicBezTo>
                  <a:cubicBezTo>
                    <a:pt x="5137" y="2569"/>
                    <a:pt x="5104" y="2603"/>
                    <a:pt x="5037" y="2603"/>
                  </a:cubicBezTo>
                  <a:cubicBezTo>
                    <a:pt x="4870" y="2736"/>
                    <a:pt x="4704" y="2870"/>
                    <a:pt x="4537" y="3003"/>
                  </a:cubicBezTo>
                  <a:cubicBezTo>
                    <a:pt x="4103" y="3270"/>
                    <a:pt x="3636" y="3537"/>
                    <a:pt x="3169" y="3770"/>
                  </a:cubicBezTo>
                  <a:cubicBezTo>
                    <a:pt x="2636" y="4037"/>
                    <a:pt x="2068" y="4171"/>
                    <a:pt x="1535" y="4337"/>
                  </a:cubicBezTo>
                  <a:cubicBezTo>
                    <a:pt x="1001" y="4504"/>
                    <a:pt x="467" y="4671"/>
                    <a:pt x="0" y="4971"/>
                  </a:cubicBezTo>
                  <a:cubicBezTo>
                    <a:pt x="0" y="5105"/>
                    <a:pt x="34" y="5238"/>
                    <a:pt x="34" y="5371"/>
                  </a:cubicBezTo>
                  <a:cubicBezTo>
                    <a:pt x="283" y="8250"/>
                    <a:pt x="2345" y="10898"/>
                    <a:pt x="5060" y="10898"/>
                  </a:cubicBezTo>
                  <a:cubicBezTo>
                    <a:pt x="5618" y="10898"/>
                    <a:pt x="6203" y="10786"/>
                    <a:pt x="6805" y="10542"/>
                  </a:cubicBezTo>
                  <a:cubicBezTo>
                    <a:pt x="8606" y="9808"/>
                    <a:pt x="10007" y="3170"/>
                    <a:pt x="8506" y="1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 flipH="1">
              <a:off x="5892813" y="2744288"/>
              <a:ext cx="524336" cy="808423"/>
            </a:xfrm>
            <a:custGeom>
              <a:rect b="b" l="l" r="r" t="t"/>
              <a:pathLst>
                <a:path extrusionOk="0" h="20008" w="12977">
                  <a:moveTo>
                    <a:pt x="3069" y="0"/>
                  </a:moveTo>
                  <a:cubicBezTo>
                    <a:pt x="434" y="34"/>
                    <a:pt x="267" y="4003"/>
                    <a:pt x="100" y="5871"/>
                  </a:cubicBezTo>
                  <a:cubicBezTo>
                    <a:pt x="0" y="7239"/>
                    <a:pt x="2202" y="18447"/>
                    <a:pt x="2169" y="18480"/>
                  </a:cubicBezTo>
                  <a:cubicBezTo>
                    <a:pt x="2135" y="18714"/>
                    <a:pt x="3069" y="19181"/>
                    <a:pt x="3236" y="19248"/>
                  </a:cubicBezTo>
                  <a:cubicBezTo>
                    <a:pt x="3770" y="19514"/>
                    <a:pt x="4303" y="19648"/>
                    <a:pt x="4870" y="19781"/>
                  </a:cubicBezTo>
                  <a:cubicBezTo>
                    <a:pt x="5587" y="19917"/>
                    <a:pt x="6314" y="20007"/>
                    <a:pt x="7040" y="20007"/>
                  </a:cubicBezTo>
                  <a:cubicBezTo>
                    <a:pt x="7565" y="20007"/>
                    <a:pt x="8088" y="19960"/>
                    <a:pt x="8606" y="19848"/>
                  </a:cubicBezTo>
                  <a:cubicBezTo>
                    <a:pt x="8973" y="19781"/>
                    <a:pt x="9440" y="19815"/>
                    <a:pt x="9707" y="19514"/>
                  </a:cubicBezTo>
                  <a:cubicBezTo>
                    <a:pt x="10074" y="19148"/>
                    <a:pt x="9941" y="18514"/>
                    <a:pt x="9974" y="18080"/>
                  </a:cubicBezTo>
                  <a:cubicBezTo>
                    <a:pt x="10174" y="17546"/>
                    <a:pt x="10341" y="17146"/>
                    <a:pt x="10408" y="16946"/>
                  </a:cubicBezTo>
                  <a:cubicBezTo>
                    <a:pt x="11675" y="13844"/>
                    <a:pt x="12976" y="10875"/>
                    <a:pt x="11875" y="7573"/>
                  </a:cubicBezTo>
                  <a:cubicBezTo>
                    <a:pt x="11142" y="5371"/>
                    <a:pt x="9040" y="4137"/>
                    <a:pt x="7439" y="2636"/>
                  </a:cubicBezTo>
                  <a:cubicBezTo>
                    <a:pt x="6472" y="1735"/>
                    <a:pt x="5905" y="634"/>
                    <a:pt x="4537" y="267"/>
                  </a:cubicBezTo>
                  <a:cubicBezTo>
                    <a:pt x="4070" y="134"/>
                    <a:pt x="3570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 flipH="1">
              <a:off x="5125950" y="2978590"/>
              <a:ext cx="421909" cy="464253"/>
            </a:xfrm>
            <a:custGeom>
              <a:rect b="b" l="l" r="r" t="t"/>
              <a:pathLst>
                <a:path extrusionOk="0" h="11490" w="10442">
                  <a:moveTo>
                    <a:pt x="5859" y="1"/>
                  </a:moveTo>
                  <a:cubicBezTo>
                    <a:pt x="4446" y="1"/>
                    <a:pt x="2931" y="180"/>
                    <a:pt x="1735" y="406"/>
                  </a:cubicBezTo>
                  <a:cubicBezTo>
                    <a:pt x="701" y="573"/>
                    <a:pt x="368" y="1240"/>
                    <a:pt x="368" y="2040"/>
                  </a:cubicBezTo>
                  <a:cubicBezTo>
                    <a:pt x="1" y="3441"/>
                    <a:pt x="468" y="5343"/>
                    <a:pt x="701" y="6677"/>
                  </a:cubicBezTo>
                  <a:cubicBezTo>
                    <a:pt x="1001" y="8345"/>
                    <a:pt x="1735" y="9679"/>
                    <a:pt x="3103" y="10680"/>
                  </a:cubicBezTo>
                  <a:cubicBezTo>
                    <a:pt x="3856" y="11246"/>
                    <a:pt x="4593" y="11489"/>
                    <a:pt x="5287" y="11489"/>
                  </a:cubicBezTo>
                  <a:cubicBezTo>
                    <a:pt x="7453" y="11489"/>
                    <a:pt x="9202" y="9126"/>
                    <a:pt x="9708" y="6877"/>
                  </a:cubicBezTo>
                  <a:cubicBezTo>
                    <a:pt x="10041" y="5410"/>
                    <a:pt x="10441" y="2674"/>
                    <a:pt x="9874" y="1240"/>
                  </a:cubicBezTo>
                  <a:cubicBezTo>
                    <a:pt x="9474" y="172"/>
                    <a:pt x="8740" y="273"/>
                    <a:pt x="7773" y="139"/>
                  </a:cubicBezTo>
                  <a:cubicBezTo>
                    <a:pt x="7190" y="42"/>
                    <a:pt x="6536" y="1"/>
                    <a:pt x="5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 flipH="1">
              <a:off x="5171771" y="3002954"/>
              <a:ext cx="337099" cy="65618"/>
            </a:xfrm>
            <a:custGeom>
              <a:rect b="b" l="l" r="r" t="t"/>
              <a:pathLst>
                <a:path extrusionOk="0" h="1624" w="8343">
                  <a:moveTo>
                    <a:pt x="4224" y="0"/>
                  </a:moveTo>
                  <a:cubicBezTo>
                    <a:pt x="2965" y="0"/>
                    <a:pt x="0" y="69"/>
                    <a:pt x="470" y="870"/>
                  </a:cubicBezTo>
                  <a:cubicBezTo>
                    <a:pt x="770" y="1396"/>
                    <a:pt x="1296" y="1433"/>
                    <a:pt x="1835" y="1433"/>
                  </a:cubicBezTo>
                  <a:cubicBezTo>
                    <a:pt x="1925" y="1433"/>
                    <a:pt x="2015" y="1432"/>
                    <a:pt x="2105" y="1432"/>
                  </a:cubicBezTo>
                  <a:cubicBezTo>
                    <a:pt x="2195" y="1432"/>
                    <a:pt x="2284" y="1433"/>
                    <a:pt x="2371" y="1437"/>
                  </a:cubicBezTo>
                  <a:cubicBezTo>
                    <a:pt x="2872" y="1471"/>
                    <a:pt x="3339" y="1471"/>
                    <a:pt x="3806" y="1504"/>
                  </a:cubicBezTo>
                  <a:cubicBezTo>
                    <a:pt x="4447" y="1564"/>
                    <a:pt x="5115" y="1623"/>
                    <a:pt x="5774" y="1623"/>
                  </a:cubicBezTo>
                  <a:cubicBezTo>
                    <a:pt x="6589" y="1623"/>
                    <a:pt x="7390" y="1532"/>
                    <a:pt x="8109" y="1237"/>
                  </a:cubicBezTo>
                  <a:cubicBezTo>
                    <a:pt x="8309" y="1137"/>
                    <a:pt x="8342" y="937"/>
                    <a:pt x="8209" y="737"/>
                  </a:cubicBezTo>
                  <a:cubicBezTo>
                    <a:pt x="8209" y="737"/>
                    <a:pt x="8209" y="737"/>
                    <a:pt x="8209" y="704"/>
                  </a:cubicBezTo>
                  <a:cubicBezTo>
                    <a:pt x="8042" y="470"/>
                    <a:pt x="7709" y="403"/>
                    <a:pt x="7475" y="337"/>
                  </a:cubicBezTo>
                  <a:cubicBezTo>
                    <a:pt x="6608" y="3"/>
                    <a:pt x="5574" y="36"/>
                    <a:pt x="4740" y="3"/>
                  </a:cubicBezTo>
                  <a:cubicBezTo>
                    <a:pt x="4671" y="3"/>
                    <a:pt x="4484" y="0"/>
                    <a:pt x="4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 flipH="1">
              <a:off x="5120577" y="2964085"/>
              <a:ext cx="417101" cy="133539"/>
            </a:xfrm>
            <a:custGeom>
              <a:rect b="b" l="l" r="r" t="t"/>
              <a:pathLst>
                <a:path extrusionOk="0" h="3305" w="10323">
                  <a:moveTo>
                    <a:pt x="6209" y="922"/>
                  </a:moveTo>
                  <a:cubicBezTo>
                    <a:pt x="6358" y="922"/>
                    <a:pt x="6506" y="925"/>
                    <a:pt x="6654" y="932"/>
                  </a:cubicBezTo>
                  <a:cubicBezTo>
                    <a:pt x="7154" y="965"/>
                    <a:pt x="7621" y="1032"/>
                    <a:pt x="8121" y="1165"/>
                  </a:cubicBezTo>
                  <a:cubicBezTo>
                    <a:pt x="9522" y="1499"/>
                    <a:pt x="8021" y="2299"/>
                    <a:pt x="7421" y="2333"/>
                  </a:cubicBezTo>
                  <a:cubicBezTo>
                    <a:pt x="7097" y="2361"/>
                    <a:pt x="6772" y="2371"/>
                    <a:pt x="6448" y="2371"/>
                  </a:cubicBezTo>
                  <a:cubicBezTo>
                    <a:pt x="6005" y="2371"/>
                    <a:pt x="5562" y="2352"/>
                    <a:pt x="5119" y="2333"/>
                  </a:cubicBezTo>
                  <a:cubicBezTo>
                    <a:pt x="4319" y="2333"/>
                    <a:pt x="3518" y="2299"/>
                    <a:pt x="2751" y="2299"/>
                  </a:cubicBezTo>
                  <a:cubicBezTo>
                    <a:pt x="2551" y="2299"/>
                    <a:pt x="2351" y="2299"/>
                    <a:pt x="2150" y="2266"/>
                  </a:cubicBezTo>
                  <a:cubicBezTo>
                    <a:pt x="1950" y="2233"/>
                    <a:pt x="1783" y="2199"/>
                    <a:pt x="1617" y="2166"/>
                  </a:cubicBezTo>
                  <a:cubicBezTo>
                    <a:pt x="1050" y="2133"/>
                    <a:pt x="950" y="1866"/>
                    <a:pt x="1316" y="1332"/>
                  </a:cubicBezTo>
                  <a:cubicBezTo>
                    <a:pt x="1583" y="1265"/>
                    <a:pt x="1884" y="1165"/>
                    <a:pt x="2150" y="1132"/>
                  </a:cubicBezTo>
                  <a:cubicBezTo>
                    <a:pt x="2230" y="1134"/>
                    <a:pt x="2309" y="1134"/>
                    <a:pt x="2389" y="1134"/>
                  </a:cubicBezTo>
                  <a:cubicBezTo>
                    <a:pt x="3662" y="1134"/>
                    <a:pt x="4956" y="922"/>
                    <a:pt x="6209" y="922"/>
                  </a:cubicBezTo>
                  <a:close/>
                  <a:moveTo>
                    <a:pt x="5343" y="1"/>
                  </a:moveTo>
                  <a:cubicBezTo>
                    <a:pt x="4057" y="1"/>
                    <a:pt x="2732" y="176"/>
                    <a:pt x="1517" y="498"/>
                  </a:cubicBezTo>
                  <a:lnTo>
                    <a:pt x="1483" y="498"/>
                  </a:lnTo>
                  <a:cubicBezTo>
                    <a:pt x="983" y="565"/>
                    <a:pt x="82" y="798"/>
                    <a:pt x="49" y="1465"/>
                  </a:cubicBezTo>
                  <a:cubicBezTo>
                    <a:pt x="1" y="3024"/>
                    <a:pt x="1986" y="3221"/>
                    <a:pt x="3577" y="3221"/>
                  </a:cubicBezTo>
                  <a:cubicBezTo>
                    <a:pt x="4116" y="3221"/>
                    <a:pt x="4610" y="3198"/>
                    <a:pt x="4965" y="3198"/>
                  </a:cubicBezTo>
                  <a:cubicBezTo>
                    <a:pt x="5020" y="3198"/>
                    <a:pt x="5071" y="3199"/>
                    <a:pt x="5119" y="3200"/>
                  </a:cubicBezTo>
                  <a:cubicBezTo>
                    <a:pt x="5655" y="3232"/>
                    <a:pt x="6317" y="3304"/>
                    <a:pt x="6974" y="3304"/>
                  </a:cubicBezTo>
                  <a:cubicBezTo>
                    <a:pt x="7668" y="3304"/>
                    <a:pt x="8358" y="3224"/>
                    <a:pt x="8889" y="2933"/>
                  </a:cubicBezTo>
                  <a:cubicBezTo>
                    <a:pt x="9456" y="2633"/>
                    <a:pt x="10323" y="1932"/>
                    <a:pt x="9722" y="1199"/>
                  </a:cubicBezTo>
                  <a:cubicBezTo>
                    <a:pt x="8989" y="298"/>
                    <a:pt x="7788" y="165"/>
                    <a:pt x="6654" y="64"/>
                  </a:cubicBezTo>
                  <a:cubicBezTo>
                    <a:pt x="6226" y="22"/>
                    <a:pt x="5787" y="1"/>
                    <a:pt x="5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 flipH="1">
              <a:off x="4965582" y="2309421"/>
              <a:ext cx="621348" cy="738684"/>
            </a:xfrm>
            <a:custGeom>
              <a:rect b="b" l="l" r="r" t="t"/>
              <a:pathLst>
                <a:path extrusionOk="0" h="18282" w="15378">
                  <a:moveTo>
                    <a:pt x="6266" y="0"/>
                  </a:moveTo>
                  <a:cubicBezTo>
                    <a:pt x="6256" y="0"/>
                    <a:pt x="6246" y="6"/>
                    <a:pt x="6238" y="22"/>
                  </a:cubicBezTo>
                  <a:cubicBezTo>
                    <a:pt x="3903" y="1957"/>
                    <a:pt x="5371" y="4993"/>
                    <a:pt x="5404" y="7595"/>
                  </a:cubicBezTo>
                  <a:cubicBezTo>
                    <a:pt x="5438" y="9463"/>
                    <a:pt x="5137" y="11397"/>
                    <a:pt x="4704" y="13199"/>
                  </a:cubicBezTo>
                  <a:cubicBezTo>
                    <a:pt x="4604" y="13599"/>
                    <a:pt x="4570" y="13999"/>
                    <a:pt x="4570" y="14366"/>
                  </a:cubicBezTo>
                  <a:cubicBezTo>
                    <a:pt x="4504" y="13999"/>
                    <a:pt x="4470" y="13666"/>
                    <a:pt x="4437" y="13465"/>
                  </a:cubicBezTo>
                  <a:cubicBezTo>
                    <a:pt x="4303" y="12465"/>
                    <a:pt x="4470" y="11431"/>
                    <a:pt x="4303" y="10430"/>
                  </a:cubicBezTo>
                  <a:cubicBezTo>
                    <a:pt x="3936" y="8395"/>
                    <a:pt x="2202" y="7027"/>
                    <a:pt x="934" y="5526"/>
                  </a:cubicBezTo>
                  <a:cubicBezTo>
                    <a:pt x="925" y="5517"/>
                    <a:pt x="912" y="5513"/>
                    <a:pt x="897" y="5513"/>
                  </a:cubicBezTo>
                  <a:cubicBezTo>
                    <a:pt x="857" y="5513"/>
                    <a:pt x="810" y="5544"/>
                    <a:pt x="834" y="5593"/>
                  </a:cubicBezTo>
                  <a:cubicBezTo>
                    <a:pt x="2202" y="7628"/>
                    <a:pt x="3870" y="9062"/>
                    <a:pt x="3703" y="11731"/>
                  </a:cubicBezTo>
                  <a:cubicBezTo>
                    <a:pt x="3603" y="13666"/>
                    <a:pt x="3836" y="15333"/>
                    <a:pt x="4704" y="16968"/>
                  </a:cubicBezTo>
                  <a:cubicBezTo>
                    <a:pt x="4003" y="16034"/>
                    <a:pt x="3503" y="14399"/>
                    <a:pt x="3269" y="13866"/>
                  </a:cubicBezTo>
                  <a:cubicBezTo>
                    <a:pt x="2669" y="12565"/>
                    <a:pt x="667" y="12064"/>
                    <a:pt x="434" y="10763"/>
                  </a:cubicBezTo>
                  <a:cubicBezTo>
                    <a:pt x="419" y="10718"/>
                    <a:pt x="383" y="10700"/>
                    <a:pt x="346" y="10700"/>
                  </a:cubicBezTo>
                  <a:cubicBezTo>
                    <a:pt x="301" y="10700"/>
                    <a:pt x="252" y="10727"/>
                    <a:pt x="234" y="10763"/>
                  </a:cubicBezTo>
                  <a:cubicBezTo>
                    <a:pt x="0" y="11631"/>
                    <a:pt x="434" y="12031"/>
                    <a:pt x="1068" y="12598"/>
                  </a:cubicBezTo>
                  <a:cubicBezTo>
                    <a:pt x="2102" y="13565"/>
                    <a:pt x="2569" y="14533"/>
                    <a:pt x="3103" y="15834"/>
                  </a:cubicBezTo>
                  <a:cubicBezTo>
                    <a:pt x="3449" y="16671"/>
                    <a:pt x="4571" y="18259"/>
                    <a:pt x="5623" y="18259"/>
                  </a:cubicBezTo>
                  <a:cubicBezTo>
                    <a:pt x="5786" y="18259"/>
                    <a:pt x="5948" y="18221"/>
                    <a:pt x="6105" y="18135"/>
                  </a:cubicBezTo>
                  <a:cubicBezTo>
                    <a:pt x="6321" y="18236"/>
                    <a:pt x="6537" y="18281"/>
                    <a:pt x="6751" y="18281"/>
                  </a:cubicBezTo>
                  <a:cubicBezTo>
                    <a:pt x="7959" y="18281"/>
                    <a:pt x="9109" y="16844"/>
                    <a:pt x="9874" y="15767"/>
                  </a:cubicBezTo>
                  <a:cubicBezTo>
                    <a:pt x="10241" y="15267"/>
                    <a:pt x="10541" y="14733"/>
                    <a:pt x="10908" y="14233"/>
                  </a:cubicBezTo>
                  <a:cubicBezTo>
                    <a:pt x="11509" y="13399"/>
                    <a:pt x="12342" y="12998"/>
                    <a:pt x="13243" y="12531"/>
                  </a:cubicBezTo>
                  <a:cubicBezTo>
                    <a:pt x="14611" y="11764"/>
                    <a:pt x="14944" y="10697"/>
                    <a:pt x="15378" y="9262"/>
                  </a:cubicBezTo>
                  <a:cubicBezTo>
                    <a:pt x="15378" y="9221"/>
                    <a:pt x="15340" y="9193"/>
                    <a:pt x="15303" y="9193"/>
                  </a:cubicBezTo>
                  <a:cubicBezTo>
                    <a:pt x="15280" y="9193"/>
                    <a:pt x="15257" y="9204"/>
                    <a:pt x="15245" y="9229"/>
                  </a:cubicBezTo>
                  <a:cubicBezTo>
                    <a:pt x="14577" y="10930"/>
                    <a:pt x="13610" y="11631"/>
                    <a:pt x="11909" y="12298"/>
                  </a:cubicBezTo>
                  <a:cubicBezTo>
                    <a:pt x="11142" y="12598"/>
                    <a:pt x="10541" y="13098"/>
                    <a:pt x="10074" y="13766"/>
                  </a:cubicBezTo>
                  <a:cubicBezTo>
                    <a:pt x="9340" y="14766"/>
                    <a:pt x="8440" y="16701"/>
                    <a:pt x="7205" y="17268"/>
                  </a:cubicBezTo>
                  <a:cubicBezTo>
                    <a:pt x="7839" y="16301"/>
                    <a:pt x="8173" y="14433"/>
                    <a:pt x="8273" y="14032"/>
                  </a:cubicBezTo>
                  <a:cubicBezTo>
                    <a:pt x="8506" y="12765"/>
                    <a:pt x="8573" y="11464"/>
                    <a:pt x="9207" y="10330"/>
                  </a:cubicBezTo>
                  <a:cubicBezTo>
                    <a:pt x="9641" y="9563"/>
                    <a:pt x="10108" y="8962"/>
                    <a:pt x="10241" y="8062"/>
                  </a:cubicBezTo>
                  <a:cubicBezTo>
                    <a:pt x="10408" y="6761"/>
                    <a:pt x="10374" y="5460"/>
                    <a:pt x="10441" y="4159"/>
                  </a:cubicBezTo>
                  <a:cubicBezTo>
                    <a:pt x="10460" y="4101"/>
                    <a:pt x="10424" y="4065"/>
                    <a:pt x="10376" y="4065"/>
                  </a:cubicBezTo>
                  <a:cubicBezTo>
                    <a:pt x="10342" y="4065"/>
                    <a:pt x="10302" y="4083"/>
                    <a:pt x="10274" y="4125"/>
                  </a:cubicBezTo>
                  <a:cubicBezTo>
                    <a:pt x="9340" y="5860"/>
                    <a:pt x="10208" y="7828"/>
                    <a:pt x="8840" y="9463"/>
                  </a:cubicBezTo>
                  <a:cubicBezTo>
                    <a:pt x="8206" y="10230"/>
                    <a:pt x="7806" y="10997"/>
                    <a:pt x="7606" y="11964"/>
                  </a:cubicBezTo>
                  <a:cubicBezTo>
                    <a:pt x="7472" y="12631"/>
                    <a:pt x="7139" y="16134"/>
                    <a:pt x="6372" y="17001"/>
                  </a:cubicBezTo>
                  <a:cubicBezTo>
                    <a:pt x="7139" y="14967"/>
                    <a:pt x="6905" y="12598"/>
                    <a:pt x="7239" y="10463"/>
                  </a:cubicBezTo>
                  <a:cubicBezTo>
                    <a:pt x="7439" y="9096"/>
                    <a:pt x="8173" y="8128"/>
                    <a:pt x="8840" y="6961"/>
                  </a:cubicBezTo>
                  <a:cubicBezTo>
                    <a:pt x="9507" y="5860"/>
                    <a:pt x="9007" y="4526"/>
                    <a:pt x="9307" y="3325"/>
                  </a:cubicBezTo>
                  <a:cubicBezTo>
                    <a:pt x="9328" y="3260"/>
                    <a:pt x="9280" y="3223"/>
                    <a:pt x="9235" y="3223"/>
                  </a:cubicBezTo>
                  <a:cubicBezTo>
                    <a:pt x="9210" y="3223"/>
                    <a:pt x="9185" y="3234"/>
                    <a:pt x="9174" y="3258"/>
                  </a:cubicBezTo>
                  <a:cubicBezTo>
                    <a:pt x="8506" y="4326"/>
                    <a:pt x="8740" y="5493"/>
                    <a:pt x="8139" y="6560"/>
                  </a:cubicBezTo>
                  <a:cubicBezTo>
                    <a:pt x="7572" y="7561"/>
                    <a:pt x="6839" y="8095"/>
                    <a:pt x="6472" y="9262"/>
                  </a:cubicBezTo>
                  <a:cubicBezTo>
                    <a:pt x="6138" y="10363"/>
                    <a:pt x="6071" y="11564"/>
                    <a:pt x="6005" y="12698"/>
                  </a:cubicBezTo>
                  <a:cubicBezTo>
                    <a:pt x="5971" y="13332"/>
                    <a:pt x="5938" y="13999"/>
                    <a:pt x="5905" y="14633"/>
                  </a:cubicBezTo>
                  <a:cubicBezTo>
                    <a:pt x="5871" y="15033"/>
                    <a:pt x="5671" y="15734"/>
                    <a:pt x="5604" y="16301"/>
                  </a:cubicBezTo>
                  <a:cubicBezTo>
                    <a:pt x="5504" y="15367"/>
                    <a:pt x="5371" y="14433"/>
                    <a:pt x="5571" y="13432"/>
                  </a:cubicBezTo>
                  <a:cubicBezTo>
                    <a:pt x="5871" y="11998"/>
                    <a:pt x="6138" y="10697"/>
                    <a:pt x="6271" y="9229"/>
                  </a:cubicBezTo>
                  <a:cubicBezTo>
                    <a:pt x="6372" y="7728"/>
                    <a:pt x="6271" y="6360"/>
                    <a:pt x="5971" y="4926"/>
                  </a:cubicBezTo>
                  <a:cubicBezTo>
                    <a:pt x="5604" y="3158"/>
                    <a:pt x="4971" y="1657"/>
                    <a:pt x="6305" y="89"/>
                  </a:cubicBezTo>
                  <a:cubicBezTo>
                    <a:pt x="6330" y="64"/>
                    <a:pt x="6298" y="0"/>
                    <a:pt x="6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"/>
            <p:cNvSpPr/>
            <p:nvPr/>
          </p:nvSpPr>
          <p:spPr>
            <a:xfrm flipH="1">
              <a:off x="6721700" y="4023919"/>
              <a:ext cx="465021" cy="232571"/>
            </a:xfrm>
            <a:custGeom>
              <a:rect b="b" l="l" r="r" t="t"/>
              <a:pathLst>
                <a:path extrusionOk="0" h="5756" w="11509">
                  <a:moveTo>
                    <a:pt x="7507" y="0"/>
                  </a:moveTo>
                  <a:cubicBezTo>
                    <a:pt x="7346" y="0"/>
                    <a:pt x="7189" y="26"/>
                    <a:pt x="7039" y="86"/>
                  </a:cubicBezTo>
                  <a:cubicBezTo>
                    <a:pt x="6538" y="286"/>
                    <a:pt x="6472" y="586"/>
                    <a:pt x="6205" y="986"/>
                  </a:cubicBezTo>
                  <a:cubicBezTo>
                    <a:pt x="5571" y="1887"/>
                    <a:pt x="4737" y="2054"/>
                    <a:pt x="3770" y="2421"/>
                  </a:cubicBezTo>
                  <a:cubicBezTo>
                    <a:pt x="2502" y="2854"/>
                    <a:pt x="1201" y="3355"/>
                    <a:pt x="367" y="4455"/>
                  </a:cubicBezTo>
                  <a:cubicBezTo>
                    <a:pt x="0" y="4956"/>
                    <a:pt x="467" y="5556"/>
                    <a:pt x="968" y="5623"/>
                  </a:cubicBezTo>
                  <a:cubicBezTo>
                    <a:pt x="1481" y="5721"/>
                    <a:pt x="2016" y="5755"/>
                    <a:pt x="2559" y="5755"/>
                  </a:cubicBezTo>
                  <a:cubicBezTo>
                    <a:pt x="3675" y="5755"/>
                    <a:pt x="4828" y="5612"/>
                    <a:pt x="5905" y="5589"/>
                  </a:cubicBezTo>
                  <a:cubicBezTo>
                    <a:pt x="7272" y="5556"/>
                    <a:pt x="8873" y="5623"/>
                    <a:pt x="10074" y="4822"/>
                  </a:cubicBezTo>
                  <a:cubicBezTo>
                    <a:pt x="10942" y="4188"/>
                    <a:pt x="11509" y="2087"/>
                    <a:pt x="10575" y="1553"/>
                  </a:cubicBezTo>
                  <a:cubicBezTo>
                    <a:pt x="10575" y="1487"/>
                    <a:pt x="10541" y="1453"/>
                    <a:pt x="10508" y="1420"/>
                  </a:cubicBezTo>
                  <a:cubicBezTo>
                    <a:pt x="9702" y="1046"/>
                    <a:pt x="8522" y="0"/>
                    <a:pt x="7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 flipH="1">
              <a:off x="5873952" y="2970712"/>
              <a:ext cx="255319" cy="609509"/>
            </a:xfrm>
            <a:custGeom>
              <a:rect b="b" l="l" r="r" t="t"/>
              <a:pathLst>
                <a:path extrusionOk="0" h="15085" w="6319">
                  <a:moveTo>
                    <a:pt x="3268" y="1"/>
                  </a:moveTo>
                  <a:cubicBezTo>
                    <a:pt x="2924" y="1"/>
                    <a:pt x="2708" y="353"/>
                    <a:pt x="2816" y="1301"/>
                  </a:cubicBezTo>
                  <a:cubicBezTo>
                    <a:pt x="3083" y="3436"/>
                    <a:pt x="2516" y="6072"/>
                    <a:pt x="1948" y="8140"/>
                  </a:cubicBezTo>
                  <a:cubicBezTo>
                    <a:pt x="1615" y="9341"/>
                    <a:pt x="1281" y="10541"/>
                    <a:pt x="981" y="11776"/>
                  </a:cubicBezTo>
                  <a:cubicBezTo>
                    <a:pt x="814" y="12343"/>
                    <a:pt x="748" y="13010"/>
                    <a:pt x="514" y="13544"/>
                  </a:cubicBezTo>
                  <a:cubicBezTo>
                    <a:pt x="414" y="13844"/>
                    <a:pt x="47" y="14177"/>
                    <a:pt x="47" y="14511"/>
                  </a:cubicBezTo>
                  <a:cubicBezTo>
                    <a:pt x="0" y="14977"/>
                    <a:pt x="605" y="15085"/>
                    <a:pt x="1099" y="15085"/>
                  </a:cubicBezTo>
                  <a:cubicBezTo>
                    <a:pt x="1312" y="15085"/>
                    <a:pt x="1504" y="15065"/>
                    <a:pt x="1615" y="15045"/>
                  </a:cubicBezTo>
                  <a:cubicBezTo>
                    <a:pt x="2282" y="14911"/>
                    <a:pt x="2682" y="14511"/>
                    <a:pt x="3083" y="13977"/>
                  </a:cubicBezTo>
                  <a:cubicBezTo>
                    <a:pt x="3883" y="12876"/>
                    <a:pt x="4317" y="11575"/>
                    <a:pt x="4717" y="10308"/>
                  </a:cubicBezTo>
                  <a:cubicBezTo>
                    <a:pt x="5584" y="7639"/>
                    <a:pt x="6318" y="4671"/>
                    <a:pt x="5217" y="1969"/>
                  </a:cubicBezTo>
                  <a:cubicBezTo>
                    <a:pt x="4897" y="1115"/>
                    <a:pt x="3880" y="1"/>
                    <a:pt x="3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 flipH="1">
              <a:off x="5369921" y="3325175"/>
              <a:ext cx="40" cy="4081"/>
            </a:xfrm>
            <a:custGeom>
              <a:rect b="b" l="l" r="r" t="t"/>
              <a:pathLst>
                <a:path extrusionOk="0" h="101" w="1">
                  <a:moveTo>
                    <a:pt x="1" y="0"/>
                  </a:moveTo>
                  <a:lnTo>
                    <a:pt x="1" y="101"/>
                  </a:lnTo>
                  <a:close/>
                </a:path>
              </a:pathLst>
            </a:custGeom>
            <a:solidFill>
              <a:srgbClr val="7D7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 flipH="1">
              <a:off x="5113806" y="2827237"/>
              <a:ext cx="1249444" cy="669511"/>
            </a:xfrm>
            <a:custGeom>
              <a:rect b="b" l="l" r="r" t="t"/>
              <a:pathLst>
                <a:path extrusionOk="0" h="16570" w="30923">
                  <a:moveTo>
                    <a:pt x="1590" y="1"/>
                  </a:moveTo>
                  <a:cubicBezTo>
                    <a:pt x="1260" y="1"/>
                    <a:pt x="938" y="144"/>
                    <a:pt x="634" y="483"/>
                  </a:cubicBezTo>
                  <a:cubicBezTo>
                    <a:pt x="1" y="1216"/>
                    <a:pt x="401" y="2517"/>
                    <a:pt x="534" y="3385"/>
                  </a:cubicBezTo>
                  <a:cubicBezTo>
                    <a:pt x="835" y="5319"/>
                    <a:pt x="1702" y="7087"/>
                    <a:pt x="2469" y="8855"/>
                  </a:cubicBezTo>
                  <a:cubicBezTo>
                    <a:pt x="3970" y="12191"/>
                    <a:pt x="6739" y="14326"/>
                    <a:pt x="10141" y="15293"/>
                  </a:cubicBezTo>
                  <a:cubicBezTo>
                    <a:pt x="11442" y="15660"/>
                    <a:pt x="12776" y="15927"/>
                    <a:pt x="14111" y="16094"/>
                  </a:cubicBezTo>
                  <a:cubicBezTo>
                    <a:pt x="16312" y="16361"/>
                    <a:pt x="18581" y="16427"/>
                    <a:pt x="20815" y="16494"/>
                  </a:cubicBezTo>
                  <a:lnTo>
                    <a:pt x="21683" y="16494"/>
                  </a:lnTo>
                  <a:cubicBezTo>
                    <a:pt x="22550" y="16527"/>
                    <a:pt x="23434" y="16569"/>
                    <a:pt x="24318" y="16569"/>
                  </a:cubicBezTo>
                  <a:cubicBezTo>
                    <a:pt x="25202" y="16569"/>
                    <a:pt x="26086" y="16527"/>
                    <a:pt x="26953" y="16394"/>
                  </a:cubicBezTo>
                  <a:cubicBezTo>
                    <a:pt x="28488" y="16161"/>
                    <a:pt x="30923" y="13892"/>
                    <a:pt x="28287" y="13459"/>
                  </a:cubicBezTo>
                  <a:cubicBezTo>
                    <a:pt x="27994" y="13405"/>
                    <a:pt x="27690" y="13384"/>
                    <a:pt x="27381" y="13384"/>
                  </a:cubicBezTo>
                  <a:cubicBezTo>
                    <a:pt x="26918" y="13384"/>
                    <a:pt x="26446" y="13432"/>
                    <a:pt x="25986" y="13492"/>
                  </a:cubicBezTo>
                  <a:cubicBezTo>
                    <a:pt x="26353" y="13258"/>
                    <a:pt x="26686" y="13025"/>
                    <a:pt x="26953" y="12725"/>
                  </a:cubicBezTo>
                  <a:cubicBezTo>
                    <a:pt x="27087" y="12625"/>
                    <a:pt x="26987" y="12458"/>
                    <a:pt x="26853" y="12458"/>
                  </a:cubicBezTo>
                  <a:cubicBezTo>
                    <a:pt x="26742" y="12447"/>
                    <a:pt x="26632" y="12441"/>
                    <a:pt x="26523" y="12441"/>
                  </a:cubicBezTo>
                  <a:cubicBezTo>
                    <a:pt x="25320" y="12441"/>
                    <a:pt x="24226" y="13089"/>
                    <a:pt x="23217" y="13792"/>
                  </a:cubicBezTo>
                  <a:cubicBezTo>
                    <a:pt x="22450" y="13792"/>
                    <a:pt x="21683" y="13759"/>
                    <a:pt x="20916" y="13692"/>
                  </a:cubicBezTo>
                  <a:cubicBezTo>
                    <a:pt x="19581" y="13559"/>
                    <a:pt x="18247" y="13359"/>
                    <a:pt x="17113" y="13092"/>
                  </a:cubicBezTo>
                  <a:cubicBezTo>
                    <a:pt x="11976" y="11924"/>
                    <a:pt x="7673" y="9089"/>
                    <a:pt x="5304" y="4185"/>
                  </a:cubicBezTo>
                  <a:cubicBezTo>
                    <a:pt x="4836" y="3194"/>
                    <a:pt x="3142" y="1"/>
                    <a:pt x="1590" y="1"/>
                  </a:cubicBezTo>
                  <a:close/>
                </a:path>
              </a:pathLst>
            </a:custGeom>
            <a:solidFill>
              <a:srgbClr val="E6B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 flipH="1">
              <a:off x="5518139" y="2827237"/>
              <a:ext cx="845111" cy="666480"/>
            </a:xfrm>
            <a:custGeom>
              <a:rect b="b" l="l" r="r" t="t"/>
              <a:pathLst>
                <a:path extrusionOk="0" h="16495" w="20916">
                  <a:moveTo>
                    <a:pt x="1608" y="1"/>
                  </a:moveTo>
                  <a:cubicBezTo>
                    <a:pt x="1283" y="1"/>
                    <a:pt x="965" y="144"/>
                    <a:pt x="668" y="483"/>
                  </a:cubicBezTo>
                  <a:cubicBezTo>
                    <a:pt x="1" y="1216"/>
                    <a:pt x="401" y="2517"/>
                    <a:pt x="534" y="3385"/>
                  </a:cubicBezTo>
                  <a:cubicBezTo>
                    <a:pt x="868" y="5319"/>
                    <a:pt x="1702" y="7087"/>
                    <a:pt x="2502" y="8855"/>
                  </a:cubicBezTo>
                  <a:cubicBezTo>
                    <a:pt x="3970" y="12191"/>
                    <a:pt x="6739" y="14326"/>
                    <a:pt x="10141" y="15293"/>
                  </a:cubicBezTo>
                  <a:cubicBezTo>
                    <a:pt x="11442" y="15660"/>
                    <a:pt x="12810" y="15960"/>
                    <a:pt x="14144" y="16094"/>
                  </a:cubicBezTo>
                  <a:cubicBezTo>
                    <a:pt x="16346" y="16361"/>
                    <a:pt x="18581" y="16427"/>
                    <a:pt x="20815" y="16494"/>
                  </a:cubicBezTo>
                  <a:cubicBezTo>
                    <a:pt x="20849" y="15527"/>
                    <a:pt x="20882" y="14526"/>
                    <a:pt x="20916" y="13692"/>
                  </a:cubicBezTo>
                  <a:cubicBezTo>
                    <a:pt x="19581" y="13559"/>
                    <a:pt x="18280" y="13359"/>
                    <a:pt x="17113" y="13092"/>
                  </a:cubicBezTo>
                  <a:cubicBezTo>
                    <a:pt x="11976" y="11924"/>
                    <a:pt x="7673" y="9089"/>
                    <a:pt x="5304" y="4185"/>
                  </a:cubicBezTo>
                  <a:cubicBezTo>
                    <a:pt x="4836" y="3194"/>
                    <a:pt x="3142" y="1"/>
                    <a:pt x="160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 flipH="1">
              <a:off x="5953460" y="2789904"/>
              <a:ext cx="485264" cy="737755"/>
            </a:xfrm>
            <a:custGeom>
              <a:rect b="b" l="l" r="r" t="t"/>
              <a:pathLst>
                <a:path extrusionOk="0" h="18259" w="12010">
                  <a:moveTo>
                    <a:pt x="3470" y="1"/>
                  </a:moveTo>
                  <a:cubicBezTo>
                    <a:pt x="2750" y="1"/>
                    <a:pt x="2092" y="257"/>
                    <a:pt x="1602" y="940"/>
                  </a:cubicBezTo>
                  <a:cubicBezTo>
                    <a:pt x="1" y="3175"/>
                    <a:pt x="201" y="6544"/>
                    <a:pt x="701" y="9079"/>
                  </a:cubicBezTo>
                  <a:cubicBezTo>
                    <a:pt x="1268" y="11981"/>
                    <a:pt x="2202" y="14983"/>
                    <a:pt x="2402" y="17952"/>
                  </a:cubicBezTo>
                  <a:cubicBezTo>
                    <a:pt x="2373" y="18156"/>
                    <a:pt x="2497" y="18258"/>
                    <a:pt x="2640" y="18258"/>
                  </a:cubicBezTo>
                  <a:cubicBezTo>
                    <a:pt x="2661" y="18258"/>
                    <a:pt x="2682" y="18256"/>
                    <a:pt x="2703" y="18252"/>
                  </a:cubicBezTo>
                  <a:cubicBezTo>
                    <a:pt x="2728" y="18256"/>
                    <a:pt x="2752" y="18258"/>
                    <a:pt x="2776" y="18258"/>
                  </a:cubicBezTo>
                  <a:cubicBezTo>
                    <a:pt x="2941" y="18258"/>
                    <a:pt x="3065" y="18156"/>
                    <a:pt x="3036" y="17952"/>
                  </a:cubicBezTo>
                  <a:cubicBezTo>
                    <a:pt x="3370" y="13382"/>
                    <a:pt x="601" y="8912"/>
                    <a:pt x="1435" y="4342"/>
                  </a:cubicBezTo>
                  <a:cubicBezTo>
                    <a:pt x="1602" y="3441"/>
                    <a:pt x="1769" y="2507"/>
                    <a:pt x="2236" y="1707"/>
                  </a:cubicBezTo>
                  <a:cubicBezTo>
                    <a:pt x="2533" y="1167"/>
                    <a:pt x="2998" y="969"/>
                    <a:pt x="3525" y="969"/>
                  </a:cubicBezTo>
                  <a:cubicBezTo>
                    <a:pt x="4595" y="969"/>
                    <a:pt x="5924" y="1783"/>
                    <a:pt x="6639" y="2207"/>
                  </a:cubicBezTo>
                  <a:cubicBezTo>
                    <a:pt x="8440" y="3241"/>
                    <a:pt x="10842" y="4943"/>
                    <a:pt x="11509" y="7044"/>
                  </a:cubicBezTo>
                  <a:cubicBezTo>
                    <a:pt x="11539" y="7166"/>
                    <a:pt x="11646" y="7225"/>
                    <a:pt x="11753" y="7225"/>
                  </a:cubicBezTo>
                  <a:cubicBezTo>
                    <a:pt x="11881" y="7225"/>
                    <a:pt x="12009" y="7141"/>
                    <a:pt x="12009" y="6977"/>
                  </a:cubicBezTo>
                  <a:cubicBezTo>
                    <a:pt x="11909" y="4776"/>
                    <a:pt x="9641" y="2908"/>
                    <a:pt x="7873" y="1840"/>
                  </a:cubicBezTo>
                  <a:cubicBezTo>
                    <a:pt x="6807" y="1160"/>
                    <a:pt x="4999" y="1"/>
                    <a:pt x="3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 flipH="1">
              <a:off x="5129988" y="3259559"/>
              <a:ext cx="505467" cy="276693"/>
            </a:xfrm>
            <a:custGeom>
              <a:rect b="b" l="l" r="r" t="t"/>
              <a:pathLst>
                <a:path extrusionOk="0" h="6848" w="12510">
                  <a:moveTo>
                    <a:pt x="10491" y="1"/>
                  </a:moveTo>
                  <a:cubicBezTo>
                    <a:pt x="9300" y="1"/>
                    <a:pt x="7997" y="981"/>
                    <a:pt x="6939" y="1324"/>
                  </a:cubicBezTo>
                  <a:cubicBezTo>
                    <a:pt x="5838" y="1691"/>
                    <a:pt x="4604" y="1925"/>
                    <a:pt x="3436" y="1925"/>
                  </a:cubicBezTo>
                  <a:cubicBezTo>
                    <a:pt x="2402" y="1925"/>
                    <a:pt x="1435" y="1491"/>
                    <a:pt x="401" y="1458"/>
                  </a:cubicBezTo>
                  <a:cubicBezTo>
                    <a:pt x="201" y="1458"/>
                    <a:pt x="67" y="3793"/>
                    <a:pt x="67" y="4793"/>
                  </a:cubicBezTo>
                  <a:cubicBezTo>
                    <a:pt x="101" y="5227"/>
                    <a:pt x="0" y="6628"/>
                    <a:pt x="601" y="6795"/>
                  </a:cubicBezTo>
                  <a:cubicBezTo>
                    <a:pt x="758" y="6834"/>
                    <a:pt x="925" y="6848"/>
                    <a:pt x="1097" y="6848"/>
                  </a:cubicBezTo>
                  <a:cubicBezTo>
                    <a:pt x="1363" y="6848"/>
                    <a:pt x="1638" y="6815"/>
                    <a:pt x="1902" y="6795"/>
                  </a:cubicBezTo>
                  <a:cubicBezTo>
                    <a:pt x="2636" y="6728"/>
                    <a:pt x="3370" y="6661"/>
                    <a:pt x="4137" y="6595"/>
                  </a:cubicBezTo>
                  <a:cubicBezTo>
                    <a:pt x="5504" y="6461"/>
                    <a:pt x="6905" y="6495"/>
                    <a:pt x="8273" y="6328"/>
                  </a:cubicBezTo>
                  <a:cubicBezTo>
                    <a:pt x="9307" y="6194"/>
                    <a:pt x="10241" y="5861"/>
                    <a:pt x="11142" y="5327"/>
                  </a:cubicBezTo>
                  <a:cubicBezTo>
                    <a:pt x="11742" y="4927"/>
                    <a:pt x="12509" y="4326"/>
                    <a:pt x="12476" y="3526"/>
                  </a:cubicBezTo>
                  <a:cubicBezTo>
                    <a:pt x="12443" y="2392"/>
                    <a:pt x="10641" y="2091"/>
                    <a:pt x="9541" y="2058"/>
                  </a:cubicBezTo>
                  <a:cubicBezTo>
                    <a:pt x="10108" y="1491"/>
                    <a:pt x="11008" y="1191"/>
                    <a:pt x="11208" y="324"/>
                  </a:cubicBezTo>
                  <a:cubicBezTo>
                    <a:pt x="11242" y="223"/>
                    <a:pt x="11175" y="123"/>
                    <a:pt x="11075" y="90"/>
                  </a:cubicBezTo>
                  <a:cubicBezTo>
                    <a:pt x="10884" y="28"/>
                    <a:pt x="10689" y="1"/>
                    <a:pt x="10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 flipH="1">
              <a:off x="4869861" y="3760769"/>
              <a:ext cx="753472" cy="478678"/>
            </a:xfrm>
            <a:custGeom>
              <a:rect b="b" l="l" r="r" t="t"/>
              <a:pathLst>
                <a:path extrusionOk="0" h="11847" w="18648">
                  <a:moveTo>
                    <a:pt x="8287" y="0"/>
                  </a:moveTo>
                  <a:cubicBezTo>
                    <a:pt x="7845" y="0"/>
                    <a:pt x="7396" y="113"/>
                    <a:pt x="6939" y="394"/>
                  </a:cubicBezTo>
                  <a:cubicBezTo>
                    <a:pt x="5571" y="1261"/>
                    <a:pt x="4604" y="2696"/>
                    <a:pt x="3603" y="3963"/>
                  </a:cubicBezTo>
                  <a:cubicBezTo>
                    <a:pt x="3370" y="4230"/>
                    <a:pt x="3136" y="4530"/>
                    <a:pt x="2936" y="4864"/>
                  </a:cubicBezTo>
                  <a:cubicBezTo>
                    <a:pt x="2903" y="4897"/>
                    <a:pt x="2869" y="4931"/>
                    <a:pt x="2836" y="4964"/>
                  </a:cubicBezTo>
                  <a:cubicBezTo>
                    <a:pt x="2202" y="5564"/>
                    <a:pt x="1835" y="6232"/>
                    <a:pt x="1402" y="6965"/>
                  </a:cubicBezTo>
                  <a:cubicBezTo>
                    <a:pt x="1135" y="7466"/>
                    <a:pt x="368" y="7933"/>
                    <a:pt x="234" y="8500"/>
                  </a:cubicBezTo>
                  <a:cubicBezTo>
                    <a:pt x="1" y="9401"/>
                    <a:pt x="668" y="9968"/>
                    <a:pt x="1568" y="10001"/>
                  </a:cubicBezTo>
                  <a:cubicBezTo>
                    <a:pt x="2236" y="10034"/>
                    <a:pt x="2903" y="10034"/>
                    <a:pt x="3570" y="10068"/>
                  </a:cubicBezTo>
                  <a:cubicBezTo>
                    <a:pt x="3570" y="10201"/>
                    <a:pt x="3603" y="10335"/>
                    <a:pt x="3670" y="10501"/>
                  </a:cubicBezTo>
                  <a:cubicBezTo>
                    <a:pt x="4187" y="11311"/>
                    <a:pt x="5007" y="11436"/>
                    <a:pt x="5872" y="11436"/>
                  </a:cubicBezTo>
                  <a:cubicBezTo>
                    <a:pt x="6255" y="11436"/>
                    <a:pt x="6647" y="11411"/>
                    <a:pt x="7026" y="11411"/>
                  </a:cubicBezTo>
                  <a:cubicBezTo>
                    <a:pt x="7446" y="11411"/>
                    <a:pt x="7850" y="11441"/>
                    <a:pt x="8207" y="11569"/>
                  </a:cubicBezTo>
                  <a:cubicBezTo>
                    <a:pt x="8662" y="11730"/>
                    <a:pt x="9175" y="11846"/>
                    <a:pt x="9672" y="11846"/>
                  </a:cubicBezTo>
                  <a:cubicBezTo>
                    <a:pt x="10305" y="11846"/>
                    <a:pt x="10912" y="11658"/>
                    <a:pt x="11342" y="11135"/>
                  </a:cubicBezTo>
                  <a:cubicBezTo>
                    <a:pt x="11442" y="11035"/>
                    <a:pt x="11476" y="10902"/>
                    <a:pt x="11409" y="10802"/>
                  </a:cubicBezTo>
                  <a:cubicBezTo>
                    <a:pt x="11342" y="10668"/>
                    <a:pt x="11275" y="10601"/>
                    <a:pt x="11209" y="10501"/>
                  </a:cubicBezTo>
                  <a:cubicBezTo>
                    <a:pt x="11876" y="10501"/>
                    <a:pt x="12543" y="10501"/>
                    <a:pt x="13210" y="10468"/>
                  </a:cubicBezTo>
                  <a:cubicBezTo>
                    <a:pt x="14311" y="10435"/>
                    <a:pt x="15478" y="10468"/>
                    <a:pt x="16412" y="9868"/>
                  </a:cubicBezTo>
                  <a:cubicBezTo>
                    <a:pt x="18647" y="8467"/>
                    <a:pt x="15845" y="5131"/>
                    <a:pt x="14811" y="3997"/>
                  </a:cubicBezTo>
                  <a:cubicBezTo>
                    <a:pt x="13544" y="2662"/>
                    <a:pt x="12309" y="1662"/>
                    <a:pt x="10675" y="794"/>
                  </a:cubicBezTo>
                  <a:cubicBezTo>
                    <a:pt x="9896" y="383"/>
                    <a:pt x="9103" y="0"/>
                    <a:pt x="8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 flipH="1">
              <a:off x="5371250" y="4232484"/>
              <a:ext cx="144327" cy="115558"/>
            </a:xfrm>
            <a:custGeom>
              <a:rect b="b" l="l" r="r" t="t"/>
              <a:pathLst>
                <a:path extrusionOk="0" h="2860" w="3572">
                  <a:moveTo>
                    <a:pt x="1672" y="1"/>
                  </a:moveTo>
                  <a:cubicBezTo>
                    <a:pt x="784" y="1"/>
                    <a:pt x="1" y="892"/>
                    <a:pt x="469" y="1829"/>
                  </a:cubicBezTo>
                  <a:cubicBezTo>
                    <a:pt x="703" y="2262"/>
                    <a:pt x="1170" y="2662"/>
                    <a:pt x="1670" y="2796"/>
                  </a:cubicBezTo>
                  <a:cubicBezTo>
                    <a:pt x="1838" y="2832"/>
                    <a:pt x="2037" y="2859"/>
                    <a:pt x="2238" y="2859"/>
                  </a:cubicBezTo>
                  <a:cubicBezTo>
                    <a:pt x="2594" y="2859"/>
                    <a:pt x="2958" y="2773"/>
                    <a:pt x="3171" y="2496"/>
                  </a:cubicBezTo>
                  <a:cubicBezTo>
                    <a:pt x="3571" y="2062"/>
                    <a:pt x="3371" y="1528"/>
                    <a:pt x="2971" y="1361"/>
                  </a:cubicBezTo>
                  <a:cubicBezTo>
                    <a:pt x="3004" y="861"/>
                    <a:pt x="2704" y="327"/>
                    <a:pt x="2237" y="127"/>
                  </a:cubicBezTo>
                  <a:cubicBezTo>
                    <a:pt x="2051" y="40"/>
                    <a:pt x="1859" y="1"/>
                    <a:pt x="1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 flipH="1">
              <a:off x="5581513" y="4190383"/>
              <a:ext cx="105174" cy="84042"/>
            </a:xfrm>
            <a:custGeom>
              <a:rect b="b" l="l" r="r" t="t"/>
              <a:pathLst>
                <a:path extrusionOk="0" h="2080" w="2603">
                  <a:moveTo>
                    <a:pt x="1183" y="1"/>
                  </a:moveTo>
                  <a:cubicBezTo>
                    <a:pt x="1015" y="1"/>
                    <a:pt x="849" y="34"/>
                    <a:pt x="701" y="102"/>
                  </a:cubicBezTo>
                  <a:cubicBezTo>
                    <a:pt x="334" y="302"/>
                    <a:pt x="1" y="702"/>
                    <a:pt x="134" y="1169"/>
                  </a:cubicBezTo>
                  <a:cubicBezTo>
                    <a:pt x="234" y="1536"/>
                    <a:pt x="501" y="1703"/>
                    <a:pt x="835" y="1870"/>
                  </a:cubicBezTo>
                  <a:cubicBezTo>
                    <a:pt x="1038" y="1982"/>
                    <a:pt x="1286" y="2080"/>
                    <a:pt x="1539" y="2080"/>
                  </a:cubicBezTo>
                  <a:cubicBezTo>
                    <a:pt x="1661" y="2080"/>
                    <a:pt x="1783" y="2057"/>
                    <a:pt x="1902" y="2003"/>
                  </a:cubicBezTo>
                  <a:cubicBezTo>
                    <a:pt x="2202" y="1903"/>
                    <a:pt x="2436" y="1703"/>
                    <a:pt x="2536" y="1403"/>
                  </a:cubicBezTo>
                  <a:cubicBezTo>
                    <a:pt x="2603" y="1169"/>
                    <a:pt x="2569" y="836"/>
                    <a:pt x="2369" y="669"/>
                  </a:cubicBezTo>
                  <a:cubicBezTo>
                    <a:pt x="2303" y="602"/>
                    <a:pt x="2236" y="569"/>
                    <a:pt x="2169" y="535"/>
                  </a:cubicBezTo>
                  <a:cubicBezTo>
                    <a:pt x="2136" y="469"/>
                    <a:pt x="2102" y="435"/>
                    <a:pt x="2036" y="369"/>
                  </a:cubicBezTo>
                  <a:cubicBezTo>
                    <a:pt x="1837" y="126"/>
                    <a:pt x="1508" y="1"/>
                    <a:pt x="1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 flipH="1">
              <a:off x="5592301" y="4297736"/>
              <a:ext cx="75517" cy="60325"/>
            </a:xfrm>
            <a:custGeom>
              <a:rect b="b" l="l" r="r" t="t"/>
              <a:pathLst>
                <a:path extrusionOk="0" h="1493" w="1869">
                  <a:moveTo>
                    <a:pt x="1088" y="1"/>
                  </a:moveTo>
                  <a:cubicBezTo>
                    <a:pt x="1003" y="1"/>
                    <a:pt x="917" y="16"/>
                    <a:pt x="835" y="47"/>
                  </a:cubicBezTo>
                  <a:cubicBezTo>
                    <a:pt x="334" y="214"/>
                    <a:pt x="1" y="947"/>
                    <a:pt x="535" y="1314"/>
                  </a:cubicBezTo>
                  <a:cubicBezTo>
                    <a:pt x="668" y="1403"/>
                    <a:pt x="846" y="1492"/>
                    <a:pt x="1019" y="1492"/>
                  </a:cubicBezTo>
                  <a:cubicBezTo>
                    <a:pt x="1105" y="1492"/>
                    <a:pt x="1191" y="1470"/>
                    <a:pt x="1268" y="1414"/>
                  </a:cubicBezTo>
                  <a:cubicBezTo>
                    <a:pt x="1302" y="1414"/>
                    <a:pt x="1335" y="1381"/>
                    <a:pt x="1335" y="1381"/>
                  </a:cubicBezTo>
                  <a:cubicBezTo>
                    <a:pt x="1435" y="1348"/>
                    <a:pt x="1502" y="1314"/>
                    <a:pt x="1569" y="1248"/>
                  </a:cubicBezTo>
                  <a:cubicBezTo>
                    <a:pt x="1769" y="1081"/>
                    <a:pt x="1869" y="914"/>
                    <a:pt x="1802" y="647"/>
                  </a:cubicBezTo>
                  <a:cubicBezTo>
                    <a:pt x="1769" y="480"/>
                    <a:pt x="1702" y="347"/>
                    <a:pt x="1602" y="214"/>
                  </a:cubicBezTo>
                  <a:cubicBezTo>
                    <a:pt x="1464" y="75"/>
                    <a:pt x="1278" y="1"/>
                    <a:pt x="1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 flipH="1">
              <a:off x="5541060" y="4377615"/>
              <a:ext cx="398515" cy="206793"/>
            </a:xfrm>
            <a:custGeom>
              <a:rect b="b" l="l" r="r" t="t"/>
              <a:pathLst>
                <a:path extrusionOk="0" h="5118" w="9863">
                  <a:moveTo>
                    <a:pt x="195" y="0"/>
                  </a:moveTo>
                  <a:cubicBezTo>
                    <a:pt x="101" y="0"/>
                    <a:pt x="1" y="147"/>
                    <a:pt x="122" y="238"/>
                  </a:cubicBezTo>
                  <a:cubicBezTo>
                    <a:pt x="1590" y="1539"/>
                    <a:pt x="3525" y="2339"/>
                    <a:pt x="5226" y="3273"/>
                  </a:cubicBezTo>
                  <a:cubicBezTo>
                    <a:pt x="6282" y="3860"/>
                    <a:pt x="7673" y="5117"/>
                    <a:pt x="8991" y="5117"/>
                  </a:cubicBezTo>
                  <a:cubicBezTo>
                    <a:pt x="9172" y="5117"/>
                    <a:pt x="9352" y="5094"/>
                    <a:pt x="9529" y="5041"/>
                  </a:cubicBezTo>
                  <a:cubicBezTo>
                    <a:pt x="9629" y="5008"/>
                    <a:pt x="9696" y="4941"/>
                    <a:pt x="9729" y="4841"/>
                  </a:cubicBezTo>
                  <a:lnTo>
                    <a:pt x="9696" y="4841"/>
                  </a:lnTo>
                  <a:cubicBezTo>
                    <a:pt x="9862" y="4741"/>
                    <a:pt x="9796" y="4441"/>
                    <a:pt x="9562" y="4441"/>
                  </a:cubicBezTo>
                  <a:cubicBezTo>
                    <a:pt x="8228" y="4374"/>
                    <a:pt x="6894" y="3107"/>
                    <a:pt x="5659" y="2506"/>
                  </a:cubicBezTo>
                  <a:cubicBezTo>
                    <a:pt x="3925" y="1639"/>
                    <a:pt x="2090" y="605"/>
                    <a:pt x="222" y="4"/>
                  </a:cubicBezTo>
                  <a:cubicBezTo>
                    <a:pt x="213" y="1"/>
                    <a:pt x="204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 flipH="1">
              <a:off x="5768818" y="4286666"/>
              <a:ext cx="350473" cy="188085"/>
            </a:xfrm>
            <a:custGeom>
              <a:rect b="b" l="l" r="r" t="t"/>
              <a:pathLst>
                <a:path extrusionOk="0" h="4655" w="8674">
                  <a:moveTo>
                    <a:pt x="2172" y="1"/>
                  </a:moveTo>
                  <a:cubicBezTo>
                    <a:pt x="1719" y="1"/>
                    <a:pt x="1295" y="195"/>
                    <a:pt x="934" y="721"/>
                  </a:cubicBezTo>
                  <a:cubicBezTo>
                    <a:pt x="0" y="2055"/>
                    <a:pt x="4637" y="3656"/>
                    <a:pt x="5304" y="4023"/>
                  </a:cubicBezTo>
                  <a:cubicBezTo>
                    <a:pt x="5728" y="4263"/>
                    <a:pt x="6700" y="4655"/>
                    <a:pt x="7469" y="4655"/>
                  </a:cubicBezTo>
                  <a:cubicBezTo>
                    <a:pt x="8094" y="4655"/>
                    <a:pt x="8584" y="4397"/>
                    <a:pt x="8540" y="3590"/>
                  </a:cubicBezTo>
                  <a:cubicBezTo>
                    <a:pt x="8673" y="2489"/>
                    <a:pt x="5904" y="1722"/>
                    <a:pt x="5237" y="1388"/>
                  </a:cubicBezTo>
                  <a:cubicBezTo>
                    <a:pt x="4338" y="973"/>
                    <a:pt x="3185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 flipH="1">
              <a:off x="5398192" y="4440766"/>
              <a:ext cx="389545" cy="224490"/>
            </a:xfrm>
            <a:custGeom>
              <a:rect b="b" l="l" r="r" t="t"/>
              <a:pathLst>
                <a:path extrusionOk="0" h="5556" w="9641">
                  <a:moveTo>
                    <a:pt x="8856" y="1"/>
                  </a:moveTo>
                  <a:cubicBezTo>
                    <a:pt x="8790" y="1"/>
                    <a:pt x="8723" y="26"/>
                    <a:pt x="8673" y="76"/>
                  </a:cubicBezTo>
                  <a:cubicBezTo>
                    <a:pt x="8139" y="376"/>
                    <a:pt x="8206" y="943"/>
                    <a:pt x="8339" y="1477"/>
                  </a:cubicBezTo>
                  <a:cubicBezTo>
                    <a:pt x="8006" y="1477"/>
                    <a:pt x="7672" y="1577"/>
                    <a:pt x="7439" y="1644"/>
                  </a:cubicBezTo>
                  <a:cubicBezTo>
                    <a:pt x="7405" y="1644"/>
                    <a:pt x="7339" y="1677"/>
                    <a:pt x="7272" y="1710"/>
                  </a:cubicBezTo>
                  <a:cubicBezTo>
                    <a:pt x="7205" y="1310"/>
                    <a:pt x="7072" y="943"/>
                    <a:pt x="6738" y="676"/>
                  </a:cubicBezTo>
                  <a:cubicBezTo>
                    <a:pt x="6665" y="615"/>
                    <a:pt x="6573" y="585"/>
                    <a:pt x="6484" y="585"/>
                  </a:cubicBezTo>
                  <a:cubicBezTo>
                    <a:pt x="6329" y="585"/>
                    <a:pt x="6180" y="674"/>
                    <a:pt x="6138" y="843"/>
                  </a:cubicBezTo>
                  <a:cubicBezTo>
                    <a:pt x="5971" y="1277"/>
                    <a:pt x="6071" y="1744"/>
                    <a:pt x="6171" y="2144"/>
                  </a:cubicBezTo>
                  <a:cubicBezTo>
                    <a:pt x="5938" y="2278"/>
                    <a:pt x="5704" y="2411"/>
                    <a:pt x="5437" y="2511"/>
                  </a:cubicBezTo>
                  <a:cubicBezTo>
                    <a:pt x="5437" y="2111"/>
                    <a:pt x="5337" y="1710"/>
                    <a:pt x="5104" y="1344"/>
                  </a:cubicBezTo>
                  <a:cubicBezTo>
                    <a:pt x="5024" y="1244"/>
                    <a:pt x="4897" y="1180"/>
                    <a:pt x="4779" y="1180"/>
                  </a:cubicBezTo>
                  <a:cubicBezTo>
                    <a:pt x="4700" y="1180"/>
                    <a:pt x="4624" y="1209"/>
                    <a:pt x="4570" y="1277"/>
                  </a:cubicBezTo>
                  <a:cubicBezTo>
                    <a:pt x="4203" y="1710"/>
                    <a:pt x="4203" y="2211"/>
                    <a:pt x="4203" y="2745"/>
                  </a:cubicBezTo>
                  <a:cubicBezTo>
                    <a:pt x="4203" y="2878"/>
                    <a:pt x="4203" y="2978"/>
                    <a:pt x="4236" y="3078"/>
                  </a:cubicBezTo>
                  <a:cubicBezTo>
                    <a:pt x="3970" y="3178"/>
                    <a:pt x="3736" y="3278"/>
                    <a:pt x="3469" y="3378"/>
                  </a:cubicBezTo>
                  <a:cubicBezTo>
                    <a:pt x="3369" y="3011"/>
                    <a:pt x="3169" y="2678"/>
                    <a:pt x="2902" y="2411"/>
                  </a:cubicBezTo>
                  <a:cubicBezTo>
                    <a:pt x="2830" y="2339"/>
                    <a:pt x="2739" y="2304"/>
                    <a:pt x="2649" y="2304"/>
                  </a:cubicBezTo>
                  <a:cubicBezTo>
                    <a:pt x="2530" y="2304"/>
                    <a:pt x="2411" y="2364"/>
                    <a:pt x="2335" y="2478"/>
                  </a:cubicBezTo>
                  <a:cubicBezTo>
                    <a:pt x="2135" y="2845"/>
                    <a:pt x="2268" y="3278"/>
                    <a:pt x="2268" y="3679"/>
                  </a:cubicBezTo>
                  <a:cubicBezTo>
                    <a:pt x="1968" y="3745"/>
                    <a:pt x="1668" y="3812"/>
                    <a:pt x="1434" y="3945"/>
                  </a:cubicBezTo>
                  <a:cubicBezTo>
                    <a:pt x="1301" y="3545"/>
                    <a:pt x="1034" y="3212"/>
                    <a:pt x="701" y="3011"/>
                  </a:cubicBezTo>
                  <a:cubicBezTo>
                    <a:pt x="647" y="2985"/>
                    <a:pt x="586" y="2972"/>
                    <a:pt x="525" y="2972"/>
                  </a:cubicBezTo>
                  <a:cubicBezTo>
                    <a:pt x="359" y="2972"/>
                    <a:pt x="191" y="3065"/>
                    <a:pt x="167" y="3212"/>
                  </a:cubicBezTo>
                  <a:cubicBezTo>
                    <a:pt x="0" y="3879"/>
                    <a:pt x="134" y="4613"/>
                    <a:pt x="400" y="5213"/>
                  </a:cubicBezTo>
                  <a:cubicBezTo>
                    <a:pt x="452" y="5342"/>
                    <a:pt x="564" y="5391"/>
                    <a:pt x="674" y="5391"/>
                  </a:cubicBezTo>
                  <a:cubicBezTo>
                    <a:pt x="706" y="5391"/>
                    <a:pt x="737" y="5387"/>
                    <a:pt x="767" y="5380"/>
                  </a:cubicBezTo>
                  <a:cubicBezTo>
                    <a:pt x="867" y="5480"/>
                    <a:pt x="967" y="5513"/>
                    <a:pt x="1068" y="5547"/>
                  </a:cubicBezTo>
                  <a:cubicBezTo>
                    <a:pt x="1144" y="5552"/>
                    <a:pt x="1220" y="5555"/>
                    <a:pt x="1294" y="5555"/>
                  </a:cubicBezTo>
                  <a:cubicBezTo>
                    <a:pt x="2055" y="5555"/>
                    <a:pt x="2679" y="5262"/>
                    <a:pt x="3469" y="5080"/>
                  </a:cubicBezTo>
                  <a:cubicBezTo>
                    <a:pt x="4270" y="4879"/>
                    <a:pt x="5137" y="4713"/>
                    <a:pt x="5938" y="4379"/>
                  </a:cubicBezTo>
                  <a:cubicBezTo>
                    <a:pt x="6772" y="4045"/>
                    <a:pt x="7672" y="3712"/>
                    <a:pt x="8406" y="3178"/>
                  </a:cubicBezTo>
                  <a:cubicBezTo>
                    <a:pt x="8940" y="3045"/>
                    <a:pt x="9440" y="2778"/>
                    <a:pt x="9440" y="2311"/>
                  </a:cubicBezTo>
                  <a:cubicBezTo>
                    <a:pt x="9440" y="2144"/>
                    <a:pt x="9373" y="2011"/>
                    <a:pt x="9307" y="1877"/>
                  </a:cubicBezTo>
                  <a:cubicBezTo>
                    <a:pt x="9640" y="1310"/>
                    <a:pt x="9640" y="410"/>
                    <a:pt x="9040" y="76"/>
                  </a:cubicBezTo>
                  <a:cubicBezTo>
                    <a:pt x="8990" y="26"/>
                    <a:pt x="8923" y="1"/>
                    <a:pt x="8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6"/>
          <p:cNvGrpSpPr/>
          <p:nvPr/>
        </p:nvGrpSpPr>
        <p:grpSpPr>
          <a:xfrm flipH="1">
            <a:off x="3777463" y="1747000"/>
            <a:ext cx="467000" cy="431100"/>
            <a:chOff x="1849650" y="1202325"/>
            <a:chExt cx="467000" cy="431100"/>
          </a:xfrm>
        </p:grpSpPr>
        <p:sp>
          <p:nvSpPr>
            <p:cNvPr id="697" name="Google Shape;697;p6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"/>
          <p:cNvSpPr txBox="1"/>
          <p:nvPr>
            <p:ph type="title"/>
          </p:nvPr>
        </p:nvSpPr>
        <p:spPr>
          <a:xfrm>
            <a:off x="249222" y="159275"/>
            <a:ext cx="843077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https://www.kaggle.com/datasets/ardikasatria/datasettanamanpadisumatera</a:t>
            </a:r>
            <a:endParaRPr/>
          </a:p>
        </p:txBody>
      </p:sp>
      <p:pic>
        <p:nvPicPr>
          <p:cNvPr id="716" name="Google Shape;716;p7"/>
          <p:cNvPicPr preferRelativeResize="0"/>
          <p:nvPr/>
        </p:nvPicPr>
        <p:blipFill rotWithShape="1">
          <a:blip r:embed="rId4">
            <a:alphaModFix/>
          </a:blip>
          <a:srcRect b="11133" l="0" r="0" t="6430"/>
          <a:stretch/>
        </p:blipFill>
        <p:spPr>
          <a:xfrm>
            <a:off x="323850" y="712925"/>
            <a:ext cx="6402506" cy="42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7">
            <a:hlinkClick r:id="rId5"/>
          </p:cNvPr>
          <p:cNvSpPr/>
          <p:nvPr/>
        </p:nvSpPr>
        <p:spPr>
          <a:xfrm>
            <a:off x="6800984" y="4380300"/>
            <a:ext cx="836945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"/>
          <p:cNvSpPr/>
          <p:nvPr/>
        </p:nvSpPr>
        <p:spPr>
          <a:xfrm>
            <a:off x="5076100" y="2344525"/>
            <a:ext cx="3466771" cy="763903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8"/>
          <p:cNvSpPr txBox="1"/>
          <p:nvPr>
            <p:ph type="title"/>
          </p:nvPr>
        </p:nvSpPr>
        <p:spPr>
          <a:xfrm>
            <a:off x="5329680" y="2342548"/>
            <a:ext cx="310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METODE</a:t>
            </a:r>
            <a:endParaRPr/>
          </a:p>
        </p:txBody>
      </p:sp>
      <p:sp>
        <p:nvSpPr>
          <p:cNvPr id="724" name="Google Shape;724;p8"/>
          <p:cNvSpPr txBox="1"/>
          <p:nvPr>
            <p:ph idx="1" type="subTitle"/>
          </p:nvPr>
        </p:nvSpPr>
        <p:spPr>
          <a:xfrm>
            <a:off x="5076100" y="3219687"/>
            <a:ext cx="3101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Menentukan metode yang akan diselesaikan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25" name="Google Shape;725;p8"/>
          <p:cNvSpPr txBox="1"/>
          <p:nvPr>
            <p:ph idx="2" type="title"/>
          </p:nvPr>
        </p:nvSpPr>
        <p:spPr>
          <a:xfrm>
            <a:off x="5093360" y="1207156"/>
            <a:ext cx="2684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26" name="Google Shape;726;p8"/>
          <p:cNvGrpSpPr/>
          <p:nvPr/>
        </p:nvGrpSpPr>
        <p:grpSpPr>
          <a:xfrm>
            <a:off x="787900" y="1848750"/>
            <a:ext cx="3424283" cy="2808030"/>
            <a:chOff x="984475" y="2023250"/>
            <a:chExt cx="3424283" cy="2808030"/>
          </a:xfrm>
        </p:grpSpPr>
        <p:sp>
          <p:nvSpPr>
            <p:cNvPr id="727" name="Google Shape;727;p8"/>
            <p:cNvSpPr/>
            <p:nvPr/>
          </p:nvSpPr>
          <p:spPr>
            <a:xfrm>
              <a:off x="2932374" y="2201345"/>
              <a:ext cx="796356" cy="860032"/>
            </a:xfrm>
            <a:custGeom>
              <a:rect b="b" l="l" r="r" t="t"/>
              <a:pathLst>
                <a:path extrusionOk="0" h="17761" w="16446">
                  <a:moveTo>
                    <a:pt x="2569" y="14511"/>
                  </a:moveTo>
                  <a:cubicBezTo>
                    <a:pt x="3390" y="14871"/>
                    <a:pt x="4234" y="14980"/>
                    <a:pt x="4937" y="14980"/>
                  </a:cubicBezTo>
                  <a:cubicBezTo>
                    <a:pt x="5406" y="14980"/>
                    <a:pt x="5812" y="14932"/>
                    <a:pt x="6105" y="14878"/>
                  </a:cubicBezTo>
                  <a:cubicBezTo>
                    <a:pt x="6144" y="14870"/>
                    <a:pt x="6182" y="14867"/>
                    <a:pt x="6219" y="14867"/>
                  </a:cubicBezTo>
                  <a:cubicBezTo>
                    <a:pt x="6498" y="14867"/>
                    <a:pt x="6713" y="15080"/>
                    <a:pt x="6772" y="15345"/>
                  </a:cubicBezTo>
                  <a:cubicBezTo>
                    <a:pt x="6806" y="15645"/>
                    <a:pt x="6605" y="15912"/>
                    <a:pt x="6305" y="15979"/>
                  </a:cubicBezTo>
                  <a:cubicBezTo>
                    <a:pt x="6133" y="16009"/>
                    <a:pt x="5923" y="16032"/>
                    <a:pt x="5684" y="16032"/>
                  </a:cubicBezTo>
                  <a:cubicBezTo>
                    <a:pt x="4856" y="16032"/>
                    <a:pt x="3682" y="15754"/>
                    <a:pt x="2569" y="14511"/>
                  </a:cubicBezTo>
                  <a:close/>
                  <a:moveTo>
                    <a:pt x="7306" y="1"/>
                  </a:moveTo>
                  <a:cubicBezTo>
                    <a:pt x="7306" y="1"/>
                    <a:pt x="6005" y="168"/>
                    <a:pt x="5605" y="1435"/>
                  </a:cubicBezTo>
                  <a:cubicBezTo>
                    <a:pt x="5204" y="2736"/>
                    <a:pt x="6305" y="3337"/>
                    <a:pt x="6305" y="3337"/>
                  </a:cubicBezTo>
                  <a:cubicBezTo>
                    <a:pt x="6225" y="3363"/>
                    <a:pt x="6146" y="3375"/>
                    <a:pt x="6068" y="3375"/>
                  </a:cubicBezTo>
                  <a:cubicBezTo>
                    <a:pt x="5274" y="3375"/>
                    <a:pt x="4637" y="2102"/>
                    <a:pt x="4637" y="2102"/>
                  </a:cubicBezTo>
                  <a:lnTo>
                    <a:pt x="4637" y="2102"/>
                  </a:lnTo>
                  <a:cubicBezTo>
                    <a:pt x="3136" y="2870"/>
                    <a:pt x="3437" y="4771"/>
                    <a:pt x="5271" y="5038"/>
                  </a:cubicBezTo>
                  <a:cubicBezTo>
                    <a:pt x="6940" y="5281"/>
                    <a:pt x="6649" y="6683"/>
                    <a:pt x="5578" y="6683"/>
                  </a:cubicBezTo>
                  <a:cubicBezTo>
                    <a:pt x="5472" y="6683"/>
                    <a:pt x="5358" y="6669"/>
                    <a:pt x="5238" y="6639"/>
                  </a:cubicBezTo>
                  <a:cubicBezTo>
                    <a:pt x="4195" y="6359"/>
                    <a:pt x="3637" y="4954"/>
                    <a:pt x="2987" y="4954"/>
                  </a:cubicBezTo>
                  <a:cubicBezTo>
                    <a:pt x="2784" y="4954"/>
                    <a:pt x="2573" y="5090"/>
                    <a:pt x="2336" y="5438"/>
                  </a:cubicBezTo>
                  <a:cubicBezTo>
                    <a:pt x="1202" y="7139"/>
                    <a:pt x="6405" y="9274"/>
                    <a:pt x="6405" y="9274"/>
                  </a:cubicBezTo>
                  <a:cubicBezTo>
                    <a:pt x="6537" y="9905"/>
                    <a:pt x="6047" y="10432"/>
                    <a:pt x="5475" y="10432"/>
                  </a:cubicBezTo>
                  <a:cubicBezTo>
                    <a:pt x="5321" y="10432"/>
                    <a:pt x="5160" y="10393"/>
                    <a:pt x="5004" y="10308"/>
                  </a:cubicBezTo>
                  <a:cubicBezTo>
                    <a:pt x="4704" y="10141"/>
                    <a:pt x="4404" y="9875"/>
                    <a:pt x="4004" y="9508"/>
                  </a:cubicBezTo>
                  <a:cubicBezTo>
                    <a:pt x="2922" y="8466"/>
                    <a:pt x="2225" y="7906"/>
                    <a:pt x="1762" y="7906"/>
                  </a:cubicBezTo>
                  <a:cubicBezTo>
                    <a:pt x="1453" y="7906"/>
                    <a:pt x="1248" y="8154"/>
                    <a:pt x="1102" y="8674"/>
                  </a:cubicBezTo>
                  <a:cubicBezTo>
                    <a:pt x="768" y="9975"/>
                    <a:pt x="2236" y="11242"/>
                    <a:pt x="2236" y="11242"/>
                  </a:cubicBezTo>
                  <a:cubicBezTo>
                    <a:pt x="268" y="12376"/>
                    <a:pt x="1735" y="13677"/>
                    <a:pt x="1735" y="13677"/>
                  </a:cubicBezTo>
                  <a:cubicBezTo>
                    <a:pt x="1735" y="13677"/>
                    <a:pt x="1" y="15112"/>
                    <a:pt x="1869" y="16546"/>
                  </a:cubicBezTo>
                  <a:cubicBezTo>
                    <a:pt x="2794" y="17244"/>
                    <a:pt x="3775" y="17761"/>
                    <a:pt x="4884" y="17761"/>
                  </a:cubicBezTo>
                  <a:cubicBezTo>
                    <a:pt x="6054" y="17761"/>
                    <a:pt x="7366" y="17186"/>
                    <a:pt x="8907" y="15645"/>
                  </a:cubicBezTo>
                  <a:cubicBezTo>
                    <a:pt x="8907" y="15645"/>
                    <a:pt x="9248" y="15845"/>
                    <a:pt x="9851" y="15845"/>
                  </a:cubicBezTo>
                  <a:cubicBezTo>
                    <a:pt x="10684" y="15845"/>
                    <a:pt x="12018" y="15463"/>
                    <a:pt x="13644" y="13644"/>
                  </a:cubicBezTo>
                  <a:cubicBezTo>
                    <a:pt x="16446" y="10475"/>
                    <a:pt x="13944" y="9341"/>
                    <a:pt x="13944" y="9341"/>
                  </a:cubicBezTo>
                  <a:lnTo>
                    <a:pt x="13944" y="9341"/>
                  </a:lnTo>
                  <a:cubicBezTo>
                    <a:pt x="13944" y="9341"/>
                    <a:pt x="12310" y="12510"/>
                    <a:pt x="11142" y="12543"/>
                  </a:cubicBezTo>
                  <a:cubicBezTo>
                    <a:pt x="11126" y="12544"/>
                    <a:pt x="11109" y="12544"/>
                    <a:pt x="11094" y="12544"/>
                  </a:cubicBezTo>
                  <a:cubicBezTo>
                    <a:pt x="9955" y="12544"/>
                    <a:pt x="10442" y="11376"/>
                    <a:pt x="10442" y="11376"/>
                  </a:cubicBezTo>
                  <a:cubicBezTo>
                    <a:pt x="10442" y="11376"/>
                    <a:pt x="12977" y="10442"/>
                    <a:pt x="13677" y="8674"/>
                  </a:cubicBezTo>
                  <a:cubicBezTo>
                    <a:pt x="14378" y="6873"/>
                    <a:pt x="12777" y="5972"/>
                    <a:pt x="12777" y="5972"/>
                  </a:cubicBezTo>
                  <a:lnTo>
                    <a:pt x="12777" y="5972"/>
                  </a:lnTo>
                  <a:cubicBezTo>
                    <a:pt x="12777" y="5972"/>
                    <a:pt x="13077" y="6639"/>
                    <a:pt x="11642" y="7806"/>
                  </a:cubicBezTo>
                  <a:cubicBezTo>
                    <a:pt x="11114" y="8237"/>
                    <a:pt x="10712" y="8372"/>
                    <a:pt x="10416" y="8372"/>
                  </a:cubicBezTo>
                  <a:cubicBezTo>
                    <a:pt x="9907" y="8372"/>
                    <a:pt x="9708" y="7973"/>
                    <a:pt x="9708" y="7973"/>
                  </a:cubicBezTo>
                  <a:cubicBezTo>
                    <a:pt x="9708" y="7973"/>
                    <a:pt x="12576" y="6706"/>
                    <a:pt x="12376" y="5405"/>
                  </a:cubicBezTo>
                  <a:cubicBezTo>
                    <a:pt x="12209" y="4104"/>
                    <a:pt x="11075" y="3603"/>
                    <a:pt x="11075" y="3603"/>
                  </a:cubicBezTo>
                  <a:cubicBezTo>
                    <a:pt x="11042" y="4437"/>
                    <a:pt x="10341" y="5071"/>
                    <a:pt x="9741" y="5438"/>
                  </a:cubicBezTo>
                  <a:cubicBezTo>
                    <a:pt x="9578" y="5539"/>
                    <a:pt x="9396" y="5587"/>
                    <a:pt x="9216" y="5587"/>
                  </a:cubicBezTo>
                  <a:cubicBezTo>
                    <a:pt x="8918" y="5587"/>
                    <a:pt x="8627" y="5454"/>
                    <a:pt x="8440" y="5205"/>
                  </a:cubicBezTo>
                  <a:cubicBezTo>
                    <a:pt x="8440" y="5205"/>
                    <a:pt x="10742" y="3970"/>
                    <a:pt x="10642" y="2769"/>
                  </a:cubicBezTo>
                  <a:cubicBezTo>
                    <a:pt x="10508" y="1569"/>
                    <a:pt x="9041" y="1035"/>
                    <a:pt x="9041" y="1035"/>
                  </a:cubicBezTo>
                  <a:lnTo>
                    <a:pt x="9041" y="1035"/>
                  </a:lnTo>
                  <a:cubicBezTo>
                    <a:pt x="9341" y="1368"/>
                    <a:pt x="9307" y="1769"/>
                    <a:pt x="9174" y="2136"/>
                  </a:cubicBezTo>
                  <a:cubicBezTo>
                    <a:pt x="9040" y="2516"/>
                    <a:pt x="8681" y="2731"/>
                    <a:pt x="8308" y="2731"/>
                  </a:cubicBezTo>
                  <a:cubicBezTo>
                    <a:pt x="8124" y="2731"/>
                    <a:pt x="7938" y="2679"/>
                    <a:pt x="7773" y="2569"/>
                  </a:cubicBezTo>
                  <a:cubicBezTo>
                    <a:pt x="8907" y="801"/>
                    <a:pt x="7306" y="1"/>
                    <a:pt x="7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3232829" y="2513084"/>
              <a:ext cx="1646" cy="48"/>
            </a:xfrm>
            <a:custGeom>
              <a:rect b="b" l="l" r="r" t="t"/>
              <a:pathLst>
                <a:path extrusionOk="0" h="1" w="34">
                  <a:moveTo>
                    <a:pt x="0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3265127" y="2202991"/>
              <a:ext cx="323075" cy="1226639"/>
            </a:xfrm>
            <a:custGeom>
              <a:rect b="b" l="l" r="r" t="t"/>
              <a:pathLst>
                <a:path extrusionOk="0" h="25332" w="6672">
                  <a:moveTo>
                    <a:pt x="434" y="0"/>
                  </a:moveTo>
                  <a:cubicBezTo>
                    <a:pt x="34" y="2135"/>
                    <a:pt x="0" y="4337"/>
                    <a:pt x="100" y="6538"/>
                  </a:cubicBezTo>
                  <a:cubicBezTo>
                    <a:pt x="234" y="8706"/>
                    <a:pt x="534" y="10875"/>
                    <a:pt x="1001" y="13010"/>
                  </a:cubicBezTo>
                  <a:cubicBezTo>
                    <a:pt x="1268" y="14077"/>
                    <a:pt x="1568" y="15144"/>
                    <a:pt x="1935" y="16178"/>
                  </a:cubicBezTo>
                  <a:cubicBezTo>
                    <a:pt x="2335" y="17213"/>
                    <a:pt x="2736" y="18213"/>
                    <a:pt x="3169" y="19214"/>
                  </a:cubicBezTo>
                  <a:cubicBezTo>
                    <a:pt x="4070" y="21215"/>
                    <a:pt x="5004" y="23183"/>
                    <a:pt x="5938" y="25152"/>
                  </a:cubicBezTo>
                  <a:cubicBezTo>
                    <a:pt x="6006" y="25265"/>
                    <a:pt x="6120" y="25332"/>
                    <a:pt x="6239" y="25332"/>
                  </a:cubicBezTo>
                  <a:cubicBezTo>
                    <a:pt x="6295" y="25332"/>
                    <a:pt x="6351" y="25317"/>
                    <a:pt x="6405" y="25285"/>
                  </a:cubicBezTo>
                  <a:cubicBezTo>
                    <a:pt x="6605" y="25218"/>
                    <a:pt x="6672" y="24985"/>
                    <a:pt x="6572" y="24818"/>
                  </a:cubicBezTo>
                  <a:cubicBezTo>
                    <a:pt x="5604" y="22883"/>
                    <a:pt x="4637" y="20949"/>
                    <a:pt x="3736" y="18947"/>
                  </a:cubicBezTo>
                  <a:cubicBezTo>
                    <a:pt x="2836" y="16979"/>
                    <a:pt x="2035" y="14978"/>
                    <a:pt x="1501" y="12909"/>
                  </a:cubicBezTo>
                  <a:cubicBezTo>
                    <a:pt x="934" y="10808"/>
                    <a:pt x="667" y="8640"/>
                    <a:pt x="567" y="6505"/>
                  </a:cubicBezTo>
                  <a:cubicBezTo>
                    <a:pt x="401" y="4337"/>
                    <a:pt x="401" y="2168"/>
                    <a:pt x="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3817519" y="2358038"/>
              <a:ext cx="591239" cy="638305"/>
            </a:xfrm>
            <a:custGeom>
              <a:rect b="b" l="l" r="r" t="t"/>
              <a:pathLst>
                <a:path extrusionOk="0" h="13182" w="12210">
                  <a:moveTo>
                    <a:pt x="10308" y="10775"/>
                  </a:moveTo>
                  <a:lnTo>
                    <a:pt x="10308" y="10775"/>
                  </a:lnTo>
                  <a:cubicBezTo>
                    <a:pt x="9498" y="11686"/>
                    <a:pt x="8649" y="11887"/>
                    <a:pt x="8039" y="11887"/>
                  </a:cubicBezTo>
                  <a:cubicBezTo>
                    <a:pt x="7846" y="11887"/>
                    <a:pt x="7676" y="11866"/>
                    <a:pt x="7539" y="11842"/>
                  </a:cubicBezTo>
                  <a:cubicBezTo>
                    <a:pt x="7306" y="11809"/>
                    <a:pt x="7172" y="11609"/>
                    <a:pt x="7206" y="11375"/>
                  </a:cubicBezTo>
                  <a:cubicBezTo>
                    <a:pt x="7234" y="11177"/>
                    <a:pt x="7382" y="11027"/>
                    <a:pt x="7570" y="11027"/>
                  </a:cubicBezTo>
                  <a:cubicBezTo>
                    <a:pt x="7603" y="11027"/>
                    <a:pt x="7637" y="11032"/>
                    <a:pt x="7673" y="11042"/>
                  </a:cubicBezTo>
                  <a:cubicBezTo>
                    <a:pt x="7898" y="11081"/>
                    <a:pt x="8202" y="11116"/>
                    <a:pt x="8549" y="11116"/>
                  </a:cubicBezTo>
                  <a:cubicBezTo>
                    <a:pt x="9077" y="11116"/>
                    <a:pt x="9704" y="11036"/>
                    <a:pt x="10308" y="10775"/>
                  </a:cubicBezTo>
                  <a:close/>
                  <a:moveTo>
                    <a:pt x="6805" y="0"/>
                  </a:moveTo>
                  <a:cubicBezTo>
                    <a:pt x="6805" y="0"/>
                    <a:pt x="5604" y="568"/>
                    <a:pt x="6438" y="1902"/>
                  </a:cubicBezTo>
                  <a:cubicBezTo>
                    <a:pt x="6324" y="1975"/>
                    <a:pt x="6196" y="2009"/>
                    <a:pt x="6070" y="2009"/>
                  </a:cubicBezTo>
                  <a:cubicBezTo>
                    <a:pt x="5792" y="2009"/>
                    <a:pt x="5519" y="1844"/>
                    <a:pt x="5404" y="1568"/>
                  </a:cubicBezTo>
                  <a:cubicBezTo>
                    <a:pt x="5304" y="1301"/>
                    <a:pt x="5271" y="1001"/>
                    <a:pt x="5504" y="734"/>
                  </a:cubicBezTo>
                  <a:lnTo>
                    <a:pt x="5504" y="734"/>
                  </a:lnTo>
                  <a:cubicBezTo>
                    <a:pt x="5504" y="734"/>
                    <a:pt x="4404" y="1168"/>
                    <a:pt x="4337" y="2069"/>
                  </a:cubicBezTo>
                  <a:cubicBezTo>
                    <a:pt x="4237" y="2936"/>
                    <a:pt x="5938" y="3870"/>
                    <a:pt x="5938" y="3870"/>
                  </a:cubicBezTo>
                  <a:cubicBezTo>
                    <a:pt x="5789" y="4040"/>
                    <a:pt x="5573" y="4142"/>
                    <a:pt x="5349" y="4142"/>
                  </a:cubicBezTo>
                  <a:cubicBezTo>
                    <a:pt x="5221" y="4142"/>
                    <a:pt x="5092" y="4109"/>
                    <a:pt x="4971" y="4037"/>
                  </a:cubicBezTo>
                  <a:cubicBezTo>
                    <a:pt x="4537" y="3736"/>
                    <a:pt x="4003" y="3269"/>
                    <a:pt x="4003" y="2669"/>
                  </a:cubicBezTo>
                  <a:cubicBezTo>
                    <a:pt x="4003" y="2669"/>
                    <a:pt x="3169" y="3036"/>
                    <a:pt x="3003" y="4003"/>
                  </a:cubicBezTo>
                  <a:cubicBezTo>
                    <a:pt x="2869" y="4971"/>
                    <a:pt x="5004" y="5905"/>
                    <a:pt x="5004" y="5905"/>
                  </a:cubicBezTo>
                  <a:cubicBezTo>
                    <a:pt x="5004" y="5905"/>
                    <a:pt x="4859" y="6195"/>
                    <a:pt x="4486" y="6195"/>
                  </a:cubicBezTo>
                  <a:cubicBezTo>
                    <a:pt x="4266" y="6195"/>
                    <a:pt x="3966" y="6093"/>
                    <a:pt x="3570" y="5771"/>
                  </a:cubicBezTo>
                  <a:cubicBezTo>
                    <a:pt x="2502" y="4904"/>
                    <a:pt x="2736" y="4404"/>
                    <a:pt x="2736" y="4404"/>
                  </a:cubicBezTo>
                  <a:lnTo>
                    <a:pt x="2736" y="4404"/>
                  </a:lnTo>
                  <a:cubicBezTo>
                    <a:pt x="2736" y="4404"/>
                    <a:pt x="1535" y="5104"/>
                    <a:pt x="2069" y="6405"/>
                  </a:cubicBezTo>
                  <a:cubicBezTo>
                    <a:pt x="2569" y="7739"/>
                    <a:pt x="4470" y="8407"/>
                    <a:pt x="4470" y="8407"/>
                  </a:cubicBezTo>
                  <a:cubicBezTo>
                    <a:pt x="4470" y="8407"/>
                    <a:pt x="4824" y="9308"/>
                    <a:pt x="3983" y="9308"/>
                  </a:cubicBezTo>
                  <a:cubicBezTo>
                    <a:pt x="3968" y="9308"/>
                    <a:pt x="3952" y="9308"/>
                    <a:pt x="3937" y="9307"/>
                  </a:cubicBezTo>
                  <a:cubicBezTo>
                    <a:pt x="3069" y="9274"/>
                    <a:pt x="1835" y="6906"/>
                    <a:pt x="1835" y="6905"/>
                  </a:cubicBezTo>
                  <a:lnTo>
                    <a:pt x="1835" y="6905"/>
                  </a:lnTo>
                  <a:cubicBezTo>
                    <a:pt x="1835" y="6906"/>
                    <a:pt x="1" y="7773"/>
                    <a:pt x="2069" y="10108"/>
                  </a:cubicBezTo>
                  <a:cubicBezTo>
                    <a:pt x="3294" y="11470"/>
                    <a:pt x="4293" y="11754"/>
                    <a:pt x="4913" y="11754"/>
                  </a:cubicBezTo>
                  <a:cubicBezTo>
                    <a:pt x="5355" y="11754"/>
                    <a:pt x="5604" y="11609"/>
                    <a:pt x="5604" y="11609"/>
                  </a:cubicBezTo>
                  <a:cubicBezTo>
                    <a:pt x="6750" y="12755"/>
                    <a:pt x="7730" y="13182"/>
                    <a:pt x="8596" y="13182"/>
                  </a:cubicBezTo>
                  <a:cubicBezTo>
                    <a:pt x="9420" y="13182"/>
                    <a:pt x="10142" y="12796"/>
                    <a:pt x="10808" y="12276"/>
                  </a:cubicBezTo>
                  <a:cubicBezTo>
                    <a:pt x="12209" y="11242"/>
                    <a:pt x="10908" y="10174"/>
                    <a:pt x="10908" y="10174"/>
                  </a:cubicBezTo>
                  <a:cubicBezTo>
                    <a:pt x="10908" y="10174"/>
                    <a:pt x="12042" y="9207"/>
                    <a:pt x="10541" y="8340"/>
                  </a:cubicBezTo>
                  <a:cubicBezTo>
                    <a:pt x="10541" y="8340"/>
                    <a:pt x="11642" y="7406"/>
                    <a:pt x="11375" y="6438"/>
                  </a:cubicBezTo>
                  <a:cubicBezTo>
                    <a:pt x="11282" y="6053"/>
                    <a:pt x="11136" y="5869"/>
                    <a:pt x="10910" y="5869"/>
                  </a:cubicBezTo>
                  <a:cubicBezTo>
                    <a:pt x="10568" y="5869"/>
                    <a:pt x="10043" y="6289"/>
                    <a:pt x="9240" y="7072"/>
                  </a:cubicBezTo>
                  <a:cubicBezTo>
                    <a:pt x="8974" y="7339"/>
                    <a:pt x="8707" y="7506"/>
                    <a:pt x="8507" y="7639"/>
                  </a:cubicBezTo>
                  <a:cubicBezTo>
                    <a:pt x="8388" y="7713"/>
                    <a:pt x="8265" y="7746"/>
                    <a:pt x="8146" y="7746"/>
                  </a:cubicBezTo>
                  <a:cubicBezTo>
                    <a:pt x="7730" y="7746"/>
                    <a:pt x="7369" y="7339"/>
                    <a:pt x="7472" y="6872"/>
                  </a:cubicBezTo>
                  <a:cubicBezTo>
                    <a:pt x="7472" y="6872"/>
                    <a:pt x="11309" y="5304"/>
                    <a:pt x="10475" y="4037"/>
                  </a:cubicBezTo>
                  <a:cubicBezTo>
                    <a:pt x="10301" y="3776"/>
                    <a:pt x="10145" y="3674"/>
                    <a:pt x="9996" y="3674"/>
                  </a:cubicBezTo>
                  <a:cubicBezTo>
                    <a:pt x="9517" y="3674"/>
                    <a:pt x="9103" y="4726"/>
                    <a:pt x="8340" y="4904"/>
                  </a:cubicBezTo>
                  <a:cubicBezTo>
                    <a:pt x="8243" y="4930"/>
                    <a:pt x="8152" y="4942"/>
                    <a:pt x="8067" y="4942"/>
                  </a:cubicBezTo>
                  <a:cubicBezTo>
                    <a:pt x="7278" y="4942"/>
                    <a:pt x="7071" y="3917"/>
                    <a:pt x="8306" y="3736"/>
                  </a:cubicBezTo>
                  <a:cubicBezTo>
                    <a:pt x="9674" y="3536"/>
                    <a:pt x="9874" y="2102"/>
                    <a:pt x="8773" y="1535"/>
                  </a:cubicBezTo>
                  <a:lnTo>
                    <a:pt x="8773" y="1535"/>
                  </a:lnTo>
                  <a:cubicBezTo>
                    <a:pt x="8773" y="1535"/>
                    <a:pt x="8305" y="2500"/>
                    <a:pt x="7718" y="2500"/>
                  </a:cubicBezTo>
                  <a:cubicBezTo>
                    <a:pt x="7660" y="2500"/>
                    <a:pt x="7600" y="2490"/>
                    <a:pt x="7539" y="2469"/>
                  </a:cubicBezTo>
                  <a:cubicBezTo>
                    <a:pt x="7539" y="2469"/>
                    <a:pt x="8340" y="2002"/>
                    <a:pt x="8040" y="1068"/>
                  </a:cubicBezTo>
                  <a:cubicBezTo>
                    <a:pt x="7739" y="101"/>
                    <a:pt x="6805" y="0"/>
                    <a:pt x="6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4185764" y="2589009"/>
              <a:ext cx="48" cy="4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3917654" y="2358038"/>
              <a:ext cx="247197" cy="916202"/>
            </a:xfrm>
            <a:custGeom>
              <a:rect b="b" l="l" r="r" t="t"/>
              <a:pathLst>
                <a:path extrusionOk="0" h="18921" w="5105">
                  <a:moveTo>
                    <a:pt x="4737" y="0"/>
                  </a:moveTo>
                  <a:cubicBezTo>
                    <a:pt x="4704" y="1635"/>
                    <a:pt x="4671" y="3203"/>
                    <a:pt x="4571" y="4837"/>
                  </a:cubicBezTo>
                  <a:cubicBezTo>
                    <a:pt x="4470" y="6438"/>
                    <a:pt x="4304" y="8040"/>
                    <a:pt x="3870" y="9574"/>
                  </a:cubicBezTo>
                  <a:cubicBezTo>
                    <a:pt x="3470" y="11108"/>
                    <a:pt x="2869" y="12576"/>
                    <a:pt x="2202" y="14044"/>
                  </a:cubicBezTo>
                  <a:cubicBezTo>
                    <a:pt x="1535" y="15512"/>
                    <a:pt x="801" y="16979"/>
                    <a:pt x="67" y="18414"/>
                  </a:cubicBezTo>
                  <a:cubicBezTo>
                    <a:pt x="1" y="18580"/>
                    <a:pt x="67" y="18814"/>
                    <a:pt x="234" y="18881"/>
                  </a:cubicBezTo>
                  <a:cubicBezTo>
                    <a:pt x="280" y="18908"/>
                    <a:pt x="331" y="18921"/>
                    <a:pt x="382" y="18921"/>
                  </a:cubicBezTo>
                  <a:cubicBezTo>
                    <a:pt x="517" y="18921"/>
                    <a:pt x="653" y="18835"/>
                    <a:pt x="701" y="18714"/>
                  </a:cubicBezTo>
                  <a:cubicBezTo>
                    <a:pt x="1402" y="17246"/>
                    <a:pt x="2102" y="15812"/>
                    <a:pt x="2736" y="14311"/>
                  </a:cubicBezTo>
                  <a:cubicBezTo>
                    <a:pt x="3069" y="13577"/>
                    <a:pt x="3403" y="12810"/>
                    <a:pt x="3670" y="12042"/>
                  </a:cubicBezTo>
                  <a:cubicBezTo>
                    <a:pt x="3937" y="11275"/>
                    <a:pt x="4170" y="10475"/>
                    <a:pt x="4337" y="9674"/>
                  </a:cubicBezTo>
                  <a:cubicBezTo>
                    <a:pt x="4704" y="8106"/>
                    <a:pt x="4937" y="6472"/>
                    <a:pt x="5038" y="4837"/>
                  </a:cubicBezTo>
                  <a:cubicBezTo>
                    <a:pt x="5104" y="3236"/>
                    <a:pt x="5071" y="1602"/>
                    <a:pt x="4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158503" y="3477402"/>
              <a:ext cx="1143643" cy="1065924"/>
            </a:xfrm>
            <a:custGeom>
              <a:rect b="b" l="l" r="r" t="t"/>
              <a:pathLst>
                <a:path extrusionOk="0" h="22013" w="23618">
                  <a:moveTo>
                    <a:pt x="1" y="0"/>
                  </a:moveTo>
                  <a:lnTo>
                    <a:pt x="1" y="19381"/>
                  </a:lnTo>
                  <a:cubicBezTo>
                    <a:pt x="1" y="20348"/>
                    <a:pt x="701" y="21182"/>
                    <a:pt x="1669" y="21315"/>
                  </a:cubicBezTo>
                  <a:cubicBezTo>
                    <a:pt x="4699" y="21794"/>
                    <a:pt x="7829" y="22013"/>
                    <a:pt x="11050" y="22013"/>
                  </a:cubicBezTo>
                  <a:cubicBezTo>
                    <a:pt x="14566" y="22013"/>
                    <a:pt x="18191" y="21752"/>
                    <a:pt x="21916" y="21282"/>
                  </a:cubicBezTo>
                  <a:cubicBezTo>
                    <a:pt x="22884" y="21149"/>
                    <a:pt x="23618" y="20315"/>
                    <a:pt x="23618" y="19314"/>
                  </a:cubicBezTo>
                  <a:lnTo>
                    <a:pt x="236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3158503" y="3477402"/>
              <a:ext cx="1143643" cy="1066070"/>
            </a:xfrm>
            <a:custGeom>
              <a:rect b="b" l="l" r="r" t="t"/>
              <a:pathLst>
                <a:path extrusionOk="0" h="22016" w="23618">
                  <a:moveTo>
                    <a:pt x="4004" y="3669"/>
                  </a:moveTo>
                  <a:cubicBezTo>
                    <a:pt x="4904" y="3736"/>
                    <a:pt x="5805" y="3769"/>
                    <a:pt x="6706" y="3803"/>
                  </a:cubicBezTo>
                  <a:cubicBezTo>
                    <a:pt x="7039" y="3836"/>
                    <a:pt x="7306" y="4103"/>
                    <a:pt x="7306" y="4437"/>
                  </a:cubicBezTo>
                  <a:lnTo>
                    <a:pt x="7273" y="6972"/>
                  </a:lnTo>
                  <a:cubicBezTo>
                    <a:pt x="7273" y="7318"/>
                    <a:pt x="6976" y="7575"/>
                    <a:pt x="6662" y="7575"/>
                  </a:cubicBezTo>
                  <a:cubicBezTo>
                    <a:pt x="6643" y="7575"/>
                    <a:pt x="6624" y="7574"/>
                    <a:pt x="6605" y="7572"/>
                  </a:cubicBezTo>
                  <a:cubicBezTo>
                    <a:pt x="5705" y="7505"/>
                    <a:pt x="4771" y="7405"/>
                    <a:pt x="3870" y="7272"/>
                  </a:cubicBezTo>
                  <a:cubicBezTo>
                    <a:pt x="3537" y="7239"/>
                    <a:pt x="3303" y="6972"/>
                    <a:pt x="3336" y="6671"/>
                  </a:cubicBezTo>
                  <a:lnTo>
                    <a:pt x="3370" y="4270"/>
                  </a:lnTo>
                  <a:cubicBezTo>
                    <a:pt x="3370" y="3936"/>
                    <a:pt x="3670" y="3669"/>
                    <a:pt x="4004" y="3669"/>
                  </a:cubicBezTo>
                  <a:close/>
                  <a:moveTo>
                    <a:pt x="19415" y="3669"/>
                  </a:moveTo>
                  <a:cubicBezTo>
                    <a:pt x="19748" y="3669"/>
                    <a:pt x="20048" y="3936"/>
                    <a:pt x="20048" y="4270"/>
                  </a:cubicBezTo>
                  <a:lnTo>
                    <a:pt x="20082" y="6671"/>
                  </a:lnTo>
                  <a:cubicBezTo>
                    <a:pt x="20115" y="6972"/>
                    <a:pt x="19882" y="7239"/>
                    <a:pt x="19548" y="7272"/>
                  </a:cubicBezTo>
                  <a:cubicBezTo>
                    <a:pt x="18647" y="7405"/>
                    <a:pt x="17747" y="7505"/>
                    <a:pt x="16813" y="7572"/>
                  </a:cubicBezTo>
                  <a:cubicBezTo>
                    <a:pt x="16794" y="7574"/>
                    <a:pt x="16775" y="7575"/>
                    <a:pt x="16756" y="7575"/>
                  </a:cubicBezTo>
                  <a:cubicBezTo>
                    <a:pt x="16446" y="7575"/>
                    <a:pt x="16179" y="7318"/>
                    <a:pt x="16179" y="6972"/>
                  </a:cubicBezTo>
                  <a:lnTo>
                    <a:pt x="16146" y="4437"/>
                  </a:lnTo>
                  <a:cubicBezTo>
                    <a:pt x="16112" y="4103"/>
                    <a:pt x="16379" y="3836"/>
                    <a:pt x="16713" y="3803"/>
                  </a:cubicBezTo>
                  <a:cubicBezTo>
                    <a:pt x="17613" y="3769"/>
                    <a:pt x="18514" y="3736"/>
                    <a:pt x="19415" y="3669"/>
                  </a:cubicBezTo>
                  <a:close/>
                  <a:moveTo>
                    <a:pt x="15212" y="3869"/>
                  </a:moveTo>
                  <a:cubicBezTo>
                    <a:pt x="15545" y="3869"/>
                    <a:pt x="15845" y="4136"/>
                    <a:pt x="15845" y="4470"/>
                  </a:cubicBezTo>
                  <a:lnTo>
                    <a:pt x="15879" y="7072"/>
                  </a:lnTo>
                  <a:cubicBezTo>
                    <a:pt x="15879" y="7405"/>
                    <a:pt x="15612" y="7672"/>
                    <a:pt x="15278" y="7672"/>
                  </a:cubicBezTo>
                  <a:cubicBezTo>
                    <a:pt x="14344" y="7739"/>
                    <a:pt x="13410" y="7772"/>
                    <a:pt x="12476" y="7772"/>
                  </a:cubicBezTo>
                  <a:cubicBezTo>
                    <a:pt x="12459" y="7774"/>
                    <a:pt x="12442" y="7775"/>
                    <a:pt x="12426" y="7775"/>
                  </a:cubicBezTo>
                  <a:cubicBezTo>
                    <a:pt x="12116" y="7775"/>
                    <a:pt x="11876" y="7488"/>
                    <a:pt x="11876" y="7172"/>
                  </a:cubicBezTo>
                  <a:lnTo>
                    <a:pt x="11876" y="4537"/>
                  </a:lnTo>
                  <a:cubicBezTo>
                    <a:pt x="11876" y="4203"/>
                    <a:pt x="12143" y="3936"/>
                    <a:pt x="12476" y="3936"/>
                  </a:cubicBezTo>
                  <a:cubicBezTo>
                    <a:pt x="13377" y="3903"/>
                    <a:pt x="14278" y="3903"/>
                    <a:pt x="15212" y="3869"/>
                  </a:cubicBezTo>
                  <a:close/>
                  <a:moveTo>
                    <a:pt x="8240" y="3869"/>
                  </a:moveTo>
                  <a:cubicBezTo>
                    <a:pt x="9141" y="3903"/>
                    <a:pt x="10041" y="3903"/>
                    <a:pt x="10975" y="3936"/>
                  </a:cubicBezTo>
                  <a:cubicBezTo>
                    <a:pt x="11309" y="3936"/>
                    <a:pt x="11576" y="4203"/>
                    <a:pt x="11576" y="4537"/>
                  </a:cubicBezTo>
                  <a:lnTo>
                    <a:pt x="11576" y="7172"/>
                  </a:lnTo>
                  <a:cubicBezTo>
                    <a:pt x="11576" y="7505"/>
                    <a:pt x="11275" y="7806"/>
                    <a:pt x="10942" y="7806"/>
                  </a:cubicBezTo>
                  <a:cubicBezTo>
                    <a:pt x="10008" y="7772"/>
                    <a:pt x="9074" y="7739"/>
                    <a:pt x="8140" y="7672"/>
                  </a:cubicBezTo>
                  <a:cubicBezTo>
                    <a:pt x="7806" y="7672"/>
                    <a:pt x="7573" y="7405"/>
                    <a:pt x="7573" y="7072"/>
                  </a:cubicBezTo>
                  <a:lnTo>
                    <a:pt x="7606" y="4470"/>
                  </a:lnTo>
                  <a:cubicBezTo>
                    <a:pt x="7606" y="4136"/>
                    <a:pt x="7873" y="3869"/>
                    <a:pt x="8240" y="3869"/>
                  </a:cubicBezTo>
                  <a:close/>
                  <a:moveTo>
                    <a:pt x="3891" y="7595"/>
                  </a:moveTo>
                  <a:cubicBezTo>
                    <a:pt x="3928" y="7595"/>
                    <a:pt x="3966" y="7599"/>
                    <a:pt x="4004" y="7605"/>
                  </a:cubicBezTo>
                  <a:cubicBezTo>
                    <a:pt x="4904" y="7706"/>
                    <a:pt x="5805" y="7806"/>
                    <a:pt x="6672" y="7872"/>
                  </a:cubicBezTo>
                  <a:cubicBezTo>
                    <a:pt x="7006" y="7906"/>
                    <a:pt x="7239" y="8173"/>
                    <a:pt x="7239" y="8506"/>
                  </a:cubicBezTo>
                  <a:lnTo>
                    <a:pt x="7206" y="11041"/>
                  </a:lnTo>
                  <a:cubicBezTo>
                    <a:pt x="7206" y="11387"/>
                    <a:pt x="6909" y="11645"/>
                    <a:pt x="6567" y="11645"/>
                  </a:cubicBezTo>
                  <a:cubicBezTo>
                    <a:pt x="6547" y="11645"/>
                    <a:pt x="6526" y="11644"/>
                    <a:pt x="6505" y="11642"/>
                  </a:cubicBezTo>
                  <a:cubicBezTo>
                    <a:pt x="5605" y="11508"/>
                    <a:pt x="4671" y="11341"/>
                    <a:pt x="3770" y="11175"/>
                  </a:cubicBezTo>
                  <a:cubicBezTo>
                    <a:pt x="3470" y="11108"/>
                    <a:pt x="3270" y="10841"/>
                    <a:pt x="3270" y="10541"/>
                  </a:cubicBezTo>
                  <a:lnTo>
                    <a:pt x="3303" y="8173"/>
                  </a:lnTo>
                  <a:cubicBezTo>
                    <a:pt x="3303" y="7844"/>
                    <a:pt x="3571" y="7595"/>
                    <a:pt x="3891" y="7595"/>
                  </a:cubicBezTo>
                  <a:close/>
                  <a:moveTo>
                    <a:pt x="19518" y="7596"/>
                  </a:moveTo>
                  <a:cubicBezTo>
                    <a:pt x="19842" y="7596"/>
                    <a:pt x="20115" y="7874"/>
                    <a:pt x="20115" y="8206"/>
                  </a:cubicBezTo>
                  <a:lnTo>
                    <a:pt x="20148" y="10541"/>
                  </a:lnTo>
                  <a:cubicBezTo>
                    <a:pt x="20182" y="10841"/>
                    <a:pt x="19948" y="11108"/>
                    <a:pt x="19681" y="11175"/>
                  </a:cubicBezTo>
                  <a:cubicBezTo>
                    <a:pt x="18747" y="11341"/>
                    <a:pt x="17813" y="11508"/>
                    <a:pt x="16913" y="11642"/>
                  </a:cubicBezTo>
                  <a:cubicBezTo>
                    <a:pt x="16892" y="11644"/>
                    <a:pt x="16871" y="11645"/>
                    <a:pt x="16851" y="11645"/>
                  </a:cubicBezTo>
                  <a:cubicBezTo>
                    <a:pt x="16509" y="11645"/>
                    <a:pt x="16212" y="11387"/>
                    <a:pt x="16212" y="11041"/>
                  </a:cubicBezTo>
                  <a:lnTo>
                    <a:pt x="16179" y="8506"/>
                  </a:lnTo>
                  <a:cubicBezTo>
                    <a:pt x="16179" y="8173"/>
                    <a:pt x="16412" y="7906"/>
                    <a:pt x="16746" y="7872"/>
                  </a:cubicBezTo>
                  <a:cubicBezTo>
                    <a:pt x="17647" y="7806"/>
                    <a:pt x="18514" y="7706"/>
                    <a:pt x="19415" y="7605"/>
                  </a:cubicBezTo>
                  <a:cubicBezTo>
                    <a:pt x="19449" y="7599"/>
                    <a:pt x="19484" y="7596"/>
                    <a:pt x="19518" y="7596"/>
                  </a:cubicBezTo>
                  <a:close/>
                  <a:moveTo>
                    <a:pt x="8207" y="7972"/>
                  </a:moveTo>
                  <a:cubicBezTo>
                    <a:pt x="9107" y="8039"/>
                    <a:pt x="10041" y="8072"/>
                    <a:pt x="10975" y="8072"/>
                  </a:cubicBezTo>
                  <a:cubicBezTo>
                    <a:pt x="11309" y="8072"/>
                    <a:pt x="11576" y="8373"/>
                    <a:pt x="11576" y="8706"/>
                  </a:cubicBezTo>
                  <a:lnTo>
                    <a:pt x="11576" y="11375"/>
                  </a:lnTo>
                  <a:cubicBezTo>
                    <a:pt x="11576" y="11708"/>
                    <a:pt x="11275" y="11975"/>
                    <a:pt x="10942" y="11975"/>
                  </a:cubicBezTo>
                  <a:cubicBezTo>
                    <a:pt x="9975" y="11942"/>
                    <a:pt x="9041" y="11909"/>
                    <a:pt x="8073" y="11808"/>
                  </a:cubicBezTo>
                  <a:cubicBezTo>
                    <a:pt x="7740" y="11775"/>
                    <a:pt x="7506" y="11508"/>
                    <a:pt x="7506" y="11175"/>
                  </a:cubicBezTo>
                  <a:lnTo>
                    <a:pt x="7539" y="8573"/>
                  </a:lnTo>
                  <a:cubicBezTo>
                    <a:pt x="7539" y="8239"/>
                    <a:pt x="7840" y="7972"/>
                    <a:pt x="8207" y="7972"/>
                  </a:cubicBezTo>
                  <a:close/>
                  <a:moveTo>
                    <a:pt x="15245" y="7972"/>
                  </a:moveTo>
                  <a:cubicBezTo>
                    <a:pt x="15579" y="7972"/>
                    <a:pt x="15879" y="8239"/>
                    <a:pt x="15879" y="8573"/>
                  </a:cubicBezTo>
                  <a:lnTo>
                    <a:pt x="15912" y="11175"/>
                  </a:lnTo>
                  <a:cubicBezTo>
                    <a:pt x="15912" y="11508"/>
                    <a:pt x="15679" y="11775"/>
                    <a:pt x="15378" y="11808"/>
                  </a:cubicBezTo>
                  <a:cubicBezTo>
                    <a:pt x="14411" y="11909"/>
                    <a:pt x="13444" y="11975"/>
                    <a:pt x="12476" y="11975"/>
                  </a:cubicBezTo>
                  <a:cubicBezTo>
                    <a:pt x="12143" y="11975"/>
                    <a:pt x="11876" y="11708"/>
                    <a:pt x="11876" y="11375"/>
                  </a:cubicBezTo>
                  <a:lnTo>
                    <a:pt x="11876" y="8706"/>
                  </a:lnTo>
                  <a:cubicBezTo>
                    <a:pt x="11876" y="8373"/>
                    <a:pt x="12143" y="8072"/>
                    <a:pt x="12476" y="8072"/>
                  </a:cubicBezTo>
                  <a:cubicBezTo>
                    <a:pt x="13377" y="8072"/>
                    <a:pt x="14311" y="8039"/>
                    <a:pt x="15245" y="7972"/>
                  </a:cubicBezTo>
                  <a:close/>
                  <a:moveTo>
                    <a:pt x="3857" y="11498"/>
                  </a:moveTo>
                  <a:cubicBezTo>
                    <a:pt x="3895" y="11498"/>
                    <a:pt x="3932" y="11501"/>
                    <a:pt x="3970" y="11508"/>
                  </a:cubicBezTo>
                  <a:cubicBezTo>
                    <a:pt x="4871" y="11708"/>
                    <a:pt x="5772" y="11842"/>
                    <a:pt x="6639" y="11975"/>
                  </a:cubicBezTo>
                  <a:cubicBezTo>
                    <a:pt x="6972" y="11975"/>
                    <a:pt x="7206" y="12242"/>
                    <a:pt x="7206" y="12576"/>
                  </a:cubicBezTo>
                  <a:lnTo>
                    <a:pt x="7173" y="15111"/>
                  </a:lnTo>
                  <a:cubicBezTo>
                    <a:pt x="7173" y="15443"/>
                    <a:pt x="6872" y="15721"/>
                    <a:pt x="6542" y="15721"/>
                  </a:cubicBezTo>
                  <a:cubicBezTo>
                    <a:pt x="6508" y="15721"/>
                    <a:pt x="6473" y="15718"/>
                    <a:pt x="6439" y="15711"/>
                  </a:cubicBezTo>
                  <a:cubicBezTo>
                    <a:pt x="5505" y="15544"/>
                    <a:pt x="4571" y="15344"/>
                    <a:pt x="3637" y="15077"/>
                  </a:cubicBezTo>
                  <a:cubicBezTo>
                    <a:pt x="3370" y="15011"/>
                    <a:pt x="3170" y="14744"/>
                    <a:pt x="3203" y="14477"/>
                  </a:cubicBezTo>
                  <a:lnTo>
                    <a:pt x="3236" y="12109"/>
                  </a:lnTo>
                  <a:cubicBezTo>
                    <a:pt x="3236" y="11750"/>
                    <a:pt x="3531" y="11498"/>
                    <a:pt x="3857" y="11498"/>
                  </a:cubicBezTo>
                  <a:close/>
                  <a:moveTo>
                    <a:pt x="19569" y="11498"/>
                  </a:moveTo>
                  <a:cubicBezTo>
                    <a:pt x="19914" y="11498"/>
                    <a:pt x="20182" y="11750"/>
                    <a:pt x="20182" y="12109"/>
                  </a:cubicBezTo>
                  <a:lnTo>
                    <a:pt x="20215" y="14477"/>
                  </a:lnTo>
                  <a:cubicBezTo>
                    <a:pt x="20249" y="14744"/>
                    <a:pt x="20048" y="15011"/>
                    <a:pt x="19782" y="15077"/>
                  </a:cubicBezTo>
                  <a:cubicBezTo>
                    <a:pt x="18848" y="15311"/>
                    <a:pt x="17914" y="15544"/>
                    <a:pt x="16980" y="15711"/>
                  </a:cubicBezTo>
                  <a:cubicBezTo>
                    <a:pt x="16945" y="15718"/>
                    <a:pt x="16910" y="15721"/>
                    <a:pt x="16877" y="15721"/>
                  </a:cubicBezTo>
                  <a:cubicBezTo>
                    <a:pt x="16553" y="15721"/>
                    <a:pt x="16279" y="15443"/>
                    <a:pt x="16279" y="15111"/>
                  </a:cubicBezTo>
                  <a:lnTo>
                    <a:pt x="16246" y="12576"/>
                  </a:lnTo>
                  <a:cubicBezTo>
                    <a:pt x="16246" y="12242"/>
                    <a:pt x="16446" y="11975"/>
                    <a:pt x="16779" y="11942"/>
                  </a:cubicBezTo>
                  <a:cubicBezTo>
                    <a:pt x="17647" y="11842"/>
                    <a:pt x="18547" y="11675"/>
                    <a:pt x="19448" y="11508"/>
                  </a:cubicBezTo>
                  <a:cubicBezTo>
                    <a:pt x="19489" y="11501"/>
                    <a:pt x="19530" y="11498"/>
                    <a:pt x="19569" y="11498"/>
                  </a:cubicBezTo>
                  <a:close/>
                  <a:moveTo>
                    <a:pt x="8112" y="12106"/>
                  </a:moveTo>
                  <a:cubicBezTo>
                    <a:pt x="8132" y="12106"/>
                    <a:pt x="8152" y="12107"/>
                    <a:pt x="8173" y="12109"/>
                  </a:cubicBezTo>
                  <a:cubicBezTo>
                    <a:pt x="9107" y="12209"/>
                    <a:pt x="10041" y="12242"/>
                    <a:pt x="10975" y="12275"/>
                  </a:cubicBezTo>
                  <a:cubicBezTo>
                    <a:pt x="11309" y="12275"/>
                    <a:pt x="11576" y="12542"/>
                    <a:pt x="11576" y="12876"/>
                  </a:cubicBezTo>
                  <a:lnTo>
                    <a:pt x="11576" y="15544"/>
                  </a:lnTo>
                  <a:cubicBezTo>
                    <a:pt x="11576" y="15911"/>
                    <a:pt x="11275" y="16178"/>
                    <a:pt x="10942" y="16178"/>
                  </a:cubicBezTo>
                  <a:cubicBezTo>
                    <a:pt x="9975" y="16145"/>
                    <a:pt x="8974" y="16078"/>
                    <a:pt x="8006" y="15945"/>
                  </a:cubicBezTo>
                  <a:cubicBezTo>
                    <a:pt x="7673" y="15911"/>
                    <a:pt x="7439" y="15645"/>
                    <a:pt x="7473" y="15311"/>
                  </a:cubicBezTo>
                  <a:lnTo>
                    <a:pt x="7506" y="12709"/>
                  </a:lnTo>
                  <a:cubicBezTo>
                    <a:pt x="7506" y="12363"/>
                    <a:pt x="7773" y="12106"/>
                    <a:pt x="8112" y="12106"/>
                  </a:cubicBezTo>
                  <a:close/>
                  <a:moveTo>
                    <a:pt x="15335" y="12106"/>
                  </a:moveTo>
                  <a:cubicBezTo>
                    <a:pt x="15649" y="12106"/>
                    <a:pt x="15945" y="12363"/>
                    <a:pt x="15945" y="12709"/>
                  </a:cubicBezTo>
                  <a:lnTo>
                    <a:pt x="15979" y="15311"/>
                  </a:lnTo>
                  <a:cubicBezTo>
                    <a:pt x="15979" y="15645"/>
                    <a:pt x="15745" y="15911"/>
                    <a:pt x="15445" y="15945"/>
                  </a:cubicBezTo>
                  <a:cubicBezTo>
                    <a:pt x="14444" y="16078"/>
                    <a:pt x="13477" y="16145"/>
                    <a:pt x="12476" y="16178"/>
                  </a:cubicBezTo>
                  <a:cubicBezTo>
                    <a:pt x="12143" y="16178"/>
                    <a:pt x="11876" y="15911"/>
                    <a:pt x="11876" y="15544"/>
                  </a:cubicBezTo>
                  <a:lnTo>
                    <a:pt x="11876" y="12876"/>
                  </a:lnTo>
                  <a:cubicBezTo>
                    <a:pt x="11876" y="12542"/>
                    <a:pt x="12143" y="12275"/>
                    <a:pt x="12476" y="12275"/>
                  </a:cubicBezTo>
                  <a:cubicBezTo>
                    <a:pt x="13377" y="12242"/>
                    <a:pt x="14311" y="12209"/>
                    <a:pt x="15278" y="12109"/>
                  </a:cubicBezTo>
                  <a:cubicBezTo>
                    <a:pt x="15297" y="12107"/>
                    <a:pt x="15316" y="12106"/>
                    <a:pt x="15335" y="12106"/>
                  </a:cubicBezTo>
                  <a:close/>
                  <a:moveTo>
                    <a:pt x="3791" y="15425"/>
                  </a:moveTo>
                  <a:cubicBezTo>
                    <a:pt x="3840" y="15425"/>
                    <a:pt x="3889" y="15431"/>
                    <a:pt x="3937" y="15444"/>
                  </a:cubicBezTo>
                  <a:cubicBezTo>
                    <a:pt x="4838" y="15678"/>
                    <a:pt x="5738" y="15878"/>
                    <a:pt x="6639" y="16045"/>
                  </a:cubicBezTo>
                  <a:cubicBezTo>
                    <a:pt x="6939" y="16078"/>
                    <a:pt x="7139" y="16345"/>
                    <a:pt x="7139" y="16645"/>
                  </a:cubicBezTo>
                  <a:lnTo>
                    <a:pt x="7106" y="19147"/>
                  </a:lnTo>
                  <a:cubicBezTo>
                    <a:pt x="7106" y="19495"/>
                    <a:pt x="6829" y="19767"/>
                    <a:pt x="6516" y="19767"/>
                  </a:cubicBezTo>
                  <a:cubicBezTo>
                    <a:pt x="6468" y="19767"/>
                    <a:pt x="6420" y="19761"/>
                    <a:pt x="6372" y="19748"/>
                  </a:cubicBezTo>
                  <a:cubicBezTo>
                    <a:pt x="5438" y="19547"/>
                    <a:pt x="4471" y="19281"/>
                    <a:pt x="3537" y="18947"/>
                  </a:cubicBezTo>
                  <a:cubicBezTo>
                    <a:pt x="3303" y="18847"/>
                    <a:pt x="3136" y="18613"/>
                    <a:pt x="3136" y="18347"/>
                  </a:cubicBezTo>
                  <a:lnTo>
                    <a:pt x="3170" y="16045"/>
                  </a:lnTo>
                  <a:cubicBezTo>
                    <a:pt x="3170" y="15697"/>
                    <a:pt x="3472" y="15425"/>
                    <a:pt x="3791" y="15425"/>
                  </a:cubicBezTo>
                  <a:close/>
                  <a:moveTo>
                    <a:pt x="19637" y="15425"/>
                  </a:moveTo>
                  <a:cubicBezTo>
                    <a:pt x="19972" y="15425"/>
                    <a:pt x="20249" y="15697"/>
                    <a:pt x="20249" y="16045"/>
                  </a:cubicBezTo>
                  <a:lnTo>
                    <a:pt x="20315" y="18347"/>
                  </a:lnTo>
                  <a:cubicBezTo>
                    <a:pt x="20315" y="18613"/>
                    <a:pt x="20148" y="18847"/>
                    <a:pt x="19882" y="18947"/>
                  </a:cubicBezTo>
                  <a:cubicBezTo>
                    <a:pt x="18948" y="19281"/>
                    <a:pt x="18014" y="19547"/>
                    <a:pt x="17046" y="19748"/>
                  </a:cubicBezTo>
                  <a:cubicBezTo>
                    <a:pt x="16998" y="19761"/>
                    <a:pt x="16950" y="19767"/>
                    <a:pt x="16902" y="19767"/>
                  </a:cubicBezTo>
                  <a:cubicBezTo>
                    <a:pt x="16589" y="19767"/>
                    <a:pt x="16312" y="19495"/>
                    <a:pt x="16312" y="19147"/>
                  </a:cubicBezTo>
                  <a:lnTo>
                    <a:pt x="16279" y="16645"/>
                  </a:lnTo>
                  <a:cubicBezTo>
                    <a:pt x="16279" y="16345"/>
                    <a:pt x="16479" y="16078"/>
                    <a:pt x="16779" y="16045"/>
                  </a:cubicBezTo>
                  <a:cubicBezTo>
                    <a:pt x="17680" y="15878"/>
                    <a:pt x="18581" y="15678"/>
                    <a:pt x="19481" y="15444"/>
                  </a:cubicBezTo>
                  <a:cubicBezTo>
                    <a:pt x="19534" y="15431"/>
                    <a:pt x="19586" y="15425"/>
                    <a:pt x="19637" y="15425"/>
                  </a:cubicBezTo>
                  <a:close/>
                  <a:moveTo>
                    <a:pt x="8078" y="16242"/>
                  </a:moveTo>
                  <a:cubicBezTo>
                    <a:pt x="8098" y="16242"/>
                    <a:pt x="8119" y="16243"/>
                    <a:pt x="8140" y="16245"/>
                  </a:cubicBezTo>
                  <a:cubicBezTo>
                    <a:pt x="9274" y="16378"/>
                    <a:pt x="10408" y="16479"/>
                    <a:pt x="11576" y="16479"/>
                  </a:cubicBezTo>
                  <a:lnTo>
                    <a:pt x="11576" y="19714"/>
                  </a:lnTo>
                  <a:cubicBezTo>
                    <a:pt x="11576" y="20081"/>
                    <a:pt x="11275" y="20348"/>
                    <a:pt x="10942" y="20348"/>
                  </a:cubicBezTo>
                  <a:cubicBezTo>
                    <a:pt x="9941" y="20315"/>
                    <a:pt x="8940" y="20215"/>
                    <a:pt x="7906" y="20048"/>
                  </a:cubicBezTo>
                  <a:cubicBezTo>
                    <a:pt x="7606" y="20014"/>
                    <a:pt x="7406" y="19748"/>
                    <a:pt x="7406" y="19447"/>
                  </a:cubicBezTo>
                  <a:lnTo>
                    <a:pt x="7439" y="16845"/>
                  </a:lnTo>
                  <a:cubicBezTo>
                    <a:pt x="7439" y="16499"/>
                    <a:pt x="7736" y="16242"/>
                    <a:pt x="8078" y="16242"/>
                  </a:cubicBezTo>
                  <a:close/>
                  <a:moveTo>
                    <a:pt x="15373" y="16242"/>
                  </a:moveTo>
                  <a:cubicBezTo>
                    <a:pt x="15712" y="16242"/>
                    <a:pt x="15979" y="16499"/>
                    <a:pt x="15979" y="16845"/>
                  </a:cubicBezTo>
                  <a:lnTo>
                    <a:pt x="16046" y="19447"/>
                  </a:lnTo>
                  <a:cubicBezTo>
                    <a:pt x="16046" y="19748"/>
                    <a:pt x="15812" y="20014"/>
                    <a:pt x="15512" y="20048"/>
                  </a:cubicBezTo>
                  <a:cubicBezTo>
                    <a:pt x="14511" y="20215"/>
                    <a:pt x="13510" y="20315"/>
                    <a:pt x="12476" y="20348"/>
                  </a:cubicBezTo>
                  <a:cubicBezTo>
                    <a:pt x="12143" y="20348"/>
                    <a:pt x="11876" y="20081"/>
                    <a:pt x="11876" y="19748"/>
                  </a:cubicBezTo>
                  <a:lnTo>
                    <a:pt x="11876" y="17079"/>
                  </a:lnTo>
                  <a:cubicBezTo>
                    <a:pt x="11876" y="16745"/>
                    <a:pt x="12109" y="16479"/>
                    <a:pt x="12476" y="16479"/>
                  </a:cubicBezTo>
                  <a:cubicBezTo>
                    <a:pt x="13410" y="16445"/>
                    <a:pt x="14344" y="16378"/>
                    <a:pt x="15312" y="16245"/>
                  </a:cubicBezTo>
                  <a:cubicBezTo>
                    <a:pt x="15332" y="16243"/>
                    <a:pt x="15353" y="16242"/>
                    <a:pt x="15373" y="16242"/>
                  </a:cubicBezTo>
                  <a:close/>
                  <a:moveTo>
                    <a:pt x="3136" y="0"/>
                  </a:moveTo>
                  <a:lnTo>
                    <a:pt x="3103" y="2669"/>
                  </a:lnTo>
                  <a:cubicBezTo>
                    <a:pt x="3103" y="3015"/>
                    <a:pt x="2836" y="3272"/>
                    <a:pt x="2497" y="3272"/>
                  </a:cubicBezTo>
                  <a:cubicBezTo>
                    <a:pt x="2477" y="3272"/>
                    <a:pt x="2457" y="3271"/>
                    <a:pt x="2436" y="3269"/>
                  </a:cubicBezTo>
                  <a:cubicBezTo>
                    <a:pt x="1635" y="3236"/>
                    <a:pt x="801" y="3169"/>
                    <a:pt x="1" y="3069"/>
                  </a:cubicBezTo>
                  <a:lnTo>
                    <a:pt x="1" y="3369"/>
                  </a:lnTo>
                  <a:cubicBezTo>
                    <a:pt x="835" y="3469"/>
                    <a:pt x="1669" y="3536"/>
                    <a:pt x="2503" y="3569"/>
                  </a:cubicBezTo>
                  <a:cubicBezTo>
                    <a:pt x="2836" y="3603"/>
                    <a:pt x="3070" y="3869"/>
                    <a:pt x="3070" y="4203"/>
                  </a:cubicBezTo>
                  <a:lnTo>
                    <a:pt x="3036" y="6471"/>
                  </a:lnTo>
                  <a:cubicBezTo>
                    <a:pt x="3036" y="6817"/>
                    <a:pt x="2739" y="7075"/>
                    <a:pt x="2398" y="7075"/>
                  </a:cubicBezTo>
                  <a:cubicBezTo>
                    <a:pt x="2377" y="7075"/>
                    <a:pt x="2357" y="7074"/>
                    <a:pt x="2336" y="7072"/>
                  </a:cubicBezTo>
                  <a:cubicBezTo>
                    <a:pt x="1569" y="6938"/>
                    <a:pt x="768" y="6805"/>
                    <a:pt x="1" y="6671"/>
                  </a:cubicBezTo>
                  <a:lnTo>
                    <a:pt x="1" y="6972"/>
                  </a:lnTo>
                  <a:cubicBezTo>
                    <a:pt x="835" y="7105"/>
                    <a:pt x="1669" y="7272"/>
                    <a:pt x="2469" y="7372"/>
                  </a:cubicBezTo>
                  <a:cubicBezTo>
                    <a:pt x="2803" y="7439"/>
                    <a:pt x="3003" y="7706"/>
                    <a:pt x="3003" y="8006"/>
                  </a:cubicBezTo>
                  <a:lnTo>
                    <a:pt x="2970" y="10241"/>
                  </a:lnTo>
                  <a:cubicBezTo>
                    <a:pt x="2970" y="10600"/>
                    <a:pt x="2674" y="10851"/>
                    <a:pt x="2325" y="10851"/>
                  </a:cubicBezTo>
                  <a:cubicBezTo>
                    <a:pt x="2285" y="10851"/>
                    <a:pt x="2244" y="10848"/>
                    <a:pt x="2202" y="10841"/>
                  </a:cubicBezTo>
                  <a:cubicBezTo>
                    <a:pt x="1468" y="10674"/>
                    <a:pt x="735" y="10474"/>
                    <a:pt x="1" y="10274"/>
                  </a:cubicBezTo>
                  <a:lnTo>
                    <a:pt x="1" y="10574"/>
                  </a:lnTo>
                  <a:cubicBezTo>
                    <a:pt x="835" y="10808"/>
                    <a:pt x="1635" y="11008"/>
                    <a:pt x="2469" y="11208"/>
                  </a:cubicBezTo>
                  <a:cubicBezTo>
                    <a:pt x="2736" y="11241"/>
                    <a:pt x="2936" y="11508"/>
                    <a:pt x="2936" y="11808"/>
                  </a:cubicBezTo>
                  <a:lnTo>
                    <a:pt x="2903" y="14043"/>
                  </a:lnTo>
                  <a:cubicBezTo>
                    <a:pt x="2903" y="14378"/>
                    <a:pt x="2623" y="14643"/>
                    <a:pt x="2298" y="14643"/>
                  </a:cubicBezTo>
                  <a:cubicBezTo>
                    <a:pt x="2234" y="14643"/>
                    <a:pt x="2168" y="14632"/>
                    <a:pt x="2102" y="14610"/>
                  </a:cubicBezTo>
                  <a:cubicBezTo>
                    <a:pt x="1402" y="14377"/>
                    <a:pt x="701" y="14143"/>
                    <a:pt x="1" y="13877"/>
                  </a:cubicBezTo>
                  <a:lnTo>
                    <a:pt x="1" y="14177"/>
                  </a:lnTo>
                  <a:cubicBezTo>
                    <a:pt x="801" y="14510"/>
                    <a:pt x="1635" y="14777"/>
                    <a:pt x="2436" y="15044"/>
                  </a:cubicBezTo>
                  <a:cubicBezTo>
                    <a:pt x="2703" y="15111"/>
                    <a:pt x="2869" y="15344"/>
                    <a:pt x="2869" y="15611"/>
                  </a:cubicBezTo>
                  <a:lnTo>
                    <a:pt x="2836" y="17813"/>
                  </a:lnTo>
                  <a:cubicBezTo>
                    <a:pt x="2836" y="18157"/>
                    <a:pt x="2541" y="18397"/>
                    <a:pt x="2219" y="18397"/>
                  </a:cubicBezTo>
                  <a:cubicBezTo>
                    <a:pt x="2136" y="18397"/>
                    <a:pt x="2051" y="18381"/>
                    <a:pt x="1969" y="18347"/>
                  </a:cubicBezTo>
                  <a:cubicBezTo>
                    <a:pt x="1335" y="18080"/>
                    <a:pt x="668" y="17779"/>
                    <a:pt x="1" y="17446"/>
                  </a:cubicBezTo>
                  <a:lnTo>
                    <a:pt x="1" y="17779"/>
                  </a:lnTo>
                  <a:cubicBezTo>
                    <a:pt x="801" y="18180"/>
                    <a:pt x="1602" y="18547"/>
                    <a:pt x="2402" y="18847"/>
                  </a:cubicBezTo>
                  <a:cubicBezTo>
                    <a:pt x="2669" y="18947"/>
                    <a:pt x="2803" y="19180"/>
                    <a:pt x="2803" y="19414"/>
                  </a:cubicBezTo>
                  <a:lnTo>
                    <a:pt x="2769" y="21482"/>
                  </a:lnTo>
                  <a:cubicBezTo>
                    <a:pt x="2869" y="21482"/>
                    <a:pt x="2970" y="21515"/>
                    <a:pt x="3070" y="21515"/>
                  </a:cubicBezTo>
                  <a:lnTo>
                    <a:pt x="3103" y="19948"/>
                  </a:lnTo>
                  <a:cubicBezTo>
                    <a:pt x="3103" y="19613"/>
                    <a:pt x="3383" y="19348"/>
                    <a:pt x="3708" y="19348"/>
                  </a:cubicBezTo>
                  <a:cubicBezTo>
                    <a:pt x="3772" y="19348"/>
                    <a:pt x="3838" y="19359"/>
                    <a:pt x="3904" y="19381"/>
                  </a:cubicBezTo>
                  <a:cubicBezTo>
                    <a:pt x="4804" y="19681"/>
                    <a:pt x="5705" y="19914"/>
                    <a:pt x="6605" y="20114"/>
                  </a:cubicBezTo>
                  <a:cubicBezTo>
                    <a:pt x="6906" y="20181"/>
                    <a:pt x="7106" y="20415"/>
                    <a:pt x="7106" y="20715"/>
                  </a:cubicBezTo>
                  <a:lnTo>
                    <a:pt x="7072" y="21916"/>
                  </a:lnTo>
                  <a:lnTo>
                    <a:pt x="7373" y="21916"/>
                  </a:lnTo>
                  <a:lnTo>
                    <a:pt x="7373" y="20982"/>
                  </a:lnTo>
                  <a:cubicBezTo>
                    <a:pt x="7373" y="20649"/>
                    <a:pt x="7646" y="20372"/>
                    <a:pt x="7970" y="20372"/>
                  </a:cubicBezTo>
                  <a:cubicBezTo>
                    <a:pt x="8004" y="20372"/>
                    <a:pt x="8038" y="20375"/>
                    <a:pt x="8073" y="20381"/>
                  </a:cubicBezTo>
                  <a:cubicBezTo>
                    <a:pt x="9041" y="20515"/>
                    <a:pt x="10008" y="20615"/>
                    <a:pt x="10975" y="20648"/>
                  </a:cubicBezTo>
                  <a:cubicBezTo>
                    <a:pt x="11309" y="20648"/>
                    <a:pt x="11576" y="20915"/>
                    <a:pt x="11576" y="21249"/>
                  </a:cubicBezTo>
                  <a:lnTo>
                    <a:pt x="11576" y="22016"/>
                  </a:lnTo>
                  <a:lnTo>
                    <a:pt x="11843" y="22016"/>
                  </a:lnTo>
                  <a:lnTo>
                    <a:pt x="11843" y="21249"/>
                  </a:lnTo>
                  <a:cubicBezTo>
                    <a:pt x="11843" y="20915"/>
                    <a:pt x="12109" y="20648"/>
                    <a:pt x="12443" y="20648"/>
                  </a:cubicBezTo>
                  <a:cubicBezTo>
                    <a:pt x="13410" y="20615"/>
                    <a:pt x="14378" y="20515"/>
                    <a:pt x="15345" y="20381"/>
                  </a:cubicBezTo>
                  <a:cubicBezTo>
                    <a:pt x="15380" y="20375"/>
                    <a:pt x="15414" y="20372"/>
                    <a:pt x="15448" y="20372"/>
                  </a:cubicBezTo>
                  <a:cubicBezTo>
                    <a:pt x="15772" y="20372"/>
                    <a:pt x="16046" y="20649"/>
                    <a:pt x="16046" y="20982"/>
                  </a:cubicBezTo>
                  <a:lnTo>
                    <a:pt x="16046" y="21849"/>
                  </a:lnTo>
                  <a:cubicBezTo>
                    <a:pt x="16146" y="21849"/>
                    <a:pt x="16246" y="21816"/>
                    <a:pt x="16346" y="21816"/>
                  </a:cubicBezTo>
                  <a:lnTo>
                    <a:pt x="16312" y="20715"/>
                  </a:lnTo>
                  <a:cubicBezTo>
                    <a:pt x="16312" y="20415"/>
                    <a:pt x="16513" y="20148"/>
                    <a:pt x="16813" y="20114"/>
                  </a:cubicBezTo>
                  <a:cubicBezTo>
                    <a:pt x="17713" y="19914"/>
                    <a:pt x="18614" y="19681"/>
                    <a:pt x="19515" y="19381"/>
                  </a:cubicBezTo>
                  <a:cubicBezTo>
                    <a:pt x="19585" y="19357"/>
                    <a:pt x="19655" y="19346"/>
                    <a:pt x="19723" y="19346"/>
                  </a:cubicBezTo>
                  <a:cubicBezTo>
                    <a:pt x="20043" y="19346"/>
                    <a:pt x="20315" y="19590"/>
                    <a:pt x="20315" y="19948"/>
                  </a:cubicBezTo>
                  <a:lnTo>
                    <a:pt x="20349" y="21449"/>
                  </a:lnTo>
                  <a:cubicBezTo>
                    <a:pt x="20449" y="21449"/>
                    <a:pt x="20549" y="21449"/>
                    <a:pt x="20649" y="21415"/>
                  </a:cubicBezTo>
                  <a:lnTo>
                    <a:pt x="20615" y="19414"/>
                  </a:lnTo>
                  <a:cubicBezTo>
                    <a:pt x="20615" y="19147"/>
                    <a:pt x="20749" y="18947"/>
                    <a:pt x="20982" y="18847"/>
                  </a:cubicBezTo>
                  <a:cubicBezTo>
                    <a:pt x="21883" y="18513"/>
                    <a:pt x="22750" y="18113"/>
                    <a:pt x="23618" y="17679"/>
                  </a:cubicBezTo>
                  <a:lnTo>
                    <a:pt x="23618" y="17346"/>
                  </a:lnTo>
                  <a:cubicBezTo>
                    <a:pt x="22884" y="17713"/>
                    <a:pt x="22150" y="18046"/>
                    <a:pt x="21416" y="18347"/>
                  </a:cubicBezTo>
                  <a:cubicBezTo>
                    <a:pt x="21334" y="18381"/>
                    <a:pt x="21250" y="18397"/>
                    <a:pt x="21169" y="18397"/>
                  </a:cubicBezTo>
                  <a:cubicBezTo>
                    <a:pt x="20856" y="18397"/>
                    <a:pt x="20582" y="18157"/>
                    <a:pt x="20582" y="17813"/>
                  </a:cubicBezTo>
                  <a:lnTo>
                    <a:pt x="20549" y="15611"/>
                  </a:lnTo>
                  <a:cubicBezTo>
                    <a:pt x="20549" y="15344"/>
                    <a:pt x="20716" y="15111"/>
                    <a:pt x="20982" y="15011"/>
                  </a:cubicBezTo>
                  <a:cubicBezTo>
                    <a:pt x="21850" y="14744"/>
                    <a:pt x="22717" y="14444"/>
                    <a:pt x="23618" y="14110"/>
                  </a:cubicBezTo>
                  <a:lnTo>
                    <a:pt x="23618" y="13777"/>
                  </a:lnTo>
                  <a:cubicBezTo>
                    <a:pt x="22850" y="14077"/>
                    <a:pt x="22083" y="14344"/>
                    <a:pt x="21316" y="14610"/>
                  </a:cubicBezTo>
                  <a:cubicBezTo>
                    <a:pt x="21250" y="14632"/>
                    <a:pt x="21184" y="14643"/>
                    <a:pt x="21121" y="14643"/>
                  </a:cubicBezTo>
                  <a:cubicBezTo>
                    <a:pt x="20795" y="14643"/>
                    <a:pt x="20515" y="14378"/>
                    <a:pt x="20515" y="14043"/>
                  </a:cubicBezTo>
                  <a:lnTo>
                    <a:pt x="20482" y="11808"/>
                  </a:lnTo>
                  <a:cubicBezTo>
                    <a:pt x="20482" y="11508"/>
                    <a:pt x="20682" y="11241"/>
                    <a:pt x="20949" y="11175"/>
                  </a:cubicBezTo>
                  <a:cubicBezTo>
                    <a:pt x="21816" y="10975"/>
                    <a:pt x="22717" y="10774"/>
                    <a:pt x="23618" y="10508"/>
                  </a:cubicBezTo>
                  <a:lnTo>
                    <a:pt x="23618" y="10207"/>
                  </a:lnTo>
                  <a:cubicBezTo>
                    <a:pt x="22784" y="10441"/>
                    <a:pt x="21983" y="10641"/>
                    <a:pt x="21183" y="10841"/>
                  </a:cubicBezTo>
                  <a:cubicBezTo>
                    <a:pt x="21145" y="10848"/>
                    <a:pt x="21107" y="10851"/>
                    <a:pt x="21069" y="10851"/>
                  </a:cubicBezTo>
                  <a:cubicBezTo>
                    <a:pt x="20744" y="10851"/>
                    <a:pt x="20449" y="10600"/>
                    <a:pt x="20449" y="10241"/>
                  </a:cubicBezTo>
                  <a:lnTo>
                    <a:pt x="20415" y="8006"/>
                  </a:lnTo>
                  <a:cubicBezTo>
                    <a:pt x="20415" y="7706"/>
                    <a:pt x="20615" y="7439"/>
                    <a:pt x="20916" y="7372"/>
                  </a:cubicBezTo>
                  <a:cubicBezTo>
                    <a:pt x="21816" y="7239"/>
                    <a:pt x="22717" y="7105"/>
                    <a:pt x="23618" y="6938"/>
                  </a:cubicBezTo>
                  <a:lnTo>
                    <a:pt x="23618" y="6638"/>
                  </a:lnTo>
                  <a:cubicBezTo>
                    <a:pt x="22750" y="6805"/>
                    <a:pt x="21916" y="6938"/>
                    <a:pt x="21082" y="7072"/>
                  </a:cubicBezTo>
                  <a:cubicBezTo>
                    <a:pt x="21062" y="7074"/>
                    <a:pt x="21041" y="7075"/>
                    <a:pt x="21021" y="7075"/>
                  </a:cubicBezTo>
                  <a:cubicBezTo>
                    <a:pt x="20679" y="7075"/>
                    <a:pt x="20382" y="6817"/>
                    <a:pt x="20382" y="6471"/>
                  </a:cubicBezTo>
                  <a:lnTo>
                    <a:pt x="20349" y="4203"/>
                  </a:lnTo>
                  <a:cubicBezTo>
                    <a:pt x="20349" y="3869"/>
                    <a:pt x="20582" y="3603"/>
                    <a:pt x="20916" y="3569"/>
                  </a:cubicBezTo>
                  <a:cubicBezTo>
                    <a:pt x="21816" y="3503"/>
                    <a:pt x="22717" y="3436"/>
                    <a:pt x="23618" y="3369"/>
                  </a:cubicBezTo>
                  <a:lnTo>
                    <a:pt x="23618" y="3069"/>
                  </a:lnTo>
                  <a:cubicBezTo>
                    <a:pt x="22717" y="3136"/>
                    <a:pt x="21850" y="3236"/>
                    <a:pt x="20982" y="3269"/>
                  </a:cubicBezTo>
                  <a:cubicBezTo>
                    <a:pt x="20962" y="3271"/>
                    <a:pt x="20941" y="3272"/>
                    <a:pt x="20921" y="3272"/>
                  </a:cubicBezTo>
                  <a:cubicBezTo>
                    <a:pt x="20582" y="3272"/>
                    <a:pt x="20315" y="3015"/>
                    <a:pt x="20315" y="2669"/>
                  </a:cubicBezTo>
                  <a:lnTo>
                    <a:pt x="20282" y="0"/>
                  </a:lnTo>
                  <a:lnTo>
                    <a:pt x="19982" y="0"/>
                  </a:lnTo>
                  <a:lnTo>
                    <a:pt x="20015" y="2769"/>
                  </a:lnTo>
                  <a:cubicBezTo>
                    <a:pt x="20015" y="3102"/>
                    <a:pt x="19782" y="3369"/>
                    <a:pt x="19448" y="3369"/>
                  </a:cubicBezTo>
                  <a:cubicBezTo>
                    <a:pt x="18547" y="3436"/>
                    <a:pt x="17647" y="3469"/>
                    <a:pt x="16746" y="3536"/>
                  </a:cubicBezTo>
                  <a:cubicBezTo>
                    <a:pt x="16379" y="3536"/>
                    <a:pt x="16112" y="3269"/>
                    <a:pt x="16112" y="2902"/>
                  </a:cubicBezTo>
                  <a:lnTo>
                    <a:pt x="16079" y="0"/>
                  </a:lnTo>
                  <a:lnTo>
                    <a:pt x="15779" y="0"/>
                  </a:lnTo>
                  <a:lnTo>
                    <a:pt x="15812" y="2935"/>
                  </a:lnTo>
                  <a:cubicBezTo>
                    <a:pt x="15812" y="3269"/>
                    <a:pt x="15545" y="3569"/>
                    <a:pt x="15212" y="3569"/>
                  </a:cubicBezTo>
                  <a:cubicBezTo>
                    <a:pt x="14311" y="3603"/>
                    <a:pt x="13377" y="3636"/>
                    <a:pt x="12476" y="3636"/>
                  </a:cubicBezTo>
                  <a:cubicBezTo>
                    <a:pt x="12143" y="3636"/>
                    <a:pt x="11843" y="3369"/>
                    <a:pt x="11843" y="3002"/>
                  </a:cubicBezTo>
                  <a:lnTo>
                    <a:pt x="11843" y="0"/>
                  </a:lnTo>
                  <a:lnTo>
                    <a:pt x="11576" y="0"/>
                  </a:lnTo>
                  <a:lnTo>
                    <a:pt x="11576" y="3002"/>
                  </a:lnTo>
                  <a:cubicBezTo>
                    <a:pt x="11576" y="3369"/>
                    <a:pt x="11275" y="3636"/>
                    <a:pt x="10942" y="3636"/>
                  </a:cubicBezTo>
                  <a:cubicBezTo>
                    <a:pt x="10041" y="3636"/>
                    <a:pt x="9107" y="3603"/>
                    <a:pt x="8207" y="3569"/>
                  </a:cubicBezTo>
                  <a:cubicBezTo>
                    <a:pt x="7873" y="3569"/>
                    <a:pt x="7606" y="3302"/>
                    <a:pt x="7606" y="2935"/>
                  </a:cubicBezTo>
                  <a:lnTo>
                    <a:pt x="7640" y="0"/>
                  </a:lnTo>
                  <a:lnTo>
                    <a:pt x="7339" y="0"/>
                  </a:lnTo>
                  <a:lnTo>
                    <a:pt x="7306" y="2902"/>
                  </a:lnTo>
                  <a:cubicBezTo>
                    <a:pt x="7306" y="3269"/>
                    <a:pt x="7006" y="3536"/>
                    <a:pt x="6672" y="3536"/>
                  </a:cubicBezTo>
                  <a:cubicBezTo>
                    <a:pt x="5772" y="3469"/>
                    <a:pt x="4871" y="3436"/>
                    <a:pt x="3970" y="3369"/>
                  </a:cubicBezTo>
                  <a:cubicBezTo>
                    <a:pt x="3637" y="3369"/>
                    <a:pt x="3370" y="3102"/>
                    <a:pt x="3403" y="2769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3158503" y="3346567"/>
              <a:ext cx="1153327" cy="261675"/>
            </a:xfrm>
            <a:custGeom>
              <a:rect b="b" l="l" r="r" t="t"/>
              <a:pathLst>
                <a:path extrusionOk="0" h="5404" w="23818">
                  <a:moveTo>
                    <a:pt x="11909" y="0"/>
                  </a:moveTo>
                  <a:cubicBezTo>
                    <a:pt x="5338" y="0"/>
                    <a:pt x="1" y="1201"/>
                    <a:pt x="1" y="2702"/>
                  </a:cubicBezTo>
                  <a:cubicBezTo>
                    <a:pt x="1" y="4203"/>
                    <a:pt x="5338" y="5404"/>
                    <a:pt x="11909" y="5404"/>
                  </a:cubicBezTo>
                  <a:cubicBezTo>
                    <a:pt x="18481" y="5404"/>
                    <a:pt x="23818" y="4203"/>
                    <a:pt x="23818" y="2702"/>
                  </a:cubicBezTo>
                  <a:cubicBezTo>
                    <a:pt x="23818" y="1201"/>
                    <a:pt x="18481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3643056" y="3195491"/>
              <a:ext cx="189041" cy="146284"/>
            </a:xfrm>
            <a:custGeom>
              <a:rect b="b" l="l" r="r" t="t"/>
              <a:pathLst>
                <a:path extrusionOk="0" h="3021" w="3904">
                  <a:moveTo>
                    <a:pt x="2327" y="1"/>
                  </a:moveTo>
                  <a:cubicBezTo>
                    <a:pt x="1933" y="1"/>
                    <a:pt x="1528" y="130"/>
                    <a:pt x="1168" y="351"/>
                  </a:cubicBezTo>
                  <a:cubicBezTo>
                    <a:pt x="735" y="585"/>
                    <a:pt x="368" y="1019"/>
                    <a:pt x="201" y="1519"/>
                  </a:cubicBezTo>
                  <a:cubicBezTo>
                    <a:pt x="1" y="1986"/>
                    <a:pt x="34" y="2553"/>
                    <a:pt x="334" y="3020"/>
                  </a:cubicBezTo>
                  <a:cubicBezTo>
                    <a:pt x="835" y="2753"/>
                    <a:pt x="1168" y="2586"/>
                    <a:pt x="1469" y="2453"/>
                  </a:cubicBezTo>
                  <a:cubicBezTo>
                    <a:pt x="1735" y="2320"/>
                    <a:pt x="1969" y="2186"/>
                    <a:pt x="2202" y="2053"/>
                  </a:cubicBezTo>
                  <a:cubicBezTo>
                    <a:pt x="2436" y="1919"/>
                    <a:pt x="2669" y="1752"/>
                    <a:pt x="2936" y="1519"/>
                  </a:cubicBezTo>
                  <a:cubicBezTo>
                    <a:pt x="3203" y="1319"/>
                    <a:pt x="3503" y="1052"/>
                    <a:pt x="3904" y="618"/>
                  </a:cubicBezTo>
                  <a:cubicBezTo>
                    <a:pt x="3503" y="218"/>
                    <a:pt x="3036" y="51"/>
                    <a:pt x="2569" y="18"/>
                  </a:cubicBezTo>
                  <a:cubicBezTo>
                    <a:pt x="2489" y="6"/>
                    <a:pt x="2408" y="1"/>
                    <a:pt x="23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3365262" y="3131332"/>
              <a:ext cx="121202" cy="131273"/>
            </a:xfrm>
            <a:custGeom>
              <a:rect b="b" l="l" r="r" t="t"/>
              <a:pathLst>
                <a:path extrusionOk="0" h="2711" w="2503">
                  <a:moveTo>
                    <a:pt x="577" y="1"/>
                  </a:moveTo>
                  <a:cubicBezTo>
                    <a:pt x="413" y="1"/>
                    <a:pt x="234" y="22"/>
                    <a:pt x="34" y="75"/>
                  </a:cubicBezTo>
                  <a:cubicBezTo>
                    <a:pt x="0" y="576"/>
                    <a:pt x="34" y="909"/>
                    <a:pt x="101" y="1209"/>
                  </a:cubicBezTo>
                  <a:cubicBezTo>
                    <a:pt x="201" y="1510"/>
                    <a:pt x="334" y="1743"/>
                    <a:pt x="501" y="1943"/>
                  </a:cubicBezTo>
                  <a:cubicBezTo>
                    <a:pt x="668" y="2177"/>
                    <a:pt x="901" y="2310"/>
                    <a:pt x="1168" y="2444"/>
                  </a:cubicBezTo>
                  <a:cubicBezTo>
                    <a:pt x="1468" y="2577"/>
                    <a:pt x="1802" y="2677"/>
                    <a:pt x="2302" y="2711"/>
                  </a:cubicBezTo>
                  <a:cubicBezTo>
                    <a:pt x="2502" y="2244"/>
                    <a:pt x="2502" y="1877"/>
                    <a:pt x="2436" y="1543"/>
                  </a:cubicBezTo>
                  <a:cubicBezTo>
                    <a:pt x="2369" y="1209"/>
                    <a:pt x="2235" y="909"/>
                    <a:pt x="2035" y="676"/>
                  </a:cubicBezTo>
                  <a:cubicBezTo>
                    <a:pt x="1835" y="409"/>
                    <a:pt x="1568" y="242"/>
                    <a:pt x="1235" y="109"/>
                  </a:cubicBezTo>
                  <a:cubicBezTo>
                    <a:pt x="1035" y="49"/>
                    <a:pt x="82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3158503" y="3275919"/>
              <a:ext cx="250441" cy="102995"/>
            </a:xfrm>
            <a:custGeom>
              <a:rect b="b" l="l" r="r" t="t"/>
              <a:pathLst>
                <a:path extrusionOk="0" h="2127" w="5172">
                  <a:moveTo>
                    <a:pt x="2424" y="0"/>
                  </a:moveTo>
                  <a:cubicBezTo>
                    <a:pt x="1998" y="0"/>
                    <a:pt x="1581" y="81"/>
                    <a:pt x="1202" y="258"/>
                  </a:cubicBezTo>
                  <a:cubicBezTo>
                    <a:pt x="668" y="492"/>
                    <a:pt x="234" y="892"/>
                    <a:pt x="1" y="1459"/>
                  </a:cubicBezTo>
                  <a:cubicBezTo>
                    <a:pt x="601" y="1626"/>
                    <a:pt x="1035" y="1726"/>
                    <a:pt x="1435" y="1826"/>
                  </a:cubicBezTo>
                  <a:cubicBezTo>
                    <a:pt x="1835" y="1893"/>
                    <a:pt x="2202" y="1959"/>
                    <a:pt x="2569" y="2026"/>
                  </a:cubicBezTo>
                  <a:cubicBezTo>
                    <a:pt x="2936" y="2060"/>
                    <a:pt x="3303" y="2093"/>
                    <a:pt x="3703" y="2093"/>
                  </a:cubicBezTo>
                  <a:cubicBezTo>
                    <a:pt x="4137" y="2126"/>
                    <a:pt x="4571" y="2126"/>
                    <a:pt x="5171" y="2126"/>
                  </a:cubicBezTo>
                  <a:cubicBezTo>
                    <a:pt x="5104" y="1526"/>
                    <a:pt x="4771" y="1025"/>
                    <a:pt x="4337" y="659"/>
                  </a:cubicBezTo>
                  <a:cubicBezTo>
                    <a:pt x="3904" y="325"/>
                    <a:pt x="3370" y="91"/>
                    <a:pt x="2836" y="25"/>
                  </a:cubicBezTo>
                  <a:cubicBezTo>
                    <a:pt x="2699" y="9"/>
                    <a:pt x="2561" y="0"/>
                    <a:pt x="2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3470240" y="3131284"/>
              <a:ext cx="132484" cy="184635"/>
            </a:xfrm>
            <a:custGeom>
              <a:rect b="b" l="l" r="r" t="t"/>
              <a:pathLst>
                <a:path extrusionOk="0" h="3813" w="2736">
                  <a:moveTo>
                    <a:pt x="2157" y="1"/>
                  </a:moveTo>
                  <a:cubicBezTo>
                    <a:pt x="1847" y="1"/>
                    <a:pt x="1549" y="86"/>
                    <a:pt x="1302" y="210"/>
                  </a:cubicBezTo>
                  <a:cubicBezTo>
                    <a:pt x="868" y="443"/>
                    <a:pt x="534" y="777"/>
                    <a:pt x="301" y="1210"/>
                  </a:cubicBezTo>
                  <a:cubicBezTo>
                    <a:pt x="101" y="1611"/>
                    <a:pt x="1" y="2078"/>
                    <a:pt x="67" y="2545"/>
                  </a:cubicBezTo>
                  <a:cubicBezTo>
                    <a:pt x="134" y="3012"/>
                    <a:pt x="334" y="3512"/>
                    <a:pt x="768" y="3812"/>
                  </a:cubicBezTo>
                  <a:cubicBezTo>
                    <a:pt x="1135" y="3412"/>
                    <a:pt x="1402" y="3112"/>
                    <a:pt x="1602" y="2878"/>
                  </a:cubicBezTo>
                  <a:cubicBezTo>
                    <a:pt x="1802" y="2611"/>
                    <a:pt x="1969" y="2378"/>
                    <a:pt x="2102" y="2144"/>
                  </a:cubicBezTo>
                  <a:cubicBezTo>
                    <a:pt x="2236" y="1878"/>
                    <a:pt x="2336" y="1644"/>
                    <a:pt x="2436" y="1311"/>
                  </a:cubicBezTo>
                  <a:cubicBezTo>
                    <a:pt x="2502" y="1010"/>
                    <a:pt x="2603" y="643"/>
                    <a:pt x="2736" y="110"/>
                  </a:cubicBezTo>
                  <a:cubicBezTo>
                    <a:pt x="2545" y="33"/>
                    <a:pt x="2349" y="1"/>
                    <a:pt x="2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3541323" y="3134576"/>
              <a:ext cx="156744" cy="161973"/>
            </a:xfrm>
            <a:custGeom>
              <a:rect b="b" l="l" r="r" t="t"/>
              <a:pathLst>
                <a:path extrusionOk="0" h="3345" w="3237">
                  <a:moveTo>
                    <a:pt x="2070" y="1"/>
                  </a:moveTo>
                  <a:cubicBezTo>
                    <a:pt x="2002" y="1"/>
                    <a:pt x="1935" y="4"/>
                    <a:pt x="1868" y="8"/>
                  </a:cubicBezTo>
                  <a:cubicBezTo>
                    <a:pt x="1368" y="75"/>
                    <a:pt x="934" y="342"/>
                    <a:pt x="601" y="675"/>
                  </a:cubicBezTo>
                  <a:cubicBezTo>
                    <a:pt x="267" y="1042"/>
                    <a:pt x="67" y="1509"/>
                    <a:pt x="34" y="1976"/>
                  </a:cubicBezTo>
                  <a:cubicBezTo>
                    <a:pt x="0" y="2477"/>
                    <a:pt x="134" y="2977"/>
                    <a:pt x="567" y="3344"/>
                  </a:cubicBezTo>
                  <a:cubicBezTo>
                    <a:pt x="968" y="2977"/>
                    <a:pt x="1268" y="2777"/>
                    <a:pt x="1501" y="2577"/>
                  </a:cubicBezTo>
                  <a:cubicBezTo>
                    <a:pt x="1735" y="2377"/>
                    <a:pt x="1935" y="2210"/>
                    <a:pt x="2069" y="2043"/>
                  </a:cubicBezTo>
                  <a:cubicBezTo>
                    <a:pt x="2235" y="1876"/>
                    <a:pt x="2369" y="1676"/>
                    <a:pt x="2569" y="1443"/>
                  </a:cubicBezTo>
                  <a:lnTo>
                    <a:pt x="3236" y="442"/>
                  </a:lnTo>
                  <a:cubicBezTo>
                    <a:pt x="2893" y="99"/>
                    <a:pt x="2476" y="1"/>
                    <a:pt x="2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347492" y="3210889"/>
              <a:ext cx="145413" cy="124397"/>
            </a:xfrm>
            <a:custGeom>
              <a:rect b="b" l="l" r="r" t="t"/>
              <a:pathLst>
                <a:path extrusionOk="0" h="2569" w="3003">
                  <a:moveTo>
                    <a:pt x="1168" y="0"/>
                  </a:moveTo>
                  <a:cubicBezTo>
                    <a:pt x="801" y="0"/>
                    <a:pt x="367" y="100"/>
                    <a:pt x="1" y="434"/>
                  </a:cubicBezTo>
                  <a:cubicBezTo>
                    <a:pt x="201" y="901"/>
                    <a:pt x="334" y="1201"/>
                    <a:pt x="501" y="1434"/>
                  </a:cubicBezTo>
                  <a:cubicBezTo>
                    <a:pt x="668" y="1668"/>
                    <a:pt x="834" y="1868"/>
                    <a:pt x="1001" y="2002"/>
                  </a:cubicBezTo>
                  <a:cubicBezTo>
                    <a:pt x="1168" y="2135"/>
                    <a:pt x="1402" y="2235"/>
                    <a:pt x="1668" y="2335"/>
                  </a:cubicBezTo>
                  <a:cubicBezTo>
                    <a:pt x="1935" y="2435"/>
                    <a:pt x="2269" y="2502"/>
                    <a:pt x="2769" y="2569"/>
                  </a:cubicBezTo>
                  <a:cubicBezTo>
                    <a:pt x="3003" y="2102"/>
                    <a:pt x="2969" y="1701"/>
                    <a:pt x="2869" y="1301"/>
                  </a:cubicBezTo>
                  <a:cubicBezTo>
                    <a:pt x="2736" y="934"/>
                    <a:pt x="2536" y="634"/>
                    <a:pt x="2235" y="400"/>
                  </a:cubicBezTo>
                  <a:cubicBezTo>
                    <a:pt x="1935" y="167"/>
                    <a:pt x="1568" y="33"/>
                    <a:pt x="1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3237672" y="3222801"/>
              <a:ext cx="190639" cy="123816"/>
            </a:xfrm>
            <a:custGeom>
              <a:rect b="b" l="l" r="r" t="t"/>
              <a:pathLst>
                <a:path extrusionOk="0" h="2557" w="3937">
                  <a:moveTo>
                    <a:pt x="1516" y="0"/>
                  </a:moveTo>
                  <a:cubicBezTo>
                    <a:pt x="1421" y="0"/>
                    <a:pt x="1327" y="7"/>
                    <a:pt x="1234" y="21"/>
                  </a:cubicBezTo>
                  <a:cubicBezTo>
                    <a:pt x="767" y="121"/>
                    <a:pt x="300" y="321"/>
                    <a:pt x="0" y="788"/>
                  </a:cubicBezTo>
                  <a:cubicBezTo>
                    <a:pt x="401" y="1155"/>
                    <a:pt x="667" y="1389"/>
                    <a:pt x="934" y="1589"/>
                  </a:cubicBezTo>
                  <a:cubicBezTo>
                    <a:pt x="1201" y="1789"/>
                    <a:pt x="1435" y="1956"/>
                    <a:pt x="1701" y="2056"/>
                  </a:cubicBezTo>
                  <a:cubicBezTo>
                    <a:pt x="1968" y="2189"/>
                    <a:pt x="2235" y="2256"/>
                    <a:pt x="2569" y="2356"/>
                  </a:cubicBezTo>
                  <a:cubicBezTo>
                    <a:pt x="2902" y="2423"/>
                    <a:pt x="3269" y="2489"/>
                    <a:pt x="3803" y="2556"/>
                  </a:cubicBezTo>
                  <a:cubicBezTo>
                    <a:pt x="3936" y="1989"/>
                    <a:pt x="3803" y="1522"/>
                    <a:pt x="3569" y="1122"/>
                  </a:cubicBezTo>
                  <a:cubicBezTo>
                    <a:pt x="3336" y="721"/>
                    <a:pt x="2969" y="421"/>
                    <a:pt x="2569" y="221"/>
                  </a:cubicBezTo>
                  <a:cubicBezTo>
                    <a:pt x="2228" y="90"/>
                    <a:pt x="1866" y="0"/>
                    <a:pt x="1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3436345" y="3080054"/>
              <a:ext cx="96942" cy="163184"/>
            </a:xfrm>
            <a:custGeom>
              <a:rect b="b" l="l" r="r" t="t"/>
              <a:pathLst>
                <a:path extrusionOk="0" h="3370" w="2002">
                  <a:moveTo>
                    <a:pt x="1234" y="0"/>
                  </a:moveTo>
                  <a:cubicBezTo>
                    <a:pt x="734" y="167"/>
                    <a:pt x="467" y="467"/>
                    <a:pt x="267" y="734"/>
                  </a:cubicBezTo>
                  <a:cubicBezTo>
                    <a:pt x="100" y="1034"/>
                    <a:pt x="0" y="1368"/>
                    <a:pt x="0" y="1668"/>
                  </a:cubicBezTo>
                  <a:cubicBezTo>
                    <a:pt x="0" y="2002"/>
                    <a:pt x="67" y="2302"/>
                    <a:pt x="267" y="2602"/>
                  </a:cubicBezTo>
                  <a:cubicBezTo>
                    <a:pt x="434" y="2902"/>
                    <a:pt x="701" y="3202"/>
                    <a:pt x="1201" y="3369"/>
                  </a:cubicBezTo>
                  <a:cubicBezTo>
                    <a:pt x="1501" y="3002"/>
                    <a:pt x="1701" y="2735"/>
                    <a:pt x="1835" y="2469"/>
                  </a:cubicBezTo>
                  <a:cubicBezTo>
                    <a:pt x="1935" y="2202"/>
                    <a:pt x="2002" y="1935"/>
                    <a:pt x="2002" y="1701"/>
                  </a:cubicBezTo>
                  <a:cubicBezTo>
                    <a:pt x="2002" y="1435"/>
                    <a:pt x="1968" y="1201"/>
                    <a:pt x="1835" y="934"/>
                  </a:cubicBezTo>
                  <a:cubicBezTo>
                    <a:pt x="1735" y="667"/>
                    <a:pt x="1535" y="400"/>
                    <a:pt x="1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3594635" y="3186485"/>
              <a:ext cx="126044" cy="126189"/>
            </a:xfrm>
            <a:custGeom>
              <a:rect b="b" l="l" r="r" t="t"/>
              <a:pathLst>
                <a:path extrusionOk="0" h="2606" w="2603">
                  <a:moveTo>
                    <a:pt x="1787" y="0"/>
                  </a:moveTo>
                  <a:cubicBezTo>
                    <a:pt x="1653" y="0"/>
                    <a:pt x="1523" y="15"/>
                    <a:pt x="1401" y="37"/>
                  </a:cubicBezTo>
                  <a:cubicBezTo>
                    <a:pt x="1034" y="137"/>
                    <a:pt x="734" y="304"/>
                    <a:pt x="501" y="571"/>
                  </a:cubicBezTo>
                  <a:cubicBezTo>
                    <a:pt x="267" y="804"/>
                    <a:pt x="134" y="1105"/>
                    <a:pt x="67" y="1438"/>
                  </a:cubicBezTo>
                  <a:cubicBezTo>
                    <a:pt x="0" y="1772"/>
                    <a:pt x="0" y="2139"/>
                    <a:pt x="167" y="2606"/>
                  </a:cubicBezTo>
                  <a:cubicBezTo>
                    <a:pt x="667" y="2606"/>
                    <a:pt x="1001" y="2506"/>
                    <a:pt x="1301" y="2372"/>
                  </a:cubicBezTo>
                  <a:cubicBezTo>
                    <a:pt x="1568" y="2272"/>
                    <a:pt x="1801" y="2105"/>
                    <a:pt x="1968" y="1938"/>
                  </a:cubicBezTo>
                  <a:cubicBezTo>
                    <a:pt x="2135" y="1772"/>
                    <a:pt x="2235" y="1572"/>
                    <a:pt x="2335" y="1305"/>
                  </a:cubicBezTo>
                  <a:cubicBezTo>
                    <a:pt x="2435" y="1038"/>
                    <a:pt x="2502" y="738"/>
                    <a:pt x="2602" y="237"/>
                  </a:cubicBezTo>
                  <a:cubicBezTo>
                    <a:pt x="2335" y="59"/>
                    <a:pt x="2053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3164991" y="3267058"/>
              <a:ext cx="638063" cy="194223"/>
            </a:xfrm>
            <a:custGeom>
              <a:rect b="b" l="l" r="r" t="t"/>
              <a:pathLst>
                <a:path extrusionOk="0" h="4011" w="13177">
                  <a:moveTo>
                    <a:pt x="8128" y="0"/>
                  </a:moveTo>
                  <a:cubicBezTo>
                    <a:pt x="8046" y="0"/>
                    <a:pt x="7961" y="2"/>
                    <a:pt x="7872" y="8"/>
                  </a:cubicBezTo>
                  <a:cubicBezTo>
                    <a:pt x="5537" y="108"/>
                    <a:pt x="3936" y="2309"/>
                    <a:pt x="3936" y="2309"/>
                  </a:cubicBezTo>
                  <a:cubicBezTo>
                    <a:pt x="3936" y="2309"/>
                    <a:pt x="3195" y="1880"/>
                    <a:pt x="2331" y="1880"/>
                  </a:cubicBezTo>
                  <a:cubicBezTo>
                    <a:pt x="1475" y="1880"/>
                    <a:pt x="498" y="2301"/>
                    <a:pt x="0" y="3977"/>
                  </a:cubicBezTo>
                  <a:lnTo>
                    <a:pt x="0" y="4010"/>
                  </a:lnTo>
                  <a:lnTo>
                    <a:pt x="12709" y="4010"/>
                  </a:lnTo>
                  <a:cubicBezTo>
                    <a:pt x="12709" y="4010"/>
                    <a:pt x="13176" y="1976"/>
                    <a:pt x="11909" y="1309"/>
                  </a:cubicBezTo>
                  <a:cubicBezTo>
                    <a:pt x="11575" y="1128"/>
                    <a:pt x="11298" y="1062"/>
                    <a:pt x="11070" y="1062"/>
                  </a:cubicBezTo>
                  <a:cubicBezTo>
                    <a:pt x="10456" y="1062"/>
                    <a:pt x="10207" y="1542"/>
                    <a:pt x="10207" y="1542"/>
                  </a:cubicBezTo>
                  <a:cubicBezTo>
                    <a:pt x="10207" y="1542"/>
                    <a:pt x="10177" y="0"/>
                    <a:pt x="8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3224743" y="3329910"/>
              <a:ext cx="557295" cy="194029"/>
            </a:xfrm>
            <a:custGeom>
              <a:rect b="b" l="l" r="r" t="t"/>
              <a:pathLst>
                <a:path extrusionOk="0" h="4007" w="11509">
                  <a:moveTo>
                    <a:pt x="6898" y="0"/>
                  </a:moveTo>
                  <a:cubicBezTo>
                    <a:pt x="6805" y="0"/>
                    <a:pt x="6707" y="4"/>
                    <a:pt x="6605" y="11"/>
                  </a:cubicBezTo>
                  <a:cubicBezTo>
                    <a:pt x="5104" y="77"/>
                    <a:pt x="3870" y="1078"/>
                    <a:pt x="3203" y="1712"/>
                  </a:cubicBezTo>
                  <a:cubicBezTo>
                    <a:pt x="2981" y="1933"/>
                    <a:pt x="2670" y="2064"/>
                    <a:pt x="2361" y="2064"/>
                  </a:cubicBezTo>
                  <a:cubicBezTo>
                    <a:pt x="2250" y="2064"/>
                    <a:pt x="2140" y="2047"/>
                    <a:pt x="2035" y="2012"/>
                  </a:cubicBezTo>
                  <a:cubicBezTo>
                    <a:pt x="1758" y="1933"/>
                    <a:pt x="1434" y="1865"/>
                    <a:pt x="1098" y="1865"/>
                  </a:cubicBezTo>
                  <a:cubicBezTo>
                    <a:pt x="868" y="1865"/>
                    <a:pt x="631" y="1897"/>
                    <a:pt x="401" y="1979"/>
                  </a:cubicBezTo>
                  <a:cubicBezTo>
                    <a:pt x="0" y="2112"/>
                    <a:pt x="100" y="2679"/>
                    <a:pt x="501" y="2679"/>
                  </a:cubicBezTo>
                  <a:cubicBezTo>
                    <a:pt x="2559" y="3537"/>
                    <a:pt x="4537" y="4006"/>
                    <a:pt x="6418" y="4006"/>
                  </a:cubicBezTo>
                  <a:cubicBezTo>
                    <a:pt x="8196" y="4006"/>
                    <a:pt x="9887" y="3587"/>
                    <a:pt x="11475" y="2679"/>
                  </a:cubicBezTo>
                  <a:cubicBezTo>
                    <a:pt x="11475" y="2679"/>
                    <a:pt x="11475" y="2646"/>
                    <a:pt x="11509" y="2546"/>
                  </a:cubicBezTo>
                  <a:cubicBezTo>
                    <a:pt x="11409" y="2045"/>
                    <a:pt x="11175" y="1578"/>
                    <a:pt x="10675" y="1311"/>
                  </a:cubicBezTo>
                  <a:cubicBezTo>
                    <a:pt x="10341" y="1128"/>
                    <a:pt x="10066" y="1061"/>
                    <a:pt x="9841" y="1061"/>
                  </a:cubicBezTo>
                  <a:cubicBezTo>
                    <a:pt x="9616" y="1061"/>
                    <a:pt x="9440" y="1128"/>
                    <a:pt x="9307" y="1211"/>
                  </a:cubicBezTo>
                  <a:cubicBezTo>
                    <a:pt x="9254" y="1243"/>
                    <a:pt x="9193" y="1258"/>
                    <a:pt x="9134" y="1258"/>
                  </a:cubicBezTo>
                  <a:cubicBezTo>
                    <a:pt x="9008" y="1258"/>
                    <a:pt x="8885" y="1191"/>
                    <a:pt x="8840" y="1078"/>
                  </a:cubicBezTo>
                  <a:cubicBezTo>
                    <a:pt x="8654" y="612"/>
                    <a:pt x="8177" y="0"/>
                    <a:pt x="6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3583304" y="3174524"/>
              <a:ext cx="203568" cy="157518"/>
            </a:xfrm>
            <a:custGeom>
              <a:rect b="b" l="l" r="r" t="t"/>
              <a:pathLst>
                <a:path extrusionOk="0" h="3253" w="4204">
                  <a:moveTo>
                    <a:pt x="1725" y="0"/>
                  </a:moveTo>
                  <a:cubicBezTo>
                    <a:pt x="1639" y="0"/>
                    <a:pt x="1553" y="6"/>
                    <a:pt x="1468" y="17"/>
                  </a:cubicBezTo>
                  <a:cubicBezTo>
                    <a:pt x="935" y="51"/>
                    <a:pt x="434" y="217"/>
                    <a:pt x="1" y="684"/>
                  </a:cubicBezTo>
                  <a:cubicBezTo>
                    <a:pt x="434" y="1118"/>
                    <a:pt x="768" y="1418"/>
                    <a:pt x="1035" y="1652"/>
                  </a:cubicBezTo>
                  <a:cubicBezTo>
                    <a:pt x="1335" y="1885"/>
                    <a:pt x="1602" y="2085"/>
                    <a:pt x="1835" y="2219"/>
                  </a:cubicBezTo>
                  <a:cubicBezTo>
                    <a:pt x="2102" y="2386"/>
                    <a:pt x="2336" y="2486"/>
                    <a:pt x="2636" y="2652"/>
                  </a:cubicBezTo>
                  <a:cubicBezTo>
                    <a:pt x="2969" y="2786"/>
                    <a:pt x="3303" y="2986"/>
                    <a:pt x="3870" y="3253"/>
                  </a:cubicBezTo>
                  <a:cubicBezTo>
                    <a:pt x="4170" y="2753"/>
                    <a:pt x="4204" y="2152"/>
                    <a:pt x="4004" y="1618"/>
                  </a:cubicBezTo>
                  <a:cubicBezTo>
                    <a:pt x="3837" y="1118"/>
                    <a:pt x="3436" y="651"/>
                    <a:pt x="2969" y="384"/>
                  </a:cubicBezTo>
                  <a:cubicBezTo>
                    <a:pt x="2581" y="135"/>
                    <a:pt x="2147" y="0"/>
                    <a:pt x="1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3958038" y="3103974"/>
              <a:ext cx="130886" cy="142459"/>
            </a:xfrm>
            <a:custGeom>
              <a:rect b="b" l="l" r="r" t="t"/>
              <a:pathLst>
                <a:path extrusionOk="0" h="2942" w="2703">
                  <a:moveTo>
                    <a:pt x="2077" y="1"/>
                  </a:moveTo>
                  <a:cubicBezTo>
                    <a:pt x="1801" y="1"/>
                    <a:pt x="1562" y="57"/>
                    <a:pt x="1335" y="140"/>
                  </a:cubicBezTo>
                  <a:cubicBezTo>
                    <a:pt x="1001" y="273"/>
                    <a:pt x="701" y="474"/>
                    <a:pt x="501" y="740"/>
                  </a:cubicBezTo>
                  <a:cubicBezTo>
                    <a:pt x="267" y="974"/>
                    <a:pt x="134" y="1307"/>
                    <a:pt x="34" y="1674"/>
                  </a:cubicBezTo>
                  <a:cubicBezTo>
                    <a:pt x="1" y="2041"/>
                    <a:pt x="1" y="2442"/>
                    <a:pt x="201" y="2942"/>
                  </a:cubicBezTo>
                  <a:cubicBezTo>
                    <a:pt x="768" y="2909"/>
                    <a:pt x="1101" y="2809"/>
                    <a:pt x="1435" y="2675"/>
                  </a:cubicBezTo>
                  <a:cubicBezTo>
                    <a:pt x="1735" y="2542"/>
                    <a:pt x="1969" y="2342"/>
                    <a:pt x="2135" y="2141"/>
                  </a:cubicBezTo>
                  <a:cubicBezTo>
                    <a:pt x="2336" y="1908"/>
                    <a:pt x="2469" y="1641"/>
                    <a:pt x="2569" y="1341"/>
                  </a:cubicBezTo>
                  <a:cubicBezTo>
                    <a:pt x="2636" y="1007"/>
                    <a:pt x="2702" y="640"/>
                    <a:pt x="2636" y="73"/>
                  </a:cubicBezTo>
                  <a:cubicBezTo>
                    <a:pt x="2432" y="22"/>
                    <a:pt x="2247" y="1"/>
                    <a:pt x="20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4040403" y="3260715"/>
              <a:ext cx="269810" cy="111711"/>
            </a:xfrm>
            <a:custGeom>
              <a:rect b="b" l="l" r="r" t="t"/>
              <a:pathLst>
                <a:path extrusionOk="0" h="2307" w="5572">
                  <a:moveTo>
                    <a:pt x="3000" y="0"/>
                  </a:moveTo>
                  <a:cubicBezTo>
                    <a:pt x="2845" y="0"/>
                    <a:pt x="2689" y="13"/>
                    <a:pt x="2536" y="39"/>
                  </a:cubicBezTo>
                  <a:cubicBezTo>
                    <a:pt x="1935" y="105"/>
                    <a:pt x="1368" y="339"/>
                    <a:pt x="901" y="739"/>
                  </a:cubicBezTo>
                  <a:cubicBezTo>
                    <a:pt x="434" y="1106"/>
                    <a:pt x="67" y="1640"/>
                    <a:pt x="1" y="2307"/>
                  </a:cubicBezTo>
                  <a:cubicBezTo>
                    <a:pt x="668" y="2307"/>
                    <a:pt x="1135" y="2307"/>
                    <a:pt x="1602" y="2273"/>
                  </a:cubicBezTo>
                  <a:cubicBezTo>
                    <a:pt x="2036" y="2273"/>
                    <a:pt x="2436" y="2240"/>
                    <a:pt x="2803" y="2173"/>
                  </a:cubicBezTo>
                  <a:cubicBezTo>
                    <a:pt x="3203" y="2140"/>
                    <a:pt x="3603" y="2073"/>
                    <a:pt x="4037" y="1973"/>
                  </a:cubicBezTo>
                  <a:cubicBezTo>
                    <a:pt x="4471" y="1873"/>
                    <a:pt x="4938" y="1773"/>
                    <a:pt x="5571" y="1606"/>
                  </a:cubicBezTo>
                  <a:cubicBezTo>
                    <a:pt x="5338" y="973"/>
                    <a:pt x="4871" y="539"/>
                    <a:pt x="4304" y="305"/>
                  </a:cubicBezTo>
                  <a:cubicBezTo>
                    <a:pt x="3906" y="107"/>
                    <a:pt x="3454" y="0"/>
                    <a:pt x="3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3830447" y="3104313"/>
              <a:ext cx="143815" cy="200275"/>
            </a:xfrm>
            <a:custGeom>
              <a:rect b="b" l="l" r="r" t="t"/>
              <a:pathLst>
                <a:path extrusionOk="0" h="4136" w="2970">
                  <a:moveTo>
                    <a:pt x="684" y="0"/>
                  </a:moveTo>
                  <a:cubicBezTo>
                    <a:pt x="467" y="0"/>
                    <a:pt x="239" y="40"/>
                    <a:pt x="0" y="133"/>
                  </a:cubicBezTo>
                  <a:cubicBezTo>
                    <a:pt x="167" y="700"/>
                    <a:pt x="267" y="1100"/>
                    <a:pt x="367" y="1434"/>
                  </a:cubicBezTo>
                  <a:cubicBezTo>
                    <a:pt x="467" y="1767"/>
                    <a:pt x="567" y="2068"/>
                    <a:pt x="734" y="2335"/>
                  </a:cubicBezTo>
                  <a:cubicBezTo>
                    <a:pt x="868" y="2601"/>
                    <a:pt x="1034" y="2835"/>
                    <a:pt x="1235" y="3102"/>
                  </a:cubicBezTo>
                  <a:cubicBezTo>
                    <a:pt x="1468" y="3402"/>
                    <a:pt x="1735" y="3702"/>
                    <a:pt x="2135" y="4136"/>
                  </a:cubicBezTo>
                  <a:cubicBezTo>
                    <a:pt x="2636" y="3802"/>
                    <a:pt x="2836" y="3269"/>
                    <a:pt x="2902" y="2768"/>
                  </a:cubicBezTo>
                  <a:cubicBezTo>
                    <a:pt x="2969" y="2268"/>
                    <a:pt x="2869" y="1767"/>
                    <a:pt x="2636" y="1300"/>
                  </a:cubicBezTo>
                  <a:cubicBezTo>
                    <a:pt x="2402" y="867"/>
                    <a:pt x="2035" y="467"/>
                    <a:pt x="1601" y="233"/>
                  </a:cubicBezTo>
                  <a:cubicBezTo>
                    <a:pt x="1320" y="92"/>
                    <a:pt x="1014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3728665" y="3108187"/>
              <a:ext cx="168026" cy="175435"/>
            </a:xfrm>
            <a:custGeom>
              <a:rect b="b" l="l" r="r" t="t"/>
              <a:pathLst>
                <a:path extrusionOk="0" h="3623" w="3470">
                  <a:moveTo>
                    <a:pt x="1209" y="1"/>
                  </a:moveTo>
                  <a:cubicBezTo>
                    <a:pt x="776" y="1"/>
                    <a:pt x="355" y="132"/>
                    <a:pt x="1" y="487"/>
                  </a:cubicBezTo>
                  <a:lnTo>
                    <a:pt x="735" y="1554"/>
                  </a:lnTo>
                  <a:cubicBezTo>
                    <a:pt x="935" y="1821"/>
                    <a:pt x="1068" y="2054"/>
                    <a:pt x="1235" y="2221"/>
                  </a:cubicBezTo>
                  <a:cubicBezTo>
                    <a:pt x="1435" y="2421"/>
                    <a:pt x="1635" y="2588"/>
                    <a:pt x="1869" y="2788"/>
                  </a:cubicBezTo>
                  <a:cubicBezTo>
                    <a:pt x="2136" y="2988"/>
                    <a:pt x="2436" y="3222"/>
                    <a:pt x="2903" y="3622"/>
                  </a:cubicBezTo>
                  <a:cubicBezTo>
                    <a:pt x="3337" y="3222"/>
                    <a:pt x="3470" y="2688"/>
                    <a:pt x="3470" y="2154"/>
                  </a:cubicBezTo>
                  <a:cubicBezTo>
                    <a:pt x="3437" y="1654"/>
                    <a:pt x="3203" y="1154"/>
                    <a:pt x="2836" y="753"/>
                  </a:cubicBezTo>
                  <a:cubicBezTo>
                    <a:pt x="2503" y="353"/>
                    <a:pt x="2002" y="120"/>
                    <a:pt x="1502" y="20"/>
                  </a:cubicBezTo>
                  <a:cubicBezTo>
                    <a:pt x="1404" y="7"/>
                    <a:pt x="1306" y="1"/>
                    <a:pt x="1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3949952" y="3191472"/>
              <a:ext cx="158342" cy="134130"/>
            </a:xfrm>
            <a:custGeom>
              <a:rect b="b" l="l" r="r" t="t"/>
              <a:pathLst>
                <a:path extrusionOk="0" h="2770" w="3270">
                  <a:moveTo>
                    <a:pt x="1969" y="1"/>
                  </a:moveTo>
                  <a:cubicBezTo>
                    <a:pt x="1535" y="34"/>
                    <a:pt x="1168" y="168"/>
                    <a:pt x="835" y="434"/>
                  </a:cubicBezTo>
                  <a:cubicBezTo>
                    <a:pt x="501" y="668"/>
                    <a:pt x="268" y="1002"/>
                    <a:pt x="134" y="1402"/>
                  </a:cubicBezTo>
                  <a:cubicBezTo>
                    <a:pt x="34" y="1802"/>
                    <a:pt x="1" y="2269"/>
                    <a:pt x="268" y="2769"/>
                  </a:cubicBezTo>
                  <a:cubicBezTo>
                    <a:pt x="801" y="2703"/>
                    <a:pt x="1135" y="2603"/>
                    <a:pt x="1435" y="2503"/>
                  </a:cubicBezTo>
                  <a:cubicBezTo>
                    <a:pt x="1735" y="2403"/>
                    <a:pt x="1969" y="2302"/>
                    <a:pt x="2169" y="2136"/>
                  </a:cubicBezTo>
                  <a:cubicBezTo>
                    <a:pt x="2369" y="2002"/>
                    <a:pt x="2536" y="1802"/>
                    <a:pt x="2703" y="1535"/>
                  </a:cubicBezTo>
                  <a:cubicBezTo>
                    <a:pt x="2869" y="1302"/>
                    <a:pt x="3036" y="968"/>
                    <a:pt x="3270" y="468"/>
                  </a:cubicBezTo>
                  <a:cubicBezTo>
                    <a:pt x="2836" y="101"/>
                    <a:pt x="240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4019436" y="3204836"/>
              <a:ext cx="206764" cy="132048"/>
            </a:xfrm>
            <a:custGeom>
              <a:rect b="b" l="l" r="r" t="t"/>
              <a:pathLst>
                <a:path extrusionOk="0" h="2727" w="4270">
                  <a:moveTo>
                    <a:pt x="2561" y="0"/>
                  </a:moveTo>
                  <a:cubicBezTo>
                    <a:pt x="2189" y="0"/>
                    <a:pt x="1826" y="75"/>
                    <a:pt x="1501" y="225"/>
                  </a:cubicBezTo>
                  <a:cubicBezTo>
                    <a:pt x="1068" y="425"/>
                    <a:pt x="667" y="759"/>
                    <a:pt x="400" y="1193"/>
                  </a:cubicBezTo>
                  <a:cubicBezTo>
                    <a:pt x="167" y="1626"/>
                    <a:pt x="0" y="2127"/>
                    <a:pt x="134" y="2727"/>
                  </a:cubicBezTo>
                  <a:cubicBezTo>
                    <a:pt x="734" y="2660"/>
                    <a:pt x="1134" y="2594"/>
                    <a:pt x="1501" y="2493"/>
                  </a:cubicBezTo>
                  <a:cubicBezTo>
                    <a:pt x="1835" y="2427"/>
                    <a:pt x="2135" y="2327"/>
                    <a:pt x="2402" y="2193"/>
                  </a:cubicBezTo>
                  <a:cubicBezTo>
                    <a:pt x="2702" y="2093"/>
                    <a:pt x="2936" y="1926"/>
                    <a:pt x="3236" y="1693"/>
                  </a:cubicBezTo>
                  <a:cubicBezTo>
                    <a:pt x="3536" y="1493"/>
                    <a:pt x="3836" y="1226"/>
                    <a:pt x="4270" y="826"/>
                  </a:cubicBezTo>
                  <a:cubicBezTo>
                    <a:pt x="3936" y="325"/>
                    <a:pt x="3436" y="125"/>
                    <a:pt x="2936" y="25"/>
                  </a:cubicBezTo>
                  <a:cubicBezTo>
                    <a:pt x="2810" y="8"/>
                    <a:pt x="2685" y="0"/>
                    <a:pt x="2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3906372" y="3049354"/>
              <a:ext cx="105028" cy="176113"/>
            </a:xfrm>
            <a:custGeom>
              <a:rect b="b" l="l" r="r" t="t"/>
              <a:pathLst>
                <a:path extrusionOk="0" h="3637" w="2169">
                  <a:moveTo>
                    <a:pt x="834" y="0"/>
                  </a:moveTo>
                  <a:cubicBezTo>
                    <a:pt x="500" y="434"/>
                    <a:pt x="300" y="701"/>
                    <a:pt x="167" y="1001"/>
                  </a:cubicBezTo>
                  <a:cubicBezTo>
                    <a:pt x="33" y="1301"/>
                    <a:pt x="0" y="1568"/>
                    <a:pt x="0" y="1835"/>
                  </a:cubicBezTo>
                  <a:cubicBezTo>
                    <a:pt x="0" y="2102"/>
                    <a:pt x="67" y="2369"/>
                    <a:pt x="200" y="2669"/>
                  </a:cubicBezTo>
                  <a:cubicBezTo>
                    <a:pt x="334" y="2969"/>
                    <a:pt x="534" y="3236"/>
                    <a:pt x="867" y="3636"/>
                  </a:cubicBezTo>
                  <a:cubicBezTo>
                    <a:pt x="1401" y="3470"/>
                    <a:pt x="1701" y="3136"/>
                    <a:pt x="1901" y="2836"/>
                  </a:cubicBezTo>
                  <a:cubicBezTo>
                    <a:pt x="2068" y="2502"/>
                    <a:pt x="2168" y="2169"/>
                    <a:pt x="2168" y="1835"/>
                  </a:cubicBezTo>
                  <a:cubicBezTo>
                    <a:pt x="2168" y="1468"/>
                    <a:pt x="2068" y="1135"/>
                    <a:pt x="1868" y="801"/>
                  </a:cubicBezTo>
                  <a:cubicBezTo>
                    <a:pt x="1668" y="501"/>
                    <a:pt x="1368" y="167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3702857" y="3164356"/>
              <a:ext cx="137326" cy="137036"/>
            </a:xfrm>
            <a:custGeom>
              <a:rect b="b" l="l" r="r" t="t"/>
              <a:pathLst>
                <a:path extrusionOk="0" h="2830" w="2836">
                  <a:moveTo>
                    <a:pt x="871" y="1"/>
                  </a:moveTo>
                  <a:cubicBezTo>
                    <a:pt x="592" y="1"/>
                    <a:pt x="296" y="70"/>
                    <a:pt x="0" y="261"/>
                  </a:cubicBezTo>
                  <a:cubicBezTo>
                    <a:pt x="134" y="794"/>
                    <a:pt x="200" y="1128"/>
                    <a:pt x="300" y="1428"/>
                  </a:cubicBezTo>
                  <a:cubicBezTo>
                    <a:pt x="400" y="1695"/>
                    <a:pt x="534" y="1895"/>
                    <a:pt x="734" y="2095"/>
                  </a:cubicBezTo>
                  <a:cubicBezTo>
                    <a:pt x="901" y="2295"/>
                    <a:pt x="1134" y="2429"/>
                    <a:pt x="1434" y="2596"/>
                  </a:cubicBezTo>
                  <a:cubicBezTo>
                    <a:pt x="1735" y="2696"/>
                    <a:pt x="2102" y="2829"/>
                    <a:pt x="2635" y="2829"/>
                  </a:cubicBezTo>
                  <a:cubicBezTo>
                    <a:pt x="2835" y="2295"/>
                    <a:pt x="2835" y="1928"/>
                    <a:pt x="2769" y="1562"/>
                  </a:cubicBezTo>
                  <a:cubicBezTo>
                    <a:pt x="2702" y="1195"/>
                    <a:pt x="2535" y="861"/>
                    <a:pt x="2302" y="594"/>
                  </a:cubicBezTo>
                  <a:cubicBezTo>
                    <a:pt x="2068" y="361"/>
                    <a:pt x="1735" y="127"/>
                    <a:pt x="1334" y="60"/>
                  </a:cubicBezTo>
                  <a:cubicBezTo>
                    <a:pt x="1188" y="24"/>
                    <a:pt x="1032" y="1"/>
                    <a:pt x="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3615601" y="3250885"/>
              <a:ext cx="688132" cy="208798"/>
            </a:xfrm>
            <a:custGeom>
              <a:rect b="b" l="l" r="r" t="t"/>
              <a:pathLst>
                <a:path extrusionOk="0" h="4312" w="14211">
                  <a:moveTo>
                    <a:pt x="5480" y="1"/>
                  </a:moveTo>
                  <a:cubicBezTo>
                    <a:pt x="3234" y="1"/>
                    <a:pt x="3203" y="1676"/>
                    <a:pt x="3203" y="1676"/>
                  </a:cubicBezTo>
                  <a:cubicBezTo>
                    <a:pt x="3203" y="1676"/>
                    <a:pt x="2915" y="1154"/>
                    <a:pt x="2234" y="1154"/>
                  </a:cubicBezTo>
                  <a:cubicBezTo>
                    <a:pt x="1988" y="1154"/>
                    <a:pt x="1690" y="1223"/>
                    <a:pt x="1335" y="1409"/>
                  </a:cubicBezTo>
                  <a:cubicBezTo>
                    <a:pt x="1" y="2143"/>
                    <a:pt x="501" y="4311"/>
                    <a:pt x="501" y="4311"/>
                  </a:cubicBezTo>
                  <a:lnTo>
                    <a:pt x="14211" y="4311"/>
                  </a:lnTo>
                  <a:cubicBezTo>
                    <a:pt x="13677" y="2476"/>
                    <a:pt x="12618" y="2018"/>
                    <a:pt x="11693" y="2018"/>
                  </a:cubicBezTo>
                  <a:cubicBezTo>
                    <a:pt x="10767" y="2018"/>
                    <a:pt x="9975" y="2476"/>
                    <a:pt x="9975" y="2476"/>
                  </a:cubicBezTo>
                  <a:cubicBezTo>
                    <a:pt x="9975" y="2476"/>
                    <a:pt x="8240" y="141"/>
                    <a:pt x="5738" y="8"/>
                  </a:cubicBezTo>
                  <a:cubicBezTo>
                    <a:pt x="5649" y="3"/>
                    <a:pt x="556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3638214" y="3318869"/>
              <a:ext cx="600923" cy="205602"/>
            </a:xfrm>
            <a:custGeom>
              <a:rect b="b" l="l" r="r" t="t"/>
              <a:pathLst>
                <a:path extrusionOk="0" h="4246" w="12410">
                  <a:moveTo>
                    <a:pt x="5063" y="1"/>
                  </a:moveTo>
                  <a:cubicBezTo>
                    <a:pt x="3617" y="1"/>
                    <a:pt x="3061" y="663"/>
                    <a:pt x="2870" y="1173"/>
                  </a:cubicBezTo>
                  <a:cubicBezTo>
                    <a:pt x="2802" y="1285"/>
                    <a:pt x="2673" y="1368"/>
                    <a:pt x="2545" y="1368"/>
                  </a:cubicBezTo>
                  <a:cubicBezTo>
                    <a:pt x="2484" y="1368"/>
                    <a:pt x="2423" y="1349"/>
                    <a:pt x="2369" y="1306"/>
                  </a:cubicBezTo>
                  <a:cubicBezTo>
                    <a:pt x="2219" y="1223"/>
                    <a:pt x="2027" y="1156"/>
                    <a:pt x="1781" y="1156"/>
                  </a:cubicBezTo>
                  <a:cubicBezTo>
                    <a:pt x="1535" y="1156"/>
                    <a:pt x="1235" y="1223"/>
                    <a:pt x="868" y="1406"/>
                  </a:cubicBezTo>
                  <a:cubicBezTo>
                    <a:pt x="334" y="1706"/>
                    <a:pt x="101" y="2240"/>
                    <a:pt x="1" y="2774"/>
                  </a:cubicBezTo>
                  <a:cubicBezTo>
                    <a:pt x="1" y="2874"/>
                    <a:pt x="34" y="2907"/>
                    <a:pt x="34" y="2907"/>
                  </a:cubicBezTo>
                  <a:cubicBezTo>
                    <a:pt x="1976" y="3804"/>
                    <a:pt x="3985" y="4246"/>
                    <a:pt x="5977" y="4246"/>
                  </a:cubicBezTo>
                  <a:cubicBezTo>
                    <a:pt x="7988" y="4246"/>
                    <a:pt x="9982" y="3795"/>
                    <a:pt x="11876" y="2907"/>
                  </a:cubicBezTo>
                  <a:cubicBezTo>
                    <a:pt x="12310" y="2907"/>
                    <a:pt x="12410" y="2307"/>
                    <a:pt x="12009" y="2173"/>
                  </a:cubicBezTo>
                  <a:cubicBezTo>
                    <a:pt x="11743" y="2075"/>
                    <a:pt x="11470" y="2036"/>
                    <a:pt x="11209" y="2036"/>
                  </a:cubicBezTo>
                  <a:cubicBezTo>
                    <a:pt x="10850" y="2036"/>
                    <a:pt x="10512" y="2110"/>
                    <a:pt x="10241" y="2207"/>
                  </a:cubicBezTo>
                  <a:cubicBezTo>
                    <a:pt x="10121" y="2241"/>
                    <a:pt x="10000" y="2258"/>
                    <a:pt x="9881" y="2258"/>
                  </a:cubicBezTo>
                  <a:cubicBezTo>
                    <a:pt x="9540" y="2258"/>
                    <a:pt x="9213" y="2120"/>
                    <a:pt x="8941" y="1873"/>
                  </a:cubicBezTo>
                  <a:cubicBezTo>
                    <a:pt x="8240" y="1173"/>
                    <a:pt x="6906" y="105"/>
                    <a:pt x="5271" y="5"/>
                  </a:cubicBezTo>
                  <a:cubicBezTo>
                    <a:pt x="5200" y="2"/>
                    <a:pt x="5130" y="1"/>
                    <a:pt x="5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1956827" y="3861822"/>
              <a:ext cx="1237292" cy="927727"/>
            </a:xfrm>
            <a:custGeom>
              <a:rect b="b" l="l" r="r" t="t"/>
              <a:pathLst>
                <a:path extrusionOk="0" h="19159" w="25552">
                  <a:moveTo>
                    <a:pt x="1668" y="0"/>
                  </a:moveTo>
                  <a:lnTo>
                    <a:pt x="0" y="14077"/>
                  </a:lnTo>
                  <a:cubicBezTo>
                    <a:pt x="0" y="14077"/>
                    <a:pt x="7305" y="18180"/>
                    <a:pt x="14143" y="18847"/>
                  </a:cubicBezTo>
                  <a:cubicBezTo>
                    <a:pt x="15845" y="19025"/>
                    <a:pt x="17435" y="19158"/>
                    <a:pt x="18848" y="19158"/>
                  </a:cubicBezTo>
                  <a:cubicBezTo>
                    <a:pt x="21675" y="19158"/>
                    <a:pt x="23795" y="18624"/>
                    <a:pt x="24684" y="16845"/>
                  </a:cubicBezTo>
                  <a:cubicBezTo>
                    <a:pt x="25552" y="15111"/>
                    <a:pt x="24818" y="12976"/>
                    <a:pt x="23150" y="12042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2470433" y="2618111"/>
              <a:ext cx="415175" cy="1006316"/>
            </a:xfrm>
            <a:custGeom>
              <a:rect b="b" l="l" r="r" t="t"/>
              <a:pathLst>
                <a:path extrusionOk="0" h="20782" w="8574">
                  <a:moveTo>
                    <a:pt x="5805" y="0"/>
                  </a:moveTo>
                  <a:lnTo>
                    <a:pt x="1" y="20014"/>
                  </a:lnTo>
                  <a:lnTo>
                    <a:pt x="4937" y="20782"/>
                  </a:lnTo>
                  <a:lnTo>
                    <a:pt x="8173" y="6004"/>
                  </a:lnTo>
                  <a:cubicBezTo>
                    <a:pt x="8573" y="4236"/>
                    <a:pt x="8040" y="2402"/>
                    <a:pt x="6805" y="1067"/>
                  </a:cubicBezTo>
                  <a:lnTo>
                    <a:pt x="58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1817905" y="4396204"/>
              <a:ext cx="985349" cy="435076"/>
            </a:xfrm>
            <a:custGeom>
              <a:rect b="b" l="l" r="r" t="t"/>
              <a:pathLst>
                <a:path extrusionOk="0" h="8985" w="20349">
                  <a:moveTo>
                    <a:pt x="2734" y="0"/>
                  </a:moveTo>
                  <a:cubicBezTo>
                    <a:pt x="2429" y="0"/>
                    <a:pt x="2112" y="132"/>
                    <a:pt x="1902" y="372"/>
                  </a:cubicBezTo>
                  <a:cubicBezTo>
                    <a:pt x="67" y="2374"/>
                    <a:pt x="0" y="5109"/>
                    <a:pt x="134" y="6577"/>
                  </a:cubicBezTo>
                  <a:cubicBezTo>
                    <a:pt x="167" y="7177"/>
                    <a:pt x="667" y="7644"/>
                    <a:pt x="1268" y="7711"/>
                  </a:cubicBezTo>
                  <a:cubicBezTo>
                    <a:pt x="1268" y="7711"/>
                    <a:pt x="6990" y="8985"/>
                    <a:pt x="12024" y="8985"/>
                  </a:cubicBezTo>
                  <a:cubicBezTo>
                    <a:pt x="13031" y="8985"/>
                    <a:pt x="14010" y="8934"/>
                    <a:pt x="14911" y="8812"/>
                  </a:cubicBezTo>
                  <a:cubicBezTo>
                    <a:pt x="17379" y="8478"/>
                    <a:pt x="19681" y="7311"/>
                    <a:pt x="20181" y="4842"/>
                  </a:cubicBezTo>
                  <a:lnTo>
                    <a:pt x="20348" y="3908"/>
                  </a:lnTo>
                  <a:lnTo>
                    <a:pt x="17313" y="773"/>
                  </a:lnTo>
                  <a:lnTo>
                    <a:pt x="2836" y="5"/>
                  </a:lnTo>
                  <a:cubicBezTo>
                    <a:pt x="2802" y="2"/>
                    <a:pt x="2768" y="0"/>
                    <a:pt x="2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984475" y="4368845"/>
              <a:ext cx="951405" cy="406458"/>
            </a:xfrm>
            <a:custGeom>
              <a:rect b="b" l="l" r="r" t="t"/>
              <a:pathLst>
                <a:path extrusionOk="0" h="8394" w="19648">
                  <a:moveTo>
                    <a:pt x="8129" y="1"/>
                  </a:moveTo>
                  <a:cubicBezTo>
                    <a:pt x="7936" y="1"/>
                    <a:pt x="7743" y="50"/>
                    <a:pt x="7539" y="170"/>
                  </a:cubicBezTo>
                  <a:cubicBezTo>
                    <a:pt x="6204" y="904"/>
                    <a:pt x="5671" y="2472"/>
                    <a:pt x="3402" y="3439"/>
                  </a:cubicBezTo>
                  <a:cubicBezTo>
                    <a:pt x="1935" y="4073"/>
                    <a:pt x="867" y="5140"/>
                    <a:pt x="300" y="5774"/>
                  </a:cubicBezTo>
                  <a:cubicBezTo>
                    <a:pt x="0" y="6108"/>
                    <a:pt x="0" y="6608"/>
                    <a:pt x="267" y="6942"/>
                  </a:cubicBezTo>
                  <a:lnTo>
                    <a:pt x="300" y="6942"/>
                  </a:lnTo>
                  <a:cubicBezTo>
                    <a:pt x="466" y="7163"/>
                    <a:pt x="723" y="7292"/>
                    <a:pt x="996" y="7292"/>
                  </a:cubicBezTo>
                  <a:cubicBezTo>
                    <a:pt x="1053" y="7292"/>
                    <a:pt x="1110" y="7287"/>
                    <a:pt x="1168" y="7275"/>
                  </a:cubicBezTo>
                  <a:cubicBezTo>
                    <a:pt x="2451" y="7002"/>
                    <a:pt x="5792" y="6371"/>
                    <a:pt x="7931" y="6371"/>
                  </a:cubicBezTo>
                  <a:cubicBezTo>
                    <a:pt x="8405" y="6371"/>
                    <a:pt x="8819" y="6402"/>
                    <a:pt x="9140" y="6475"/>
                  </a:cubicBezTo>
                  <a:cubicBezTo>
                    <a:pt x="10808" y="6841"/>
                    <a:pt x="15745" y="7942"/>
                    <a:pt x="17713" y="8376"/>
                  </a:cubicBezTo>
                  <a:cubicBezTo>
                    <a:pt x="17761" y="8388"/>
                    <a:pt x="17810" y="8394"/>
                    <a:pt x="17857" y="8394"/>
                  </a:cubicBezTo>
                  <a:cubicBezTo>
                    <a:pt x="18196" y="8394"/>
                    <a:pt x="18476" y="8094"/>
                    <a:pt x="18447" y="7742"/>
                  </a:cubicBezTo>
                  <a:cubicBezTo>
                    <a:pt x="18313" y="6241"/>
                    <a:pt x="18246" y="3105"/>
                    <a:pt x="19647" y="804"/>
                  </a:cubicBezTo>
                  <a:cubicBezTo>
                    <a:pt x="19647" y="804"/>
                    <a:pt x="18047" y="438"/>
                    <a:pt x="16010" y="438"/>
                  </a:cubicBezTo>
                  <a:cubicBezTo>
                    <a:pt x="15034" y="438"/>
                    <a:pt x="13957" y="522"/>
                    <a:pt x="12909" y="770"/>
                  </a:cubicBezTo>
                  <a:cubicBezTo>
                    <a:pt x="12407" y="891"/>
                    <a:pt x="11963" y="940"/>
                    <a:pt x="11565" y="940"/>
                  </a:cubicBezTo>
                  <a:cubicBezTo>
                    <a:pt x="9822" y="940"/>
                    <a:pt x="8976" y="1"/>
                    <a:pt x="8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1942252" y="2023250"/>
              <a:ext cx="906227" cy="880757"/>
            </a:xfrm>
            <a:custGeom>
              <a:rect b="b" l="l" r="r" t="t"/>
              <a:pathLst>
                <a:path extrusionOk="0" h="18189" w="18715">
                  <a:moveTo>
                    <a:pt x="11304" y="1"/>
                  </a:moveTo>
                  <a:cubicBezTo>
                    <a:pt x="6482" y="1"/>
                    <a:pt x="5267" y="5556"/>
                    <a:pt x="5104" y="7415"/>
                  </a:cubicBezTo>
                  <a:cubicBezTo>
                    <a:pt x="4871" y="9450"/>
                    <a:pt x="1" y="8749"/>
                    <a:pt x="835" y="13719"/>
                  </a:cubicBezTo>
                  <a:cubicBezTo>
                    <a:pt x="1315" y="16680"/>
                    <a:pt x="5526" y="18189"/>
                    <a:pt x="9360" y="18189"/>
                  </a:cubicBezTo>
                  <a:cubicBezTo>
                    <a:pt x="11919" y="18189"/>
                    <a:pt x="14310" y="17516"/>
                    <a:pt x="15312" y="16154"/>
                  </a:cubicBezTo>
                  <a:cubicBezTo>
                    <a:pt x="18481" y="11818"/>
                    <a:pt x="16246" y="7415"/>
                    <a:pt x="16246" y="7415"/>
                  </a:cubicBezTo>
                  <a:cubicBezTo>
                    <a:pt x="16246" y="7415"/>
                    <a:pt x="18714" y="1911"/>
                    <a:pt x="12977" y="243"/>
                  </a:cubicBezTo>
                  <a:cubicBezTo>
                    <a:pt x="12543" y="110"/>
                    <a:pt x="12076" y="43"/>
                    <a:pt x="11642" y="10"/>
                  </a:cubicBezTo>
                  <a:cubicBezTo>
                    <a:pt x="11528" y="4"/>
                    <a:pt x="11415" y="1"/>
                    <a:pt x="1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2123154" y="2488873"/>
              <a:ext cx="628379" cy="620002"/>
            </a:xfrm>
            <a:custGeom>
              <a:rect b="b" l="l" r="r" t="t"/>
              <a:pathLst>
                <a:path extrusionOk="0" h="12804" w="12977">
                  <a:moveTo>
                    <a:pt x="5672" y="0"/>
                  </a:moveTo>
                  <a:lnTo>
                    <a:pt x="1" y="2202"/>
                  </a:lnTo>
                  <a:cubicBezTo>
                    <a:pt x="1368" y="3736"/>
                    <a:pt x="1569" y="6505"/>
                    <a:pt x="1469" y="8707"/>
                  </a:cubicBezTo>
                  <a:cubicBezTo>
                    <a:pt x="1368" y="10508"/>
                    <a:pt x="2703" y="12076"/>
                    <a:pt x="4504" y="12343"/>
                  </a:cubicBezTo>
                  <a:lnTo>
                    <a:pt x="7840" y="12776"/>
                  </a:lnTo>
                  <a:cubicBezTo>
                    <a:pt x="7988" y="12795"/>
                    <a:pt x="8137" y="12804"/>
                    <a:pt x="8283" y="12804"/>
                  </a:cubicBezTo>
                  <a:cubicBezTo>
                    <a:pt x="9718" y="12804"/>
                    <a:pt x="11028" y="11936"/>
                    <a:pt x="11542" y="10575"/>
                  </a:cubicBezTo>
                  <a:cubicBezTo>
                    <a:pt x="12510" y="8140"/>
                    <a:pt x="12977" y="5471"/>
                    <a:pt x="12977" y="2669"/>
                  </a:cubicBezTo>
                  <a:lnTo>
                    <a:pt x="9541" y="34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2336354" y="2488873"/>
              <a:ext cx="294021" cy="103430"/>
            </a:xfrm>
            <a:custGeom>
              <a:rect b="b" l="l" r="r" t="t"/>
              <a:pathLst>
                <a:path extrusionOk="0" h="2136" w="6072">
                  <a:moveTo>
                    <a:pt x="1269" y="0"/>
                  </a:moveTo>
                  <a:lnTo>
                    <a:pt x="1" y="501"/>
                  </a:lnTo>
                  <a:cubicBezTo>
                    <a:pt x="701" y="1468"/>
                    <a:pt x="1836" y="2135"/>
                    <a:pt x="3137" y="2135"/>
                  </a:cubicBezTo>
                  <a:cubicBezTo>
                    <a:pt x="4304" y="2135"/>
                    <a:pt x="5371" y="1602"/>
                    <a:pt x="6072" y="734"/>
                  </a:cubicBezTo>
                  <a:lnTo>
                    <a:pt x="5138" y="3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2268806" y="2304677"/>
              <a:ext cx="306660" cy="114907"/>
            </a:xfrm>
            <a:custGeom>
              <a:rect b="b" l="l" r="r" t="t"/>
              <a:pathLst>
                <a:path extrusionOk="0" h="2373" w="6333">
                  <a:moveTo>
                    <a:pt x="1248" y="1"/>
                  </a:moveTo>
                  <a:cubicBezTo>
                    <a:pt x="507" y="1"/>
                    <a:pt x="1" y="750"/>
                    <a:pt x="262" y="1436"/>
                  </a:cubicBezTo>
                  <a:cubicBezTo>
                    <a:pt x="429" y="1836"/>
                    <a:pt x="762" y="2103"/>
                    <a:pt x="1196" y="2137"/>
                  </a:cubicBezTo>
                  <a:lnTo>
                    <a:pt x="5032" y="2370"/>
                  </a:lnTo>
                  <a:cubicBezTo>
                    <a:pt x="5053" y="2372"/>
                    <a:pt x="5075" y="2372"/>
                    <a:pt x="5096" y="2372"/>
                  </a:cubicBezTo>
                  <a:cubicBezTo>
                    <a:pt x="5541" y="2372"/>
                    <a:pt x="5972" y="2048"/>
                    <a:pt x="6099" y="1603"/>
                  </a:cubicBezTo>
                  <a:lnTo>
                    <a:pt x="6133" y="1536"/>
                  </a:lnTo>
                  <a:cubicBezTo>
                    <a:pt x="6333" y="869"/>
                    <a:pt x="5866" y="168"/>
                    <a:pt x="5165" y="168"/>
                  </a:cubicBezTo>
                  <a:lnTo>
                    <a:pt x="1296" y="2"/>
                  </a:lnTo>
                  <a:cubicBezTo>
                    <a:pt x="1280" y="1"/>
                    <a:pt x="1264" y="1"/>
                    <a:pt x="1248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2342843" y="2127066"/>
              <a:ext cx="339248" cy="424859"/>
            </a:xfrm>
            <a:custGeom>
              <a:rect b="b" l="l" r="r" t="t"/>
              <a:pathLst>
                <a:path extrusionOk="0" h="8774" w="7006">
                  <a:moveTo>
                    <a:pt x="2035" y="0"/>
                  </a:moveTo>
                  <a:cubicBezTo>
                    <a:pt x="901" y="0"/>
                    <a:pt x="0" y="901"/>
                    <a:pt x="0" y="2002"/>
                  </a:cubicBezTo>
                  <a:lnTo>
                    <a:pt x="0" y="5771"/>
                  </a:lnTo>
                  <a:cubicBezTo>
                    <a:pt x="0" y="7439"/>
                    <a:pt x="1335" y="8773"/>
                    <a:pt x="3003" y="8773"/>
                  </a:cubicBezTo>
                  <a:cubicBezTo>
                    <a:pt x="4437" y="8773"/>
                    <a:pt x="5671" y="7773"/>
                    <a:pt x="5971" y="6372"/>
                  </a:cubicBezTo>
                  <a:lnTo>
                    <a:pt x="6739" y="2402"/>
                  </a:lnTo>
                  <a:cubicBezTo>
                    <a:pt x="7005" y="1168"/>
                    <a:pt x="6038" y="0"/>
                    <a:pt x="4770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2331512" y="2081840"/>
              <a:ext cx="431348" cy="285547"/>
            </a:xfrm>
            <a:custGeom>
              <a:rect b="b" l="l" r="r" t="t"/>
              <a:pathLst>
                <a:path extrusionOk="0" h="5897" w="8908">
                  <a:moveTo>
                    <a:pt x="2836" y="0"/>
                  </a:moveTo>
                  <a:cubicBezTo>
                    <a:pt x="1268" y="0"/>
                    <a:pt x="1" y="1268"/>
                    <a:pt x="1" y="2836"/>
                  </a:cubicBezTo>
                  <a:lnTo>
                    <a:pt x="1" y="4604"/>
                  </a:lnTo>
                  <a:cubicBezTo>
                    <a:pt x="3503" y="4203"/>
                    <a:pt x="1702" y="1535"/>
                    <a:pt x="3670" y="1001"/>
                  </a:cubicBezTo>
                  <a:cubicBezTo>
                    <a:pt x="3804" y="2569"/>
                    <a:pt x="4504" y="3369"/>
                    <a:pt x="5071" y="3736"/>
                  </a:cubicBezTo>
                  <a:cubicBezTo>
                    <a:pt x="5471" y="4037"/>
                    <a:pt x="5738" y="4470"/>
                    <a:pt x="5872" y="4937"/>
                  </a:cubicBezTo>
                  <a:cubicBezTo>
                    <a:pt x="5938" y="5237"/>
                    <a:pt x="6072" y="5538"/>
                    <a:pt x="6372" y="5771"/>
                  </a:cubicBezTo>
                  <a:cubicBezTo>
                    <a:pt x="6481" y="5856"/>
                    <a:pt x="6608" y="5897"/>
                    <a:pt x="6733" y="5897"/>
                  </a:cubicBezTo>
                  <a:cubicBezTo>
                    <a:pt x="6952" y="5897"/>
                    <a:pt x="7167" y="5771"/>
                    <a:pt x="7273" y="5538"/>
                  </a:cubicBezTo>
                  <a:cubicBezTo>
                    <a:pt x="7840" y="4137"/>
                    <a:pt x="8907" y="467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1523939" y="2565815"/>
              <a:ext cx="1314865" cy="2171846"/>
            </a:xfrm>
            <a:custGeom>
              <a:rect b="b" l="l" r="r" t="t"/>
              <a:pathLst>
                <a:path extrusionOk="0" h="44852" w="27154">
                  <a:moveTo>
                    <a:pt x="13061" y="0"/>
                  </a:moveTo>
                  <a:cubicBezTo>
                    <a:pt x="13030" y="0"/>
                    <a:pt x="13001" y="4"/>
                    <a:pt x="12976" y="13"/>
                  </a:cubicBezTo>
                  <a:lnTo>
                    <a:pt x="11375" y="646"/>
                  </a:lnTo>
                  <a:cubicBezTo>
                    <a:pt x="11142" y="713"/>
                    <a:pt x="11108" y="980"/>
                    <a:pt x="11242" y="1147"/>
                  </a:cubicBezTo>
                  <a:cubicBezTo>
                    <a:pt x="11942" y="1914"/>
                    <a:pt x="13443" y="4149"/>
                    <a:pt x="12376" y="8786"/>
                  </a:cubicBezTo>
                  <a:cubicBezTo>
                    <a:pt x="11492" y="10475"/>
                    <a:pt x="9959" y="10823"/>
                    <a:pt x="8849" y="10823"/>
                  </a:cubicBezTo>
                  <a:cubicBezTo>
                    <a:pt x="8075" y="10823"/>
                    <a:pt x="7506" y="10654"/>
                    <a:pt x="7506" y="10654"/>
                  </a:cubicBezTo>
                  <a:lnTo>
                    <a:pt x="1935" y="26865"/>
                  </a:lnTo>
                  <a:cubicBezTo>
                    <a:pt x="0" y="33470"/>
                    <a:pt x="5204" y="37239"/>
                    <a:pt x="10675" y="39741"/>
                  </a:cubicBezTo>
                  <a:cubicBezTo>
                    <a:pt x="14144" y="41309"/>
                    <a:pt x="18914" y="43310"/>
                    <a:pt x="21949" y="44611"/>
                  </a:cubicBezTo>
                  <a:cubicBezTo>
                    <a:pt x="22349" y="44774"/>
                    <a:pt x="22760" y="44852"/>
                    <a:pt x="23163" y="44852"/>
                  </a:cubicBezTo>
                  <a:cubicBezTo>
                    <a:pt x="24411" y="44852"/>
                    <a:pt x="25581" y="44112"/>
                    <a:pt x="26086" y="42877"/>
                  </a:cubicBezTo>
                  <a:cubicBezTo>
                    <a:pt x="27153" y="40341"/>
                    <a:pt x="26119" y="37406"/>
                    <a:pt x="23717" y="36072"/>
                  </a:cubicBezTo>
                  <a:lnTo>
                    <a:pt x="17446" y="32569"/>
                  </a:lnTo>
                  <a:cubicBezTo>
                    <a:pt x="16279" y="31935"/>
                    <a:pt x="16312" y="30201"/>
                    <a:pt x="17546" y="29634"/>
                  </a:cubicBezTo>
                  <a:cubicBezTo>
                    <a:pt x="19814" y="28600"/>
                    <a:pt x="20582" y="26865"/>
                    <a:pt x="20582" y="26865"/>
                  </a:cubicBezTo>
                  <a:lnTo>
                    <a:pt x="24051" y="9886"/>
                  </a:lnTo>
                  <a:cubicBezTo>
                    <a:pt x="26019" y="4849"/>
                    <a:pt x="25719" y="1580"/>
                    <a:pt x="25652" y="1047"/>
                  </a:cubicBezTo>
                  <a:cubicBezTo>
                    <a:pt x="25652" y="980"/>
                    <a:pt x="25619" y="947"/>
                    <a:pt x="25585" y="913"/>
                  </a:cubicBezTo>
                  <a:lnTo>
                    <a:pt x="24384" y="46"/>
                  </a:lnTo>
                  <a:cubicBezTo>
                    <a:pt x="24348" y="18"/>
                    <a:pt x="24308" y="6"/>
                    <a:pt x="24271" y="6"/>
                  </a:cubicBezTo>
                  <a:cubicBezTo>
                    <a:pt x="24174" y="6"/>
                    <a:pt x="24093" y="92"/>
                    <a:pt x="24118" y="213"/>
                  </a:cubicBezTo>
                  <a:cubicBezTo>
                    <a:pt x="24418" y="2948"/>
                    <a:pt x="23317" y="6684"/>
                    <a:pt x="22616" y="8619"/>
                  </a:cubicBezTo>
                  <a:cubicBezTo>
                    <a:pt x="22498" y="9033"/>
                    <a:pt x="22143" y="9264"/>
                    <a:pt x="21738" y="9264"/>
                  </a:cubicBezTo>
                  <a:cubicBezTo>
                    <a:pt x="21687" y="9264"/>
                    <a:pt x="21635" y="9260"/>
                    <a:pt x="21582" y="9253"/>
                  </a:cubicBezTo>
                  <a:cubicBezTo>
                    <a:pt x="19681" y="8919"/>
                    <a:pt x="17179" y="8786"/>
                    <a:pt x="15778" y="8719"/>
                  </a:cubicBezTo>
                  <a:cubicBezTo>
                    <a:pt x="15245" y="8719"/>
                    <a:pt x="14811" y="8218"/>
                    <a:pt x="14911" y="7651"/>
                  </a:cubicBezTo>
                  <a:cubicBezTo>
                    <a:pt x="15545" y="3382"/>
                    <a:pt x="13844" y="780"/>
                    <a:pt x="13310" y="113"/>
                  </a:cubicBezTo>
                  <a:cubicBezTo>
                    <a:pt x="13260" y="38"/>
                    <a:pt x="13153" y="0"/>
                    <a:pt x="1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2127173" y="3202803"/>
              <a:ext cx="433769" cy="421905"/>
            </a:xfrm>
            <a:custGeom>
              <a:rect b="b" l="l" r="r" t="t"/>
              <a:pathLst>
                <a:path extrusionOk="0" h="8713" w="8958">
                  <a:moveTo>
                    <a:pt x="2153" y="0"/>
                  </a:moveTo>
                  <a:cubicBezTo>
                    <a:pt x="1819" y="0"/>
                    <a:pt x="1486" y="234"/>
                    <a:pt x="1419" y="567"/>
                  </a:cubicBezTo>
                  <a:lnTo>
                    <a:pt x="518" y="4403"/>
                  </a:lnTo>
                  <a:cubicBezTo>
                    <a:pt x="0" y="6605"/>
                    <a:pt x="1650" y="8712"/>
                    <a:pt x="3883" y="8712"/>
                  </a:cubicBezTo>
                  <a:cubicBezTo>
                    <a:pt x="3951" y="8712"/>
                    <a:pt x="4019" y="8710"/>
                    <a:pt x="4087" y="8707"/>
                  </a:cubicBezTo>
                  <a:cubicBezTo>
                    <a:pt x="5555" y="8640"/>
                    <a:pt x="6823" y="7672"/>
                    <a:pt x="7290" y="6238"/>
                  </a:cubicBezTo>
                  <a:lnTo>
                    <a:pt x="8824" y="1268"/>
                  </a:lnTo>
                  <a:cubicBezTo>
                    <a:pt x="8958" y="801"/>
                    <a:pt x="8657" y="367"/>
                    <a:pt x="8190" y="334"/>
                  </a:cubicBezTo>
                  <a:lnTo>
                    <a:pt x="2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2166782" y="2978271"/>
              <a:ext cx="42031" cy="40433"/>
            </a:xfrm>
            <a:custGeom>
              <a:rect b="b" l="l" r="r" t="t"/>
              <a:pathLst>
                <a:path extrusionOk="0" h="835" w="86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cubicBezTo>
                    <a:pt x="0" y="668"/>
                    <a:pt x="201" y="835"/>
                    <a:pt x="434" y="835"/>
                  </a:cubicBezTo>
                  <a:cubicBezTo>
                    <a:pt x="668" y="835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2615795" y="3028339"/>
              <a:ext cx="40433" cy="40433"/>
            </a:xfrm>
            <a:custGeom>
              <a:rect b="b" l="l" r="r" t="t"/>
              <a:pathLst>
                <a:path extrusionOk="0" h="835" w="835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35"/>
                    <a:pt x="434" y="835"/>
                  </a:cubicBezTo>
                  <a:cubicBezTo>
                    <a:pt x="635" y="835"/>
                    <a:pt x="835" y="668"/>
                    <a:pt x="835" y="434"/>
                  </a:cubicBezTo>
                  <a:cubicBezTo>
                    <a:pt x="835" y="201"/>
                    <a:pt x="635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1533623" y="2621307"/>
              <a:ext cx="680046" cy="1271236"/>
            </a:xfrm>
            <a:custGeom>
              <a:rect b="b" l="l" r="r" t="t"/>
              <a:pathLst>
                <a:path extrusionOk="0" h="26253" w="14044">
                  <a:moveTo>
                    <a:pt x="11042" y="1"/>
                  </a:moveTo>
                  <a:cubicBezTo>
                    <a:pt x="9174" y="34"/>
                    <a:pt x="7506" y="1202"/>
                    <a:pt x="6839" y="2936"/>
                  </a:cubicBezTo>
                  <a:lnTo>
                    <a:pt x="1135" y="17780"/>
                  </a:lnTo>
                  <a:cubicBezTo>
                    <a:pt x="0" y="20749"/>
                    <a:pt x="1268" y="24118"/>
                    <a:pt x="4103" y="25619"/>
                  </a:cubicBezTo>
                  <a:lnTo>
                    <a:pt x="5371" y="26253"/>
                  </a:lnTo>
                  <a:lnTo>
                    <a:pt x="12176" y="7640"/>
                  </a:lnTo>
                  <a:cubicBezTo>
                    <a:pt x="14044" y="1435"/>
                    <a:pt x="11042" y="1"/>
                    <a:pt x="1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2202324" y="3498369"/>
              <a:ext cx="1540998" cy="998278"/>
            </a:xfrm>
            <a:custGeom>
              <a:rect b="b" l="l" r="r" t="t"/>
              <a:pathLst>
                <a:path extrusionOk="0" h="20616" w="31824">
                  <a:moveTo>
                    <a:pt x="11642" y="1"/>
                  </a:moveTo>
                  <a:lnTo>
                    <a:pt x="0" y="868"/>
                  </a:lnTo>
                  <a:lnTo>
                    <a:pt x="19414" y="20615"/>
                  </a:lnTo>
                  <a:lnTo>
                    <a:pt x="26920" y="17880"/>
                  </a:lnTo>
                  <a:lnTo>
                    <a:pt x="31823" y="11509"/>
                  </a:lnTo>
                  <a:lnTo>
                    <a:pt x="116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2765998" y="3621118"/>
              <a:ext cx="258528" cy="256881"/>
            </a:xfrm>
            <a:custGeom>
              <a:rect b="b" l="l" r="r" t="t"/>
              <a:pathLst>
                <a:path extrusionOk="0" h="5305" w="5339">
                  <a:moveTo>
                    <a:pt x="2670" y="1"/>
                  </a:moveTo>
                  <a:cubicBezTo>
                    <a:pt x="1202" y="1"/>
                    <a:pt x="1" y="1202"/>
                    <a:pt x="1" y="2669"/>
                  </a:cubicBezTo>
                  <a:cubicBezTo>
                    <a:pt x="1" y="4137"/>
                    <a:pt x="1202" y="5305"/>
                    <a:pt x="2670" y="5305"/>
                  </a:cubicBezTo>
                  <a:cubicBezTo>
                    <a:pt x="4137" y="5305"/>
                    <a:pt x="5338" y="4137"/>
                    <a:pt x="5338" y="2669"/>
                  </a:cubicBezTo>
                  <a:cubicBezTo>
                    <a:pt x="5338" y="1202"/>
                    <a:pt x="4137" y="1"/>
                    <a:pt x="2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2564129" y="3535508"/>
              <a:ext cx="258479" cy="258528"/>
            </a:xfrm>
            <a:custGeom>
              <a:rect b="b" l="l" r="r" t="t"/>
              <a:pathLst>
                <a:path extrusionOk="0" h="5339" w="5338">
                  <a:moveTo>
                    <a:pt x="2669" y="1"/>
                  </a:moveTo>
                  <a:cubicBezTo>
                    <a:pt x="1201" y="1"/>
                    <a:pt x="0" y="1202"/>
                    <a:pt x="0" y="2669"/>
                  </a:cubicBezTo>
                  <a:cubicBezTo>
                    <a:pt x="0" y="4137"/>
                    <a:pt x="1201" y="5338"/>
                    <a:pt x="2669" y="5338"/>
                  </a:cubicBezTo>
                  <a:cubicBezTo>
                    <a:pt x="4137" y="5338"/>
                    <a:pt x="5337" y="4137"/>
                    <a:pt x="5337" y="2669"/>
                  </a:cubicBezTo>
                  <a:cubicBezTo>
                    <a:pt x="5337" y="1202"/>
                    <a:pt x="4137" y="1"/>
                    <a:pt x="26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2724017" y="3703531"/>
              <a:ext cx="256881" cy="258479"/>
            </a:xfrm>
            <a:custGeom>
              <a:rect b="b" l="l" r="r" t="t"/>
              <a:pathLst>
                <a:path extrusionOk="0" h="5338" w="5305">
                  <a:moveTo>
                    <a:pt x="2669" y="0"/>
                  </a:moveTo>
                  <a:cubicBezTo>
                    <a:pt x="1168" y="0"/>
                    <a:pt x="1" y="1201"/>
                    <a:pt x="1" y="2669"/>
                  </a:cubicBezTo>
                  <a:cubicBezTo>
                    <a:pt x="1" y="4136"/>
                    <a:pt x="1168" y="5337"/>
                    <a:pt x="2669" y="5337"/>
                  </a:cubicBezTo>
                  <a:cubicBezTo>
                    <a:pt x="4137" y="5337"/>
                    <a:pt x="5304" y="4136"/>
                    <a:pt x="5304" y="2669"/>
                  </a:cubicBezTo>
                  <a:cubicBezTo>
                    <a:pt x="5304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260284" y="3911890"/>
              <a:ext cx="256881" cy="258479"/>
            </a:xfrm>
            <a:custGeom>
              <a:rect b="b" l="l" r="r" t="t"/>
              <a:pathLst>
                <a:path extrusionOk="0" h="5338" w="5305">
                  <a:moveTo>
                    <a:pt x="2669" y="0"/>
                  </a:moveTo>
                  <a:cubicBezTo>
                    <a:pt x="1201" y="0"/>
                    <a:pt x="0" y="1201"/>
                    <a:pt x="0" y="2669"/>
                  </a:cubicBezTo>
                  <a:cubicBezTo>
                    <a:pt x="0" y="4136"/>
                    <a:pt x="1201" y="5337"/>
                    <a:pt x="2669" y="5337"/>
                  </a:cubicBezTo>
                  <a:cubicBezTo>
                    <a:pt x="4137" y="5337"/>
                    <a:pt x="5304" y="4136"/>
                    <a:pt x="5304" y="2669"/>
                  </a:cubicBezTo>
                  <a:cubicBezTo>
                    <a:pt x="5304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3131048" y="3777810"/>
              <a:ext cx="258479" cy="258479"/>
            </a:xfrm>
            <a:custGeom>
              <a:rect b="b" l="l" r="r" t="t"/>
              <a:pathLst>
                <a:path extrusionOk="0" h="5338" w="5338">
                  <a:moveTo>
                    <a:pt x="2669" y="0"/>
                  </a:moveTo>
                  <a:cubicBezTo>
                    <a:pt x="1202" y="0"/>
                    <a:pt x="1" y="1201"/>
                    <a:pt x="1" y="2669"/>
                  </a:cubicBezTo>
                  <a:cubicBezTo>
                    <a:pt x="1" y="4137"/>
                    <a:pt x="1202" y="5338"/>
                    <a:pt x="2669" y="5338"/>
                  </a:cubicBezTo>
                  <a:cubicBezTo>
                    <a:pt x="4137" y="5338"/>
                    <a:pt x="5338" y="4137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3155307" y="4005538"/>
              <a:ext cx="258479" cy="256881"/>
            </a:xfrm>
            <a:custGeom>
              <a:rect b="b" l="l" r="r" t="t"/>
              <a:pathLst>
                <a:path extrusionOk="0" h="5305" w="5338">
                  <a:moveTo>
                    <a:pt x="2669" y="1"/>
                  </a:moveTo>
                  <a:cubicBezTo>
                    <a:pt x="1201" y="1"/>
                    <a:pt x="0" y="1168"/>
                    <a:pt x="0" y="2636"/>
                  </a:cubicBezTo>
                  <a:cubicBezTo>
                    <a:pt x="0" y="4137"/>
                    <a:pt x="1201" y="5305"/>
                    <a:pt x="2669" y="5305"/>
                  </a:cubicBezTo>
                  <a:cubicBezTo>
                    <a:pt x="4136" y="5305"/>
                    <a:pt x="5337" y="4137"/>
                    <a:pt x="5337" y="2636"/>
                  </a:cubicBezTo>
                  <a:cubicBezTo>
                    <a:pt x="5337" y="1168"/>
                    <a:pt x="4136" y="1"/>
                    <a:pt x="2669" y="1"/>
                  </a:cubicBezTo>
                  <a:close/>
                </a:path>
              </a:pathLst>
            </a:custGeom>
            <a:solidFill>
              <a:srgbClr val="DC95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2362211" y="3574294"/>
              <a:ext cx="258479" cy="258479"/>
            </a:xfrm>
            <a:custGeom>
              <a:rect b="b" l="l" r="r" t="t"/>
              <a:pathLst>
                <a:path extrusionOk="0" h="5338" w="5338">
                  <a:moveTo>
                    <a:pt x="2669" y="0"/>
                  </a:moveTo>
                  <a:cubicBezTo>
                    <a:pt x="1202" y="0"/>
                    <a:pt x="1" y="1201"/>
                    <a:pt x="1" y="2669"/>
                  </a:cubicBezTo>
                  <a:cubicBezTo>
                    <a:pt x="1" y="4137"/>
                    <a:pt x="1202" y="5338"/>
                    <a:pt x="2669" y="5338"/>
                  </a:cubicBezTo>
                  <a:cubicBezTo>
                    <a:pt x="4137" y="5338"/>
                    <a:pt x="5338" y="4137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2578655" y="3664746"/>
              <a:ext cx="258479" cy="258479"/>
            </a:xfrm>
            <a:custGeom>
              <a:rect b="b" l="l" r="r" t="t"/>
              <a:pathLst>
                <a:path extrusionOk="0" h="5338" w="5338">
                  <a:moveTo>
                    <a:pt x="2669" y="0"/>
                  </a:moveTo>
                  <a:cubicBezTo>
                    <a:pt x="1201" y="0"/>
                    <a:pt x="1" y="1201"/>
                    <a:pt x="1" y="2669"/>
                  </a:cubicBezTo>
                  <a:cubicBezTo>
                    <a:pt x="1" y="4137"/>
                    <a:pt x="1201" y="5338"/>
                    <a:pt x="2669" y="5338"/>
                  </a:cubicBezTo>
                  <a:cubicBezTo>
                    <a:pt x="4137" y="5338"/>
                    <a:pt x="5338" y="4137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2927532" y="3732584"/>
              <a:ext cx="258479" cy="258479"/>
            </a:xfrm>
            <a:custGeom>
              <a:rect b="b" l="l" r="r" t="t"/>
              <a:pathLst>
                <a:path extrusionOk="0" h="5338" w="5338">
                  <a:moveTo>
                    <a:pt x="2669" y="0"/>
                  </a:moveTo>
                  <a:cubicBezTo>
                    <a:pt x="1202" y="0"/>
                    <a:pt x="1" y="1201"/>
                    <a:pt x="1" y="2669"/>
                  </a:cubicBezTo>
                  <a:cubicBezTo>
                    <a:pt x="1" y="4137"/>
                    <a:pt x="1202" y="5338"/>
                    <a:pt x="2669" y="5338"/>
                  </a:cubicBezTo>
                  <a:cubicBezTo>
                    <a:pt x="4137" y="5338"/>
                    <a:pt x="5338" y="4137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3042243" y="3940943"/>
              <a:ext cx="256833" cy="258479"/>
            </a:xfrm>
            <a:custGeom>
              <a:rect b="b" l="l" r="r" t="t"/>
              <a:pathLst>
                <a:path extrusionOk="0" h="5338" w="5304">
                  <a:moveTo>
                    <a:pt x="2635" y="1"/>
                  </a:moveTo>
                  <a:cubicBezTo>
                    <a:pt x="1168" y="1"/>
                    <a:pt x="0" y="1201"/>
                    <a:pt x="0" y="2669"/>
                  </a:cubicBezTo>
                  <a:cubicBezTo>
                    <a:pt x="0" y="4137"/>
                    <a:pt x="1168" y="5338"/>
                    <a:pt x="2635" y="5338"/>
                  </a:cubicBezTo>
                  <a:cubicBezTo>
                    <a:pt x="4103" y="5338"/>
                    <a:pt x="5304" y="4137"/>
                    <a:pt x="5304" y="2669"/>
                  </a:cubicBezTo>
                  <a:cubicBezTo>
                    <a:pt x="5304" y="1201"/>
                    <a:pt x="4103" y="1"/>
                    <a:pt x="2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2843569" y="3868262"/>
              <a:ext cx="256833" cy="258479"/>
            </a:xfrm>
            <a:custGeom>
              <a:rect b="b" l="l" r="r" t="t"/>
              <a:pathLst>
                <a:path extrusionOk="0" h="5338" w="5304">
                  <a:moveTo>
                    <a:pt x="2669" y="0"/>
                  </a:moveTo>
                  <a:cubicBezTo>
                    <a:pt x="1201" y="0"/>
                    <a:pt x="0" y="1201"/>
                    <a:pt x="0" y="2669"/>
                  </a:cubicBezTo>
                  <a:cubicBezTo>
                    <a:pt x="0" y="4137"/>
                    <a:pt x="1201" y="5338"/>
                    <a:pt x="2669" y="5338"/>
                  </a:cubicBezTo>
                  <a:cubicBezTo>
                    <a:pt x="4136" y="5338"/>
                    <a:pt x="5304" y="4137"/>
                    <a:pt x="5304" y="2669"/>
                  </a:cubicBezTo>
                  <a:cubicBezTo>
                    <a:pt x="5304" y="1201"/>
                    <a:pt x="4136" y="0"/>
                    <a:pt x="2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2098944" y="3540350"/>
              <a:ext cx="1135556" cy="1028978"/>
            </a:xfrm>
            <a:custGeom>
              <a:rect b="b" l="l" r="r" t="t"/>
              <a:pathLst>
                <a:path extrusionOk="0" h="21250" w="23451">
                  <a:moveTo>
                    <a:pt x="2135" y="1"/>
                  </a:moveTo>
                  <a:lnTo>
                    <a:pt x="0" y="7973"/>
                  </a:lnTo>
                  <a:lnTo>
                    <a:pt x="21082" y="21250"/>
                  </a:lnTo>
                  <a:lnTo>
                    <a:pt x="23451" y="13744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3119765" y="4055606"/>
              <a:ext cx="623537" cy="513714"/>
            </a:xfrm>
            <a:custGeom>
              <a:rect b="b" l="l" r="r" t="t"/>
              <a:pathLst>
                <a:path extrusionOk="0" h="10609" w="12877">
                  <a:moveTo>
                    <a:pt x="12876" y="1"/>
                  </a:moveTo>
                  <a:lnTo>
                    <a:pt x="2369" y="3103"/>
                  </a:lnTo>
                  <a:lnTo>
                    <a:pt x="0" y="10609"/>
                  </a:lnTo>
                  <a:lnTo>
                    <a:pt x="10074" y="740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2218448" y="3904772"/>
              <a:ext cx="361861" cy="458803"/>
            </a:xfrm>
            <a:custGeom>
              <a:rect b="b" l="l" r="r" t="t"/>
              <a:pathLst>
                <a:path extrusionOk="0" h="9475" w="7473">
                  <a:moveTo>
                    <a:pt x="2045" y="1"/>
                  </a:moveTo>
                  <a:cubicBezTo>
                    <a:pt x="1966" y="1"/>
                    <a:pt x="1891" y="25"/>
                    <a:pt x="1836" y="80"/>
                  </a:cubicBezTo>
                  <a:cubicBezTo>
                    <a:pt x="701" y="1181"/>
                    <a:pt x="201" y="2482"/>
                    <a:pt x="34" y="3016"/>
                  </a:cubicBezTo>
                  <a:cubicBezTo>
                    <a:pt x="1" y="3149"/>
                    <a:pt x="34" y="3283"/>
                    <a:pt x="168" y="3349"/>
                  </a:cubicBezTo>
                  <a:lnTo>
                    <a:pt x="1102" y="3916"/>
                  </a:lnTo>
                  <a:cubicBezTo>
                    <a:pt x="1102" y="3916"/>
                    <a:pt x="1235" y="5084"/>
                    <a:pt x="2036" y="6118"/>
                  </a:cubicBezTo>
                  <a:lnTo>
                    <a:pt x="2703" y="8720"/>
                  </a:lnTo>
                  <a:cubicBezTo>
                    <a:pt x="2729" y="8851"/>
                    <a:pt x="2838" y="8941"/>
                    <a:pt x="2948" y="8941"/>
                  </a:cubicBezTo>
                  <a:cubicBezTo>
                    <a:pt x="2978" y="8941"/>
                    <a:pt x="3008" y="8934"/>
                    <a:pt x="3036" y="8920"/>
                  </a:cubicBezTo>
                  <a:cubicBezTo>
                    <a:pt x="3203" y="8887"/>
                    <a:pt x="3270" y="8753"/>
                    <a:pt x="3270" y="8620"/>
                  </a:cubicBezTo>
                  <a:lnTo>
                    <a:pt x="3070" y="6652"/>
                  </a:lnTo>
                  <a:lnTo>
                    <a:pt x="3070" y="6652"/>
                  </a:lnTo>
                  <a:lnTo>
                    <a:pt x="3937" y="9220"/>
                  </a:lnTo>
                  <a:cubicBezTo>
                    <a:pt x="3990" y="9379"/>
                    <a:pt x="4126" y="9474"/>
                    <a:pt x="4280" y="9474"/>
                  </a:cubicBezTo>
                  <a:cubicBezTo>
                    <a:pt x="4320" y="9474"/>
                    <a:pt x="4362" y="9468"/>
                    <a:pt x="4404" y="9454"/>
                  </a:cubicBezTo>
                  <a:cubicBezTo>
                    <a:pt x="4571" y="9420"/>
                    <a:pt x="4704" y="9220"/>
                    <a:pt x="4638" y="9020"/>
                  </a:cubicBezTo>
                  <a:lnTo>
                    <a:pt x="4004" y="6552"/>
                  </a:lnTo>
                  <a:lnTo>
                    <a:pt x="5371" y="9154"/>
                  </a:lnTo>
                  <a:cubicBezTo>
                    <a:pt x="5446" y="9277"/>
                    <a:pt x="5575" y="9346"/>
                    <a:pt x="5705" y="9346"/>
                  </a:cubicBezTo>
                  <a:cubicBezTo>
                    <a:pt x="5750" y="9346"/>
                    <a:pt x="5795" y="9338"/>
                    <a:pt x="5838" y="9320"/>
                  </a:cubicBezTo>
                  <a:cubicBezTo>
                    <a:pt x="6039" y="9220"/>
                    <a:pt x="6105" y="9020"/>
                    <a:pt x="6039" y="8853"/>
                  </a:cubicBezTo>
                  <a:lnTo>
                    <a:pt x="4804" y="5951"/>
                  </a:lnTo>
                  <a:lnTo>
                    <a:pt x="6772" y="8053"/>
                  </a:lnTo>
                  <a:cubicBezTo>
                    <a:pt x="6839" y="8136"/>
                    <a:pt x="6939" y="8178"/>
                    <a:pt x="7043" y="8178"/>
                  </a:cubicBezTo>
                  <a:cubicBezTo>
                    <a:pt x="7148" y="8178"/>
                    <a:pt x="7256" y="8136"/>
                    <a:pt x="7339" y="8053"/>
                  </a:cubicBezTo>
                  <a:cubicBezTo>
                    <a:pt x="7440" y="7919"/>
                    <a:pt x="7473" y="7753"/>
                    <a:pt x="7373" y="7586"/>
                  </a:cubicBezTo>
                  <a:lnTo>
                    <a:pt x="5938" y="5284"/>
                  </a:lnTo>
                  <a:cubicBezTo>
                    <a:pt x="5605" y="4817"/>
                    <a:pt x="5371" y="4283"/>
                    <a:pt x="5238" y="3716"/>
                  </a:cubicBezTo>
                  <a:cubicBezTo>
                    <a:pt x="5238" y="3716"/>
                    <a:pt x="5238" y="3683"/>
                    <a:pt x="5238" y="3683"/>
                  </a:cubicBezTo>
                  <a:cubicBezTo>
                    <a:pt x="5209" y="3567"/>
                    <a:pt x="5306" y="3476"/>
                    <a:pt x="5419" y="3476"/>
                  </a:cubicBezTo>
                  <a:cubicBezTo>
                    <a:pt x="5436" y="3476"/>
                    <a:pt x="5454" y="3478"/>
                    <a:pt x="5471" y="3483"/>
                  </a:cubicBezTo>
                  <a:lnTo>
                    <a:pt x="6672" y="4017"/>
                  </a:lnTo>
                  <a:cubicBezTo>
                    <a:pt x="6738" y="4056"/>
                    <a:pt x="6809" y="4075"/>
                    <a:pt x="6879" y="4075"/>
                  </a:cubicBezTo>
                  <a:cubicBezTo>
                    <a:pt x="6987" y="4075"/>
                    <a:pt x="7092" y="4031"/>
                    <a:pt x="7173" y="3950"/>
                  </a:cubicBezTo>
                  <a:lnTo>
                    <a:pt x="7273" y="3883"/>
                  </a:lnTo>
                  <a:cubicBezTo>
                    <a:pt x="7406" y="3783"/>
                    <a:pt x="7406" y="3550"/>
                    <a:pt x="7239" y="3416"/>
                  </a:cubicBezTo>
                  <a:cubicBezTo>
                    <a:pt x="7239" y="3416"/>
                    <a:pt x="5371" y="1081"/>
                    <a:pt x="2803" y="481"/>
                  </a:cubicBezTo>
                  <a:lnTo>
                    <a:pt x="2236" y="47"/>
                  </a:lnTo>
                  <a:cubicBezTo>
                    <a:pt x="2176" y="17"/>
                    <a:pt x="2109" y="1"/>
                    <a:pt x="2045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2218448" y="3907048"/>
              <a:ext cx="90502" cy="187395"/>
            </a:xfrm>
            <a:custGeom>
              <a:rect b="b" l="l" r="r" t="t"/>
              <a:pathLst>
                <a:path extrusionOk="0" h="3870" w="1869">
                  <a:moveTo>
                    <a:pt x="1869" y="0"/>
                  </a:moveTo>
                  <a:cubicBezTo>
                    <a:pt x="1836" y="33"/>
                    <a:pt x="1836" y="33"/>
                    <a:pt x="1836" y="33"/>
                  </a:cubicBezTo>
                  <a:cubicBezTo>
                    <a:pt x="701" y="1134"/>
                    <a:pt x="201" y="2435"/>
                    <a:pt x="34" y="2969"/>
                  </a:cubicBezTo>
                  <a:cubicBezTo>
                    <a:pt x="1" y="3102"/>
                    <a:pt x="34" y="3236"/>
                    <a:pt x="168" y="3302"/>
                  </a:cubicBezTo>
                  <a:lnTo>
                    <a:pt x="1102" y="38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1628965" y="3510765"/>
              <a:ext cx="765608" cy="585234"/>
            </a:xfrm>
            <a:custGeom>
              <a:rect b="b" l="l" r="r" t="t"/>
              <a:pathLst>
                <a:path extrusionOk="0" h="12086" w="15811">
                  <a:moveTo>
                    <a:pt x="4766" y="1"/>
                  </a:moveTo>
                  <a:cubicBezTo>
                    <a:pt x="2281" y="1"/>
                    <a:pt x="1" y="2218"/>
                    <a:pt x="600" y="5015"/>
                  </a:cubicBezTo>
                  <a:cubicBezTo>
                    <a:pt x="800" y="5949"/>
                    <a:pt x="1300" y="6783"/>
                    <a:pt x="2134" y="7250"/>
                  </a:cubicBezTo>
                  <a:lnTo>
                    <a:pt x="11741" y="12020"/>
                  </a:lnTo>
                  <a:cubicBezTo>
                    <a:pt x="11831" y="12065"/>
                    <a:pt x="11922" y="12086"/>
                    <a:pt x="12011" y="12086"/>
                  </a:cubicBezTo>
                  <a:cubicBezTo>
                    <a:pt x="12255" y="12086"/>
                    <a:pt x="12477" y="11931"/>
                    <a:pt x="12575" y="11687"/>
                  </a:cubicBezTo>
                  <a:cubicBezTo>
                    <a:pt x="13309" y="9919"/>
                    <a:pt x="14243" y="8551"/>
                    <a:pt x="15477" y="7684"/>
                  </a:cubicBezTo>
                  <a:cubicBezTo>
                    <a:pt x="15811" y="7450"/>
                    <a:pt x="15811" y="6950"/>
                    <a:pt x="15477" y="6716"/>
                  </a:cubicBezTo>
                  <a:lnTo>
                    <a:pt x="7238" y="812"/>
                  </a:lnTo>
                  <a:cubicBezTo>
                    <a:pt x="6458" y="250"/>
                    <a:pt x="5601" y="1"/>
                    <a:pt x="4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0" name="Google Shape;790;p8"/>
          <p:cNvGrpSpPr/>
          <p:nvPr/>
        </p:nvGrpSpPr>
        <p:grpSpPr>
          <a:xfrm>
            <a:off x="2140650" y="652250"/>
            <a:ext cx="722700" cy="553650"/>
            <a:chOff x="7883375" y="3787050"/>
            <a:chExt cx="722700" cy="553650"/>
          </a:xfrm>
        </p:grpSpPr>
        <p:sp>
          <p:nvSpPr>
            <p:cNvPr id="791" name="Google Shape;791;p8"/>
            <p:cNvSpPr/>
            <p:nvPr/>
          </p:nvSpPr>
          <p:spPr>
            <a:xfrm>
              <a:off x="8065000" y="4023150"/>
              <a:ext cx="338925" cy="317550"/>
            </a:xfrm>
            <a:custGeom>
              <a:rect b="b" l="l" r="r" t="t"/>
              <a:pathLst>
                <a:path extrusionOk="0" h="12702" w="13557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7883375" y="3787050"/>
              <a:ext cx="722700" cy="550200"/>
            </a:xfrm>
            <a:custGeom>
              <a:rect b="b" l="l" r="r" t="t"/>
              <a:pathLst>
                <a:path extrusionOk="0" h="22008" w="28908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8"/>
          <p:cNvGrpSpPr/>
          <p:nvPr/>
        </p:nvGrpSpPr>
        <p:grpSpPr>
          <a:xfrm>
            <a:off x="3624413" y="1456575"/>
            <a:ext cx="467000" cy="431100"/>
            <a:chOff x="1849650" y="1202325"/>
            <a:chExt cx="467000" cy="431100"/>
          </a:xfrm>
        </p:grpSpPr>
        <p:sp>
          <p:nvSpPr>
            <p:cNvPr id="794" name="Google Shape;794;p8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9"/>
          <p:cNvCxnSpPr/>
          <p:nvPr/>
        </p:nvCxnSpPr>
        <p:spPr>
          <a:xfrm rot="5400000">
            <a:off x="4237050" y="2406200"/>
            <a:ext cx="669900" cy="2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3" name="Google Shape;813;p9"/>
          <p:cNvCxnSpPr>
            <a:stCxn id="814" idx="2"/>
            <a:endCxn id="815" idx="0"/>
          </p:cNvCxnSpPr>
          <p:nvPr/>
        </p:nvCxnSpPr>
        <p:spPr>
          <a:xfrm flipH="1" rot="-5400000">
            <a:off x="5133300" y="2348775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16" name="Google Shape;816;p9"/>
          <p:cNvCxnSpPr>
            <a:stCxn id="817" idx="0"/>
            <a:endCxn id="814" idx="2"/>
          </p:cNvCxnSpPr>
          <p:nvPr/>
        </p:nvCxnSpPr>
        <p:spPr>
          <a:xfrm rot="-5400000">
            <a:off x="3363025" y="2348875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18" name="Google Shape;818;p9"/>
          <p:cNvSpPr/>
          <p:nvPr/>
        </p:nvSpPr>
        <p:spPr>
          <a:xfrm>
            <a:off x="3516563" y="2518000"/>
            <a:ext cx="2110885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9"/>
          <p:cNvSpPr/>
          <p:nvPr/>
        </p:nvSpPr>
        <p:spPr>
          <a:xfrm>
            <a:off x="5498500" y="3532100"/>
            <a:ext cx="1687657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9"/>
          <p:cNvSpPr/>
          <p:nvPr/>
        </p:nvSpPr>
        <p:spPr>
          <a:xfrm>
            <a:off x="1957900" y="3532100"/>
            <a:ext cx="1687657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9"/>
          <p:cNvSpPr txBox="1"/>
          <p:nvPr>
            <p:ph type="title"/>
          </p:nvPr>
        </p:nvSpPr>
        <p:spPr>
          <a:xfrm>
            <a:off x="764875" y="8475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Metode yang Digunakan</a:t>
            </a:r>
            <a:endParaRPr/>
          </a:p>
        </p:txBody>
      </p:sp>
      <p:sp>
        <p:nvSpPr>
          <p:cNvPr id="814" name="Google Shape;814;p9"/>
          <p:cNvSpPr txBox="1"/>
          <p:nvPr/>
        </p:nvSpPr>
        <p:spPr>
          <a:xfrm>
            <a:off x="3490050" y="2543775"/>
            <a:ext cx="2163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latin typeface="Chewy"/>
                <a:ea typeface="Chewy"/>
                <a:cs typeface="Chewy"/>
                <a:sym typeface="Chewy"/>
              </a:rPr>
              <a:t>Regression</a:t>
            </a:r>
            <a:endParaRPr b="0" i="0" sz="2200" u="none" cap="none" strike="noStrik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817" name="Google Shape;817;p9"/>
          <p:cNvSpPr txBox="1"/>
          <p:nvPr/>
        </p:nvSpPr>
        <p:spPr>
          <a:xfrm>
            <a:off x="2032675" y="3557875"/>
            <a:ext cx="1538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latin typeface="Chewy"/>
                <a:ea typeface="Chewy"/>
                <a:cs typeface="Chewy"/>
                <a:sym typeface="Chewy"/>
              </a:rPr>
              <a:t>ANN</a:t>
            </a:r>
            <a:endParaRPr b="0" i="0" sz="2200" u="none" cap="none" strike="noStrik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815" name="Google Shape;815;p9"/>
          <p:cNvSpPr txBox="1"/>
          <p:nvPr/>
        </p:nvSpPr>
        <p:spPr>
          <a:xfrm>
            <a:off x="5457175" y="3557875"/>
            <a:ext cx="1770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latin typeface="Chewy"/>
                <a:ea typeface="Chewy"/>
                <a:cs typeface="Chewy"/>
                <a:sym typeface="Chewy"/>
              </a:rPr>
              <a:t>Decision Tree</a:t>
            </a:r>
            <a:endParaRPr b="0" i="0" sz="2200" u="none" cap="none" strike="noStrik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822" name="Google Shape;822;p9"/>
          <p:cNvGrpSpPr/>
          <p:nvPr/>
        </p:nvGrpSpPr>
        <p:grpSpPr>
          <a:xfrm>
            <a:off x="2199375" y="2826125"/>
            <a:ext cx="467000" cy="431100"/>
            <a:chOff x="1849650" y="1202325"/>
            <a:chExt cx="467000" cy="431100"/>
          </a:xfrm>
        </p:grpSpPr>
        <p:sp>
          <p:nvSpPr>
            <p:cNvPr id="823" name="Google Shape;823;p9"/>
            <p:cNvSpPr/>
            <p:nvPr/>
          </p:nvSpPr>
          <p:spPr>
            <a:xfrm>
              <a:off x="1880150" y="1400725"/>
              <a:ext cx="241525" cy="156500"/>
            </a:xfrm>
            <a:custGeom>
              <a:rect b="b" l="l" r="r" t="t"/>
              <a:pathLst>
                <a:path extrusionOk="0" h="6260" w="9661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1849650" y="1236200"/>
              <a:ext cx="216400" cy="208800"/>
            </a:xfrm>
            <a:custGeom>
              <a:rect b="b" l="l" r="r" t="t"/>
              <a:pathLst>
                <a:path extrusionOk="0" h="8352" w="8656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2002225" y="1422750"/>
              <a:ext cx="168900" cy="210675"/>
            </a:xfrm>
            <a:custGeom>
              <a:rect b="b" l="l" r="r" t="t"/>
              <a:pathLst>
                <a:path extrusionOk="0" h="8427" w="6756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2059825" y="1330725"/>
              <a:ext cx="256825" cy="166800"/>
            </a:xfrm>
            <a:custGeom>
              <a:rect b="b" l="l" r="r" t="t"/>
              <a:pathLst>
                <a:path extrusionOk="0" h="6672" w="10273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2002300" y="1349400"/>
              <a:ext cx="114625" cy="210275"/>
            </a:xfrm>
            <a:custGeom>
              <a:rect b="b" l="l" r="r" t="t"/>
              <a:pathLst>
                <a:path extrusionOk="0" h="8411" w="4585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2064600" y="1202325"/>
              <a:ext cx="118425" cy="158000"/>
            </a:xfrm>
            <a:custGeom>
              <a:rect b="b" l="l" r="r" t="t"/>
              <a:pathLst>
                <a:path extrusionOk="0" h="6320" w="4737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1875325" y="1263875"/>
              <a:ext cx="84200" cy="75450"/>
            </a:xfrm>
            <a:custGeom>
              <a:rect b="b" l="l" r="r" t="t"/>
              <a:pathLst>
                <a:path extrusionOk="0" h="3018" w="3368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1899100" y="1285300"/>
              <a:ext cx="37600" cy="34850"/>
            </a:xfrm>
            <a:custGeom>
              <a:rect b="b" l="l" r="r" t="t"/>
              <a:pathLst>
                <a:path extrusionOk="0" h="1394" w="1504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1895775" y="1499450"/>
              <a:ext cx="43775" cy="39150"/>
            </a:xfrm>
            <a:custGeom>
              <a:rect b="b" l="l" r="r" t="t"/>
              <a:pathLst>
                <a:path extrusionOk="0" h="1566" w="1751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1908150" y="1510400"/>
              <a:ext cx="20000" cy="18375"/>
            </a:xfrm>
            <a:custGeom>
              <a:rect b="b" l="l" r="r" t="t"/>
              <a:pathLst>
                <a:path extrusionOk="0" h="735" w="80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2089325" y="1563750"/>
              <a:ext cx="39950" cy="38675"/>
            </a:xfrm>
            <a:custGeom>
              <a:rect b="b" l="l" r="r" t="t"/>
              <a:pathLst>
                <a:path extrusionOk="0" h="1547" w="1598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2099775" y="1574250"/>
              <a:ext cx="19050" cy="17700"/>
            </a:xfrm>
            <a:custGeom>
              <a:rect b="b" l="l" r="r" t="t"/>
              <a:pathLst>
                <a:path extrusionOk="0" h="708" w="762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2199625" y="1362050"/>
              <a:ext cx="84675" cy="73900"/>
            </a:xfrm>
            <a:custGeom>
              <a:rect b="b" l="l" r="r" t="t"/>
              <a:pathLst>
                <a:path extrusionOk="0" h="2956" w="3387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2221975" y="1382450"/>
              <a:ext cx="37600" cy="34650"/>
            </a:xfrm>
            <a:custGeom>
              <a:rect b="b" l="l" r="r" t="t"/>
              <a:pathLst>
                <a:path extrusionOk="0" h="1386" w="1504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7" name="Google Shape;837;p9"/>
          <p:cNvSpPr/>
          <p:nvPr/>
        </p:nvSpPr>
        <p:spPr>
          <a:xfrm>
            <a:off x="3319990" y="1807150"/>
            <a:ext cx="2607279" cy="417855"/>
          </a:xfrm>
          <a:custGeom>
            <a:rect b="b" l="l" r="r" t="t"/>
            <a:pathLst>
              <a:path extrusionOk="0" h="21467" w="84099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9"/>
          <p:cNvSpPr txBox="1"/>
          <p:nvPr/>
        </p:nvSpPr>
        <p:spPr>
          <a:xfrm>
            <a:off x="3167600" y="1832925"/>
            <a:ext cx="2877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latin typeface="Chewy"/>
                <a:ea typeface="Chewy"/>
                <a:cs typeface="Chewy"/>
                <a:sym typeface="Chewy"/>
              </a:rPr>
              <a:t>Supervised Learning</a:t>
            </a:r>
            <a:endParaRPr b="0" i="0" sz="2200" u="none" cap="none" strike="noStrik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rdening in the Greenhouse for Kid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434343"/>
      </a:lt2>
      <a:accent1>
        <a:srgbClr val="2B3F3C"/>
      </a:accent1>
      <a:accent2>
        <a:srgbClr val="7A8440"/>
      </a:accent2>
      <a:accent3>
        <a:srgbClr val="A7AF5D"/>
      </a:accent3>
      <a:accent4>
        <a:srgbClr val="52918B"/>
      </a:accent4>
      <a:accent5>
        <a:srgbClr val="9DD1CD"/>
      </a:accent5>
      <a:accent6>
        <a:srgbClr val="E48E1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