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2" r:id="rId16"/>
    <p:sldId id="283" r:id="rId17"/>
    <p:sldId id="279" r:id="rId18"/>
    <p:sldId id="280" r:id="rId19"/>
    <p:sldId id="281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14/11/2024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14/11/2024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31E70-4C8C-A756-7B14-9BFF2D17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E9890F-4A1D-6F48-06F0-7C4E188AB7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E6E9E8-CBDE-4FD2-FCDA-A3C90843B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E7DC8-448B-C107-3E28-D61A005353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92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B026A-91F2-9498-A89D-471AD76FA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C04E7E-8015-3A40-73C4-566B58063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B4556-155D-0B1F-56A3-ABA24BA04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8802F-44CB-8E65-3391-76F1D8B5F0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6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6E341-F682-8240-54CD-EFA5433D1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3BA2B3-571F-9E26-EBF9-7C2B554AB1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A28BB-47DD-4D6B-DABA-D285F9AB3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16A46-3675-E6DD-997D-8D927E4CF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7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E2D39-5870-8147-D373-164708650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76579-4819-C476-3373-F328EE571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1B484A-1DBD-4DE8-6C38-0326FF7C6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B2238-407E-8FB6-DDFA-942E09822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62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969BA-EED8-F135-6D0E-2E997B54A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36C8B5-E9AA-0202-DB9F-AAD32CD4A1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747722-53B1-B25A-07B2-47A9F1AB6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A6690-D453-40D3-F393-FE57D1318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43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CDE40-C7ED-D3E4-25C3-AEBC3CB1C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F0D00E-03AF-B0B3-B32D-8E7FBB55A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38A74-B8EF-F8B9-E139-E69998835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C2CF1-B89F-42DE-627C-16224B5CC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26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3B6D7-8AFA-8532-A3C1-96D4E2E96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C0D6E-8AC1-AB78-3E90-9B6F11233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8FE787-8577-D774-C4CE-1E29F7AA1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4E9CE-2E94-208F-19B8-63167B63B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98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D6933-9AF6-03BE-351E-9145C22B8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1DF78C-E001-5843-F31E-427A8D64F4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7F56C4-3D74-BAB1-BEEC-E942A0238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5EB79-1700-ABEF-C231-CD02BA96C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13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CEB88-46D1-CCCF-2C6C-D58AD88AD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1C3AA0-3D29-7426-46E4-28DB1EBB24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3BE8B1-17D8-710A-106A-D80F7A1EA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CB646-C3A6-3CBA-3205-9AECF2DB5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48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B8B4F-BA0F-F5C0-7CFC-0D9252C56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A7151A-A94B-AED7-B6B0-1B01837963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66C6F8-76D7-8506-47A8-858723645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1BF83-45C7-E68E-8FB5-DDC4644BB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5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E3E24-CA2D-BCC2-D30E-E889A0606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B1B7A-9219-50FE-3191-40C9130772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68D138-11B7-7586-1C36-FCF675A24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4A987-94CD-7544-D7DE-C2939EF04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47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4DF03-4535-3032-E871-8E7DF7BA8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484E58-E744-6896-CE8B-9763548D83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9DC3C4-61AF-44C7-8C6D-DCE4C20FA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A4162-780F-38C2-BA2B-9B372EA6B6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19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F388B-891F-049E-0777-87B190A78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142AA9-E0EA-9D64-4F2E-CFB0C9A8F4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D7C34B-E153-3F19-B6C0-4D895C181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1A810-1F47-036E-D0F5-BA0F12063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7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2A01E-4518-4CB9-8D1A-4ACE1089E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318B03-E0E1-9162-59A8-D78938848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FC72E5-7F0A-35DD-D9E4-E53CF2B2B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4F288-4530-3347-672C-FFAB9522E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0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14/11/2024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14/11/2024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14/11/2024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9755784" cy="3329581"/>
          </a:xfrm>
        </p:spPr>
        <p:txBody>
          <a:bodyPr>
            <a:noAutofit/>
          </a:bodyPr>
          <a:lstStyle/>
          <a:p>
            <a:r>
              <a:rPr lang="en-US" sz="5400" b="1" dirty="0"/>
              <a:t>SMART NOTIFICATION SYSTEM FOR PPE ADHERENCE IN DESIGNATED AREAS</a:t>
            </a:r>
            <a:endParaRPr lang="ru-RU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By thirtana bala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8E010-0603-49A4-CD18-82CBB0D38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C86A-7AE6-0B46-F7A7-8939E885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40" y="437748"/>
            <a:ext cx="9127177" cy="1143000"/>
          </a:xfrm>
        </p:spPr>
        <p:txBody>
          <a:bodyPr>
            <a:normAutofit/>
          </a:bodyPr>
          <a:lstStyle/>
          <a:p>
            <a:r>
              <a:rPr lang="en-US" b="1" dirty="0"/>
              <a:t>Implementation Challenges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B01977-1D32-C37F-C2A5-4C5465DC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84CAA5-B1BD-D4EB-89C6-6176CD28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40" y="1496291"/>
            <a:ext cx="10778548" cy="484216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Interference and Signal Range: </a:t>
            </a:r>
            <a:r>
              <a:rPr lang="en-US" dirty="0"/>
              <a:t>AM signals can be affected by interference, especially if another transmitter operates on the same frequency.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Device Durability: </a:t>
            </a:r>
            <a:r>
              <a:rPr lang="en-US" dirty="0"/>
              <a:t>Wearable devices must withstand harsh conditions, including high temperatures and physical wear.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Human Compliance: </a:t>
            </a:r>
            <a:r>
              <a:rPr lang="en-US" dirty="0"/>
              <a:t>Effectiveness depends on user acceptance and adherence to alerts, which may require training and a shift in workplace culture.</a:t>
            </a:r>
          </a:p>
        </p:txBody>
      </p:sp>
    </p:spTree>
    <p:extLst>
      <p:ext uri="{BB962C8B-B14F-4D97-AF65-F5344CB8AC3E}">
        <p14:creationId xmlns:p14="http://schemas.microsoft.com/office/powerpoint/2010/main" val="272131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DB4936-AD41-67A5-0F1C-E7B1B1BA3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5123-8A4F-8550-303A-387A6B64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40" y="437748"/>
            <a:ext cx="9127177" cy="1143000"/>
          </a:xfrm>
        </p:spPr>
        <p:txBody>
          <a:bodyPr>
            <a:normAutofit/>
          </a:bodyPr>
          <a:lstStyle/>
          <a:p>
            <a:r>
              <a:rPr lang="en-US" b="1" dirty="0"/>
              <a:t>Testing and Validation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751D50-BE48-B80F-52DA-AB934A447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D06E97-0518-3FD4-7D12-EBD7B19F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40" y="1496291"/>
            <a:ext cx="10599720" cy="484216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Simulated Environment Testing: </a:t>
            </a:r>
            <a:r>
              <a:rPr lang="en-US" dirty="0"/>
              <a:t>Initial tests in a controlled environment to validate sensor accuracy, alert timing, and device response.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Real-World Testing:</a:t>
            </a:r>
            <a:r>
              <a:rPr lang="en-US" dirty="0"/>
              <a:t> Deploying the system in active industrial sites to observe its performance in detecting PPE violations and generating alerts.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Evaluation Metrics: </a:t>
            </a:r>
            <a:r>
              <a:rPr lang="en-US" dirty="0"/>
              <a:t>Tracking PPE compliance rates, response times to alerts, and reductions in safety incidents to measure success.</a:t>
            </a:r>
          </a:p>
        </p:txBody>
      </p:sp>
    </p:spTree>
    <p:extLst>
      <p:ext uri="{BB962C8B-B14F-4D97-AF65-F5344CB8AC3E}">
        <p14:creationId xmlns:p14="http://schemas.microsoft.com/office/powerpoint/2010/main" val="22151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1A3DA-AAEE-CD60-017C-C0B158B02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8113-C907-FC98-2D86-9C17E4D4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40" y="437748"/>
            <a:ext cx="9127177" cy="1143000"/>
          </a:xfrm>
        </p:spPr>
        <p:txBody>
          <a:bodyPr>
            <a:normAutofit/>
          </a:bodyPr>
          <a:lstStyle/>
          <a:p>
            <a:r>
              <a:rPr lang="en-US" b="1" dirty="0"/>
              <a:t>Testing and Result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C2D23F-B62C-8931-1212-6A1BF1D64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E798C-3A17-A392-584A-DD0DEB326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839" y="1885540"/>
            <a:ext cx="3648850" cy="2804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1317C-327B-70C5-5FED-1ADBFEED6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29" y="1885541"/>
            <a:ext cx="3657664" cy="2804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7F9872-C58A-4EDA-6BF3-B3EEA7C4B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262" y="1885541"/>
            <a:ext cx="3489108" cy="2804209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CC080B0-DEFF-E789-157D-AEB6C43A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56" y="4689749"/>
            <a:ext cx="3117767" cy="64749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/>
              <a:t>Sent an alert message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E024764C-8EF5-AEA6-7CEF-1E95960A6941}"/>
              </a:ext>
            </a:extLst>
          </p:cNvPr>
          <p:cNvSpPr txBox="1">
            <a:spLocks/>
          </p:cNvSpPr>
          <p:nvPr/>
        </p:nvSpPr>
        <p:spPr>
          <a:xfrm>
            <a:off x="4416906" y="4689749"/>
            <a:ext cx="3358187" cy="747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60000"/>
              </a:lnSpc>
              <a:buFont typeface="Wingdings 3" charset="2"/>
              <a:buNone/>
            </a:pPr>
            <a:r>
              <a:rPr lang="en-US" dirty="0"/>
              <a:t>When there is gas leakage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BAFB2144-3557-7677-8D61-70240C80B061}"/>
              </a:ext>
            </a:extLst>
          </p:cNvPr>
          <p:cNvSpPr txBox="1">
            <a:spLocks/>
          </p:cNvSpPr>
          <p:nvPr/>
        </p:nvSpPr>
        <p:spPr>
          <a:xfrm>
            <a:off x="8427876" y="4777522"/>
            <a:ext cx="3358187" cy="747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60000"/>
              </a:lnSpc>
              <a:buFont typeface="Wingdings 3" charset="2"/>
              <a:buNone/>
            </a:pPr>
            <a:r>
              <a:rPr lang="en-US" dirty="0"/>
              <a:t>Send message from MIT App</a:t>
            </a:r>
          </a:p>
        </p:txBody>
      </p:sp>
    </p:spTree>
    <p:extLst>
      <p:ext uri="{BB962C8B-B14F-4D97-AF65-F5344CB8AC3E}">
        <p14:creationId xmlns:p14="http://schemas.microsoft.com/office/powerpoint/2010/main" val="206031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F459F2-E037-8648-98A1-8F74C357F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6532-5CD6-CE03-4E12-9660771B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40" y="437748"/>
            <a:ext cx="9127177" cy="1143000"/>
          </a:xfrm>
        </p:spPr>
        <p:txBody>
          <a:bodyPr>
            <a:normAutofit/>
          </a:bodyPr>
          <a:lstStyle/>
          <a:p>
            <a:r>
              <a:rPr lang="en-US" b="1" dirty="0"/>
              <a:t>Testing and Result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37FBE06-41AB-0B68-55DD-9CD9D5D60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64E74B-E884-2EFD-2512-997FE22CE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701" y="2509756"/>
            <a:ext cx="2921468" cy="2836376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70E0863-247B-9CA2-BDA1-895D4AEB4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459" y="1366756"/>
            <a:ext cx="3117767" cy="64749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/>
              <a:t>Displays in wristband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04814E-5D05-771C-E7AB-1C83FD664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472" y="2021626"/>
            <a:ext cx="2535095" cy="353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6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03B06A-F72B-0F26-345A-8AF4A8455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19F1-BEFE-E9A4-F291-8273DA70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40" y="437748"/>
            <a:ext cx="9127177" cy="1143000"/>
          </a:xfrm>
        </p:spPr>
        <p:txBody>
          <a:bodyPr>
            <a:normAutofit/>
          </a:bodyPr>
          <a:lstStyle/>
          <a:p>
            <a:r>
              <a:rPr lang="en-US" b="1" dirty="0"/>
              <a:t>Potential Impact and Benefits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71C2D0-4137-A4A4-8DE4-3B042471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8BD7A3-9AF9-B4CE-896E-120FFE25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40" y="1496291"/>
            <a:ext cx="10599720" cy="484216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Improved Safety Compliance: </a:t>
            </a:r>
            <a:r>
              <a:rPr lang="en-US" dirty="0"/>
              <a:t>Real-time reminders increase PPE adherence, reducing accident rates.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Enhanced Data Insights: </a:t>
            </a:r>
            <a:r>
              <a:rPr lang="en-US" dirty="0"/>
              <a:t>Provides data on PPE usage trends, helping companies optimize safety protocols and allocate resources effectively.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Promotes a Safety Culture: </a:t>
            </a:r>
            <a:r>
              <a:rPr lang="en-US" dirty="0"/>
              <a:t>Encourages workers to follow safety protocols, contributing to a proactive safety-focused workplace.</a:t>
            </a:r>
          </a:p>
        </p:txBody>
      </p:sp>
    </p:spTree>
    <p:extLst>
      <p:ext uri="{BB962C8B-B14F-4D97-AF65-F5344CB8AC3E}">
        <p14:creationId xmlns:p14="http://schemas.microsoft.com/office/powerpoint/2010/main" val="114323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BE7095-248F-B070-BDB6-EA2DBFCED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B0D8-3C80-1386-5011-2DBBE048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40" y="437748"/>
            <a:ext cx="9127177" cy="1143000"/>
          </a:xfrm>
        </p:spPr>
        <p:txBody>
          <a:bodyPr>
            <a:normAutofit/>
          </a:bodyPr>
          <a:lstStyle/>
          <a:p>
            <a:r>
              <a:rPr lang="en-US" b="1" dirty="0"/>
              <a:t>Future Work and Improvements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6241C4-B57E-7554-BF91-3D3E2B61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24418D-B67D-A322-0746-38730662A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40" y="1496291"/>
            <a:ext cx="10599720" cy="484216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Enhanced Language and Accessibility:</a:t>
            </a:r>
            <a:r>
              <a:rPr lang="en-US" dirty="0"/>
              <a:t> Expanding language options and accessibility features for diverse workforces.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Augmented Reality (AR): </a:t>
            </a:r>
            <a:r>
              <a:rPr lang="en-US" dirty="0"/>
              <a:t>Integrating AR could provide real-time visual alerts and guidance for workers.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Predictive Analytics: </a:t>
            </a:r>
            <a:r>
              <a:rPr lang="en-US" dirty="0"/>
              <a:t>Utilizing historical data to anticipate safety risks, enabling more preventive action.</a:t>
            </a:r>
          </a:p>
        </p:txBody>
      </p:sp>
    </p:spTree>
    <p:extLst>
      <p:ext uri="{BB962C8B-B14F-4D97-AF65-F5344CB8AC3E}">
        <p14:creationId xmlns:p14="http://schemas.microsoft.com/office/powerpoint/2010/main" val="242025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BA18F4-155D-0537-6A0D-F854F45EE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8D07-07EE-0F72-BCE6-0239F6E1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40" y="437748"/>
            <a:ext cx="9127177" cy="1143000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CD1E5AD-781C-AAC1-3515-89A8EF99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49352A-4818-92FD-F430-9929F32D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40" y="1496291"/>
            <a:ext cx="10599720" cy="484216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Project Summary: </a:t>
            </a:r>
            <a:r>
              <a:rPr lang="en-US" dirty="0"/>
              <a:t>The Smart Notification System is designed to address the critical need for PPE adherence in industrial environments, enhancing safety and reducing accident rates through real-time alerts.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Impact and Future Direction: </a:t>
            </a:r>
            <a:r>
              <a:rPr lang="en-US" dirty="0"/>
              <a:t>The project demonstrates the potential of IoT, wearable technology, and data analytics to transform workplace safety protocols. Future work will focus on further enhancing adaptability, accessibility, and predictive capabilities.</a:t>
            </a:r>
          </a:p>
        </p:txBody>
      </p:sp>
    </p:spTree>
    <p:extLst>
      <p:ext uri="{BB962C8B-B14F-4D97-AF65-F5344CB8AC3E}">
        <p14:creationId xmlns:p14="http://schemas.microsoft.com/office/powerpoint/2010/main" val="325971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41" y="437748"/>
            <a:ext cx="4802031" cy="1143000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735729-A4B6-30FB-F47A-76C43D9AD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788" y="1582078"/>
            <a:ext cx="9827924" cy="441022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Overview:</a:t>
            </a:r>
            <a:r>
              <a:rPr lang="en-US" dirty="0"/>
              <a:t> Industrial environments like construction sites and manufacturing plants are high-risk areas where workers must adhere to Personal Protective Equipment (PPE) protocols to ensure safety. Non-compliance can lead to severe accidents and injuries.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Project Focus: </a:t>
            </a:r>
            <a:r>
              <a:rPr lang="en-US" dirty="0"/>
              <a:t>The Smart Notification System is designed to improve PPE compliance by delivering real-time alerts to workers via wearable devices when they enter hazardous areas without the required protective gear.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Innovation:</a:t>
            </a:r>
            <a:r>
              <a:rPr lang="en-US" dirty="0"/>
              <a:t> Integrates geofencing, wearable technology, and real-time notifications to proactively ensure worker safety.</a:t>
            </a:r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331034-7377-6BA2-0BA3-50B520F79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50F4-32B1-0D56-B160-9BEE9379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41" y="437748"/>
            <a:ext cx="5718959" cy="1143000"/>
          </a:xfrm>
        </p:spPr>
        <p:txBody>
          <a:bodyPr>
            <a:normAutofit/>
          </a:bodyPr>
          <a:lstStyle/>
          <a:p>
            <a:r>
              <a:rPr lang="en-US" b="1" dirty="0"/>
              <a:t>Problem Background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6DC8279-AA92-2409-AA8C-DDA8352E2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33C234-4B5F-DC47-B9CD-BEF4C1E42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788" y="1580748"/>
            <a:ext cx="9827924" cy="441022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PPE Compliance Challenges: </a:t>
            </a:r>
            <a:r>
              <a:rPr lang="en-US" dirty="0"/>
              <a:t>Enforcing PPE protocols across large and dynamic work environments is challenging. Workers sometimes neglect PPE due to discomfort, a lack of awareness, or language barriers.</a:t>
            </a:r>
          </a:p>
          <a:p>
            <a:pPr>
              <a:lnSpc>
                <a:spcPct val="160000"/>
              </a:lnSpc>
            </a:pPr>
            <a:r>
              <a:rPr lang="en-US" dirty="0"/>
              <a:t>Human </a:t>
            </a:r>
            <a:r>
              <a:rPr lang="en-US" b="1" dirty="0"/>
              <a:t>Factors: </a:t>
            </a:r>
            <a:r>
              <a:rPr lang="en-US" dirty="0"/>
              <a:t>Issues like language diversity and restricted use of mobile devices can limit effective communication of safety alerts.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Safety Risks: </a:t>
            </a:r>
            <a:r>
              <a:rPr lang="en-US" dirty="0"/>
              <a:t>Non-compliance with PPE increases the risk of workplace accidents, injuries, and even fatalities, highlighting the need for a more reliable enforcement mechanism.</a:t>
            </a:r>
          </a:p>
        </p:txBody>
      </p:sp>
    </p:spTree>
    <p:extLst>
      <p:ext uri="{BB962C8B-B14F-4D97-AF65-F5344CB8AC3E}">
        <p14:creationId xmlns:p14="http://schemas.microsoft.com/office/powerpoint/2010/main" val="346596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B4480B-3CFC-E8F2-22C3-12DDB064B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2828-8346-BB63-0459-1DF93AB5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41" y="437748"/>
            <a:ext cx="7194468" cy="1143000"/>
          </a:xfrm>
        </p:spPr>
        <p:txBody>
          <a:bodyPr>
            <a:normAutofit/>
          </a:bodyPr>
          <a:lstStyle/>
          <a:p>
            <a:r>
              <a:rPr lang="en-US" b="1" dirty="0"/>
              <a:t>Objectives of the Project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07D539B-D705-42BD-C460-890593C39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68944-ADEA-8701-2D39-33E7BC3CD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788" y="1580748"/>
            <a:ext cx="9827924" cy="441022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Primary Goal: </a:t>
            </a:r>
            <a:r>
              <a:rPr lang="en-US" dirty="0"/>
              <a:t>Develop a Smart Notification System to monitor and enforce PPE compliance in specific, high-risk zones.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Improve Communication: </a:t>
            </a:r>
            <a:r>
              <a:rPr lang="en-US" dirty="0"/>
              <a:t>Address communication challenges by providing real-time, language-agnostic alerts through wearable devices.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Accident Reduction: </a:t>
            </a:r>
            <a:r>
              <a:rPr lang="en-US" dirty="0"/>
              <a:t>Reduce workplace accidents by ensuring workers are reminded and equipped with the appropriate PPE.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Compliance with CSN: </a:t>
            </a:r>
            <a:r>
              <a:rPr lang="en-US" dirty="0"/>
              <a:t>This project aligns with the Computer Systems and Networks (CSN) curriculum by emphasizing network communication, data analytics, and IoT integration.</a:t>
            </a:r>
          </a:p>
        </p:txBody>
      </p:sp>
    </p:spTree>
    <p:extLst>
      <p:ext uri="{BB962C8B-B14F-4D97-AF65-F5344CB8AC3E}">
        <p14:creationId xmlns:p14="http://schemas.microsoft.com/office/powerpoint/2010/main" val="284422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A3ACED-EF7A-23F9-20B5-05A0BD4C9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BAC8-BE6D-2821-AE47-0D429229C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41" y="437748"/>
            <a:ext cx="7194468" cy="1143000"/>
          </a:xfrm>
        </p:spPr>
        <p:txBody>
          <a:bodyPr>
            <a:normAutofit/>
          </a:bodyPr>
          <a:lstStyle/>
          <a:p>
            <a:r>
              <a:rPr lang="en-US" b="1" dirty="0"/>
              <a:t>Scope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EBB80D3-13DF-E3C6-FFCC-10E3FE1FC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46A2F3-484E-4D19-43A0-CBFEEDD6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788" y="1580748"/>
            <a:ext cx="9827924" cy="4410227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Focus Areas: </a:t>
            </a:r>
            <a:r>
              <a:rPr lang="en-US" dirty="0"/>
              <a:t>The system is primarily designed for industrial sites, including construction, manufacturing, and port environments.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Limitations: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Signal Range: </a:t>
            </a:r>
            <a:r>
              <a:rPr lang="en-US" dirty="0"/>
              <a:t>Limited to a radius of around 200 meters due to environmental obstacles like walls and machinery.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Device Usage: </a:t>
            </a:r>
            <a:r>
              <a:rPr lang="en-US" dirty="0"/>
              <a:t>The system provides alternative alert methods (like wearable devices) to avoid issues with mobile gadget restrictions.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Human Factors: </a:t>
            </a:r>
            <a:r>
              <a:rPr lang="en-US" dirty="0"/>
              <a:t>The effectiveness depends on worker compliance, training, and the overall safety culture of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412907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9C92D0-6FAC-451E-6A8C-7278A177D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DCD7-9A29-6F45-5144-822BFDB5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40" y="437748"/>
            <a:ext cx="9127177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System Components and Architecture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F85F7FE-DC03-4593-50A6-42D90659F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B8BF3-F41B-B0DB-C928-3C0C2974F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788" y="1580748"/>
            <a:ext cx="9827924" cy="441022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Wearable Devices: </a:t>
            </a:r>
            <a:r>
              <a:rPr lang="en-US" dirty="0"/>
              <a:t>Smartwatches equipped with sensors and communication capabilities to detect location and provide alerts.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Sensor Network: </a:t>
            </a:r>
            <a:r>
              <a:rPr lang="en-US" dirty="0"/>
              <a:t>Includes motion and proximity sensors or RFID readers strategically placed in designated zones to detect personnel.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Data Processing and Analysis: </a:t>
            </a:r>
            <a:r>
              <a:rPr lang="en-US" dirty="0"/>
              <a:t>Utilizes machine learning algorithms for real-time hazard assessment and PPE recommendations.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Alert System: </a:t>
            </a:r>
            <a:r>
              <a:rPr lang="en-US" dirty="0"/>
              <a:t>Real-time notifications alert workers to adhere to PPE protocols when they enter hazardous zones.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Integration: </a:t>
            </a:r>
            <a:r>
              <a:rPr lang="en-US" dirty="0"/>
              <a:t>Seamlessly interfaces with existing safety infrastructure, such as access control systems, to maximize compatibility and reduce operational disruption.</a:t>
            </a:r>
          </a:p>
        </p:txBody>
      </p:sp>
    </p:spTree>
    <p:extLst>
      <p:ext uri="{BB962C8B-B14F-4D97-AF65-F5344CB8AC3E}">
        <p14:creationId xmlns:p14="http://schemas.microsoft.com/office/powerpoint/2010/main" val="351894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9D0858-378E-1A5F-01DA-5CC43FF73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1FB0-9B99-234E-1CDE-DF1CA233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40" y="437748"/>
            <a:ext cx="9127177" cy="1143000"/>
          </a:xfrm>
        </p:spPr>
        <p:txBody>
          <a:bodyPr>
            <a:normAutofit/>
          </a:bodyPr>
          <a:lstStyle/>
          <a:p>
            <a:r>
              <a:rPr lang="en-US" b="1" dirty="0"/>
              <a:t>Literature Review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279216-407B-45AE-4BD0-D8924191E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DBA1FE-C11B-0754-49BE-79C9B1040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788" y="1580748"/>
            <a:ext cx="9827924" cy="441022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Current Research: </a:t>
            </a:r>
            <a:r>
              <a:rPr lang="en-US" dirty="0"/>
              <a:t>Discusses studies and projects that focus on using IoT, wearable technology, and data analysis to improve workplace safety.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Limitations of Existing Solutions: </a:t>
            </a:r>
            <a:r>
              <a:rPr lang="en-US" dirty="0"/>
              <a:t>Challenges such as non-adaptive notifications, limited environmental monitoring, and a lack of personalized alerts.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Opportunities for Improvement: </a:t>
            </a:r>
            <a:r>
              <a:rPr lang="en-US" dirty="0"/>
              <a:t>Expanding sensor capabilities, using predictive analytics for proactive safety measures, and enhancing integration with other industrial systems.</a:t>
            </a:r>
          </a:p>
        </p:txBody>
      </p:sp>
    </p:spTree>
    <p:extLst>
      <p:ext uri="{BB962C8B-B14F-4D97-AF65-F5344CB8AC3E}">
        <p14:creationId xmlns:p14="http://schemas.microsoft.com/office/powerpoint/2010/main" val="195892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D4FF82-830C-8D9B-BA05-EF4F4D2E8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736D-CF25-E261-35CB-96742300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40" y="437748"/>
            <a:ext cx="9127177" cy="1143000"/>
          </a:xfrm>
        </p:spPr>
        <p:txBody>
          <a:bodyPr>
            <a:normAutofit/>
          </a:bodyPr>
          <a:lstStyle/>
          <a:p>
            <a:r>
              <a:rPr lang="en-US" b="1" dirty="0"/>
              <a:t>Methodology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80C91AA-EBFD-56DA-E0F2-5DBA709BC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3C407A-67A5-1452-E4E5-389925A25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788" y="1402773"/>
            <a:ext cx="9827924" cy="48421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Requirement Analysis: </a:t>
            </a:r>
            <a:r>
              <a:rPr lang="en-US" dirty="0"/>
              <a:t>Initial consultations with stakeholders to understand PPE requirements and compliance challenges in different industrial zones.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System Design: </a:t>
            </a:r>
            <a:r>
              <a:rPr lang="en-US" dirty="0"/>
              <a:t>Developing the system’s architecture, selecting appropriate wearable devices, and ensuring seamless integration.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Software Development: </a:t>
            </a:r>
            <a:r>
              <a:rPr lang="en-US" dirty="0"/>
              <a:t>Implementing algorithms for tracking, alert generation, and device communication.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Hardware Integration: </a:t>
            </a:r>
            <a:r>
              <a:rPr lang="en-US" dirty="0"/>
              <a:t>Ensuring compatibility between software components and wearable devices to optimize the user experience.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Testing and Validation: </a:t>
            </a:r>
            <a:r>
              <a:rPr lang="en-US" dirty="0"/>
              <a:t>Conducting tests in simulated and real environments to evaluate system effectiveness in enforcing PPE adherence.</a:t>
            </a:r>
          </a:p>
        </p:txBody>
      </p:sp>
    </p:spTree>
    <p:extLst>
      <p:ext uri="{BB962C8B-B14F-4D97-AF65-F5344CB8AC3E}">
        <p14:creationId xmlns:p14="http://schemas.microsoft.com/office/powerpoint/2010/main" val="287868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48D30-D054-6FFA-A1DA-E6E7E7BAC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91C3-828A-CCFC-8041-97731A59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40" y="437748"/>
            <a:ext cx="9127177" cy="1143000"/>
          </a:xfrm>
        </p:spPr>
        <p:txBody>
          <a:bodyPr>
            <a:normAutofit/>
          </a:bodyPr>
          <a:lstStyle/>
          <a:p>
            <a:r>
              <a:rPr lang="en-US" b="1" dirty="0"/>
              <a:t>Design Specifications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3C6EEA9-C996-B4DA-857B-FFA53C1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63381-7519-BF2B-C7F8-23384E79E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40" y="1392382"/>
            <a:ext cx="10778548" cy="48421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Seed Xiao Module: </a:t>
            </a:r>
            <a:r>
              <a:rPr lang="en-US" dirty="0"/>
              <a:t>Low-power microcontroller for wearable devices, offering compact size and efficient processing speed.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ESP32 Module: </a:t>
            </a:r>
            <a:r>
              <a:rPr lang="en-US" dirty="0"/>
              <a:t>Core component of the transmitter, providing strong Wi-Fi and Bluetooth connectivity for IoT integration.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Passive Buzzer and Vibrating Motor: </a:t>
            </a:r>
            <a:r>
              <a:rPr lang="en-US" dirty="0"/>
              <a:t>Devices to deliver auditory and tactile alerts, ideal for noisy environments.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Real-Time Clock and Sensors (LM35 and DHT11): </a:t>
            </a:r>
            <a:r>
              <a:rPr lang="en-US" dirty="0"/>
              <a:t>For accurate timekeeping and environmental monitoring.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Li-Polymer Battery with Charging Module: </a:t>
            </a:r>
            <a:r>
              <a:rPr lang="en-US" dirty="0"/>
              <a:t>Ensures reliable power for extended use in industrial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849733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34</TotalTime>
  <Words>1071</Words>
  <Application>Microsoft Office PowerPoint</Application>
  <PresentationFormat>Widescreen</PresentationFormat>
  <Paragraphs>86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Wingdings</vt:lpstr>
      <vt:lpstr>Wingdings 3</vt:lpstr>
      <vt:lpstr>Ion</vt:lpstr>
      <vt:lpstr>SMART NOTIFICATION SYSTEM FOR PPE ADHERENCE IN DESIGNATED AREAS</vt:lpstr>
      <vt:lpstr>Introduction</vt:lpstr>
      <vt:lpstr>Problem Background</vt:lpstr>
      <vt:lpstr>Objectives of the Project</vt:lpstr>
      <vt:lpstr>Scope</vt:lpstr>
      <vt:lpstr>System Components and Architecture</vt:lpstr>
      <vt:lpstr>Literature Review</vt:lpstr>
      <vt:lpstr>Methodology</vt:lpstr>
      <vt:lpstr>Design Specifications</vt:lpstr>
      <vt:lpstr>Implementation Challenges</vt:lpstr>
      <vt:lpstr>Testing and Validation</vt:lpstr>
      <vt:lpstr>Testing and Result</vt:lpstr>
      <vt:lpstr>Testing and Result</vt:lpstr>
      <vt:lpstr>Potential Impact and Benefits</vt:lpstr>
      <vt:lpstr>Future Work and Improvements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elawarasi nadarajan</dc:creator>
  <cp:lastModifiedBy>elawarasi nadarajan</cp:lastModifiedBy>
  <cp:revision>14</cp:revision>
  <dcterms:created xsi:type="dcterms:W3CDTF">2024-11-07T15:35:56Z</dcterms:created>
  <dcterms:modified xsi:type="dcterms:W3CDTF">2024-11-14T06:55:42Z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