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38700" cy="4276725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DmTREOG91dfAXP9MQ52zvl/O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252" y="28"/>
      </p:cViewPr>
      <p:guideLst>
        <p:guide orient="horz" pos="13470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4638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144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0238700" cy="3484563"/>
          </a:xfrm>
          <a:prstGeom prst="rect">
            <a:avLst/>
          </a:prstGeom>
          <a:solidFill>
            <a:srgbClr val="0000FF">
              <a:alpha val="62745"/>
            </a:srgbClr>
          </a:solidFill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lt1"/>
                </a:solidFill>
              </a:rPr>
              <a:t>Gifted Education Fund</a:t>
            </a:r>
            <a:br>
              <a:rPr lang="en-US" sz="5500" b="1" dirty="0">
                <a:solidFill>
                  <a:schemeClr val="lt1"/>
                </a:solidFill>
              </a:rPr>
            </a:br>
            <a:r>
              <a:rPr lang="en-US" sz="5800" b="1" dirty="0" err="1">
                <a:solidFill>
                  <a:schemeClr val="lt1"/>
                </a:solidFill>
              </a:rPr>
              <a:t>AIoT</a:t>
            </a:r>
            <a:r>
              <a:rPr lang="en-US" sz="5800" b="1" dirty="0">
                <a:solidFill>
                  <a:schemeClr val="lt1"/>
                </a:solidFill>
              </a:rPr>
              <a:t> Coding, Engineering and Entrepreneurial Skills Education for Gifted Students</a:t>
            </a:r>
            <a:br>
              <a:rPr lang="en-US" sz="5600" b="1" dirty="0">
                <a:solidFill>
                  <a:schemeClr val="lt1"/>
                </a:solidFill>
              </a:rPr>
            </a:br>
            <a:r>
              <a:rPr lang="en-US" sz="8000" b="1" dirty="0">
                <a:solidFill>
                  <a:schemeClr val="lt1"/>
                </a:solidFill>
              </a:rPr>
              <a:t>Automated Registering System Through Facial Recognition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2700" y="7170281"/>
            <a:ext cx="30238700" cy="853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rgbClr val="5D0ED0"/>
                </a:solidFill>
              </a:rPr>
              <a:t>Objective/Background/Motivation</a:t>
            </a:r>
            <a:endParaRPr sz="8000" b="1" dirty="0">
              <a:solidFill>
                <a:srgbClr val="5D0ED0"/>
              </a:solidFill>
            </a:endParaRPr>
          </a:p>
          <a:p>
            <a:pPr marL="0" lvl="0" indent="-5080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dirty="0"/>
              <a:t>Current classrooms utilise traditional attendance taking methods (either online or paper) to record students’ presence.</a:t>
            </a:r>
          </a:p>
          <a:p>
            <a:pPr marL="0" lvl="0" indent="-5080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dirty="0"/>
              <a:t>These are time consuming and sometimes the teacher / instructor forgets to do them leading to administrative issues. </a:t>
            </a:r>
            <a:endParaRPr lang="en-HK" dirty="0"/>
          </a:p>
          <a:p>
            <a:pPr marL="0" lvl="0" indent="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1" dirty="0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</a:pPr>
            <a:endParaRPr sz="7600" b="1" i="0" u="none" strike="noStrike" cap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438" y="4044950"/>
            <a:ext cx="29327475" cy="2159907"/>
          </a:xfrm>
          <a:prstGeom prst="rect">
            <a:avLst/>
          </a:prstGeom>
          <a:noFill/>
          <a:ln w="38100" cap="flat" cmpd="dbl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Student: 12 David Han, 15 Krish Gupta, 38 Jack Xiang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8450" y="15314384"/>
            <a:ext cx="30238700" cy="975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doesn’t have any real existing solutions; however, the technology behind it, facial recognition, exists.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have been developmen</a:t>
            </a:r>
            <a:r>
              <a:rPr lang="en-HK" sz="8000" b="1" i="1" dirty="0">
                <a:solidFill>
                  <a:schemeClr val="dk1"/>
                </a:solidFill>
              </a:rPr>
              <a:t>ts over time to solve the registering process (making attendance online rather than paper or even a study in South Africa that uses radio frequency), but our solution aims to improve upon this.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8450" y="34160503"/>
            <a:ext cx="30238700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Resources Needed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Cameras that can send live feed to a device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dirty="0">
                <a:solidFill>
                  <a:schemeClr val="dk1"/>
                </a:solidFill>
              </a:rPr>
              <a:t>Facial recognition software (we can code this by using what we have learnt)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dirty="0">
                <a:solidFill>
                  <a:schemeClr val="dk1"/>
                </a:solidFill>
              </a:rPr>
              <a:t>Training data</a:t>
            </a:r>
            <a:endParaRPr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303213" y="25524734"/>
            <a:ext cx="30238700" cy="82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Your Solution</a:t>
            </a:r>
            <a:endParaRPr dirty="0"/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facial recognition, facing the door of every classroom, to automatically recognise and register students</a:t>
            </a:r>
          </a:p>
          <a:p>
            <a:pPr marL="0" marR="0" lvl="0" indent="-508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</a:pPr>
            <a:r>
              <a:rPr lang="en-HK" sz="8000" b="1" i="1" dirty="0">
                <a:solidFill>
                  <a:schemeClr val="dk1"/>
                </a:solidFill>
              </a:rPr>
              <a:t>These cameras would be activated 5 min prior to the lesson and continue till 5 minutes after class begins enabling all students to be recorded effectively</a:t>
            </a:r>
            <a:endParaRPr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ESF King George V School | Whizpa">
            <a:extLst>
              <a:ext uri="{FF2B5EF4-FFF2-40B4-BE49-F238E27FC236}">
                <a16:creationId xmlns:a16="http://schemas.microsoft.com/office/drawing/2014/main" id="{1848B6D4-20A6-4AF6-8F23-0BB36A41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032" y="38836401"/>
            <a:ext cx="9275536" cy="40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Automated Registering System Through Facial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Gifted Education Fund AIoT Coding, Engineering and Entrepreneurial Skills Education for Gifted Students Project Title</dc:title>
  <dc:creator>Newman M T Lau</dc:creator>
  <cp:lastModifiedBy>GUPTA Krish</cp:lastModifiedBy>
  <cp:revision>14</cp:revision>
  <dcterms:created xsi:type="dcterms:W3CDTF">2004-09-24T09:27:01Z</dcterms:created>
  <dcterms:modified xsi:type="dcterms:W3CDTF">2022-11-27T15:31:21Z</dcterms:modified>
</cp:coreProperties>
</file>