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3" r:id="rId7"/>
    <p:sldId id="264" r:id="rId8"/>
    <p:sldId id="261" r:id="rId9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10" y="6257371"/>
            <a:ext cx="2062742" cy="562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87905"/>
            <a:ext cx="9144000" cy="1134110"/>
          </a:xfrm>
        </p:spPr>
        <p:txBody>
          <a:bodyPr/>
          <a:p>
            <a:pPr algn="ctr"/>
            <a:r>
              <a:rPr lang="en-US" altLang="zh-CN" sz="6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HydrogenCompiler</a:t>
            </a:r>
            <a:endParaRPr lang="zh-CN" altLang="en-US" sz="6000" b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3585" y="4810125"/>
            <a:ext cx="2869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指导老师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: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章嘉琪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队员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: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吴杭宇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邹仁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主讲人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: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邹仁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5830" y="3329305"/>
            <a:ext cx="49180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氢氢编译器</a:t>
            </a:r>
            <a:r>
              <a:rPr lang="en-US" altLang="zh-CN" sz="4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(</a:t>
            </a: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🐕</a:t>
            </a:r>
            <a:r>
              <a:rPr lang="en-US" altLang="zh-CN" sz="4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)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49860" y="236220"/>
            <a:ext cx="39433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编译器架构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1108710"/>
            <a:ext cx="8926830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21665" y="925195"/>
            <a:ext cx="9030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355" y="1536700"/>
            <a:ext cx="110826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Lexer/Parser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借助第三方工具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Antlr4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自动生成的词法语法分析器，扫描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.sy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文件变成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CST(Context Syntax Tree)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ASTBuilder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遍历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CST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AST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ASTOptimizer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的优化器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SemanticChecker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语义分析器，遍历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，检查是否有语义错误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IRBuilder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遍历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构建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IR(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参考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LLVM 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形式设计的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IR)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IRPassManager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的优化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管理器模块，负责管理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的优化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以及维护优化遍的执行顺序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Pass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针对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的一个特定优化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Pass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Codegen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汇编代码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生成器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8900" y="93980"/>
            <a:ext cx="39433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优化</a:t>
            </a: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90" y="800735"/>
            <a:ext cx="423100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针对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AST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的优化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简单函数内联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常量折叠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 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结果只受传入参数影响的函数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分析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3718560"/>
            <a:ext cx="3368040" cy="28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4410710"/>
            <a:ext cx="5326380" cy="1874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1449070"/>
            <a:ext cx="5631180" cy="1866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58255" y="800735"/>
            <a:ext cx="42310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不可达代码块的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删除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代数化简，移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项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指令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合并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510" y="1433830"/>
            <a:ext cx="3604260" cy="18821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780" y="3900170"/>
            <a:ext cx="345948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8900" y="93980"/>
            <a:ext cx="39433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优化</a:t>
            </a: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90" y="800735"/>
            <a:ext cx="423100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针对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IR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的优化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gvn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公共子表达式消除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 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全局常量传播常量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折叠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8255" y="800735"/>
            <a:ext cx="423100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死代码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消除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移除不可达基本块，减少跳转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指令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循环变量的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分析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不动点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优化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4377055"/>
            <a:ext cx="2644140" cy="2164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70" y="4377055"/>
            <a:ext cx="2613660" cy="1859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1565910"/>
            <a:ext cx="2324100" cy="24079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50" y="1565910"/>
            <a:ext cx="2293620" cy="22936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295" y="1565910"/>
            <a:ext cx="2232660" cy="20650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330" y="1565910"/>
            <a:ext cx="2095500" cy="109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8900" y="93980"/>
            <a:ext cx="39433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优化</a:t>
            </a:r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90" y="800735"/>
            <a:ext cx="423100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针对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后端的优化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图着色寄存器分配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优化循环变量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mov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替换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ldr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窥孔优化，消除无用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str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和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mov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参数传递优化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490" y="3904615"/>
            <a:ext cx="42310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尝试过但失败了的优化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mem2reg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循环展开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大型函数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内联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1970" y="800735"/>
            <a:ext cx="42310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发现了但是未实现的优化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局部数组的外提，减少空间申请和赋值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操作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3570" y="1808480"/>
            <a:ext cx="4503420" cy="4785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61945"/>
            <a:ext cx="9144000" cy="1134110"/>
          </a:xfrm>
        </p:spPr>
        <p:txBody>
          <a:bodyPr/>
          <a:p>
            <a:pPr algn="ctr"/>
            <a:r>
              <a:rPr lang="zh-CN" altLang="en-US" sz="6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问答</a:t>
            </a:r>
            <a:r>
              <a:rPr lang="zh-CN" altLang="en-US" sz="6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环节</a:t>
            </a:r>
            <a:endParaRPr lang="zh-CN" altLang="en-US" sz="6000" b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1040" y="1012825"/>
            <a:ext cx="9144000" cy="534670"/>
          </a:xfrm>
        </p:spPr>
        <p:txBody>
          <a:bodyPr/>
          <a:p>
            <a:pPr marL="0" indent="0" algn="l">
              <a:buFont typeface="Arial" panose="020B0604020202020204" pitchFamily="34" charset="0"/>
            </a:pPr>
            <a:b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b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b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b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523365" y="1795145"/>
            <a:ext cx="9144000" cy="113411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答辩结束！谢谢</a:t>
            </a:r>
            <a:r>
              <a:rPr lang="zh-CN" altLang="en-US" sz="60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大家！</a:t>
            </a:r>
            <a:endParaRPr lang="zh-CN" altLang="en-US" sz="6000" b="1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14955" y="3416300"/>
            <a:ext cx="65608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感谢辅导员章老师！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感谢各位评委老师们！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感谢带我们入门编译器的优秀工程师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RonxBulld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！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感谢湖南大学何纪宏大佬！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感谢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openEuler Compiler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群组的大佬们！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感谢孙子平学长（清华大学静态分析硕士）！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感谢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毕昇编译器比赛群里面一起沟通交流的老师同学们！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感谢大赛举办方的支持！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WPS 演示</Application>
  <PresentationFormat>宽屏</PresentationFormat>
  <Paragraphs>147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Rounded MT Bold</vt:lpstr>
      <vt:lpstr>微软雅黑</vt:lpstr>
      <vt:lpstr>Calibri</vt:lpstr>
      <vt:lpstr>Arial Unicode MS</vt:lpstr>
      <vt:lpstr>Office 主题</vt:lpstr>
      <vt:lpstr>HydrogenCompiler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问答环节</vt:lpstr>
      <vt:lpstr>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邹仁</dc:creator>
  <cp:lastModifiedBy>邹仁</cp:lastModifiedBy>
  <cp:revision>88</cp:revision>
  <dcterms:created xsi:type="dcterms:W3CDTF">2022-08-21T00:48:00Z</dcterms:created>
  <dcterms:modified xsi:type="dcterms:W3CDTF">2022-08-22T09:06:47Z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4D445DBCFD2A471D94B9AB55A38629F9</vt:lpwstr>
  </property>
  <property fmtid="{D5CDD505-2E9C-101B-9397-08002B2CF9AE}" pid="3" name="KSOProductBuildVer">
    <vt:lpwstr>2052-11.1.0.11579</vt:lpwstr>
  </property>
</Properties>
</file>