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4" r:id="rId9"/>
    <p:sldId id="265" r:id="rId10"/>
    <p:sldId id="261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2BE5AE0D-3B0E-6C4F-F4EA-AA675246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6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234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0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61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65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09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43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46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3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2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0DE7D10E-2EFF-28C2-1FEB-2F9C7F87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E40A5F1-34A6-08AE-5F30-D52C156BB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B667351-0BEF-F115-E5B6-9DA986579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8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A9A3-79CD-DD1C-5025-7EDCB21E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Lab Material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0DE1D-DFA0-D492-A69E-7C0AF0AB9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K.R.Uthayan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8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"Checking environment variables..."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"Jenkins Home: $JENKINS_HOME"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"Workspace: $WORKSPACE“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values of some key environment variables in the Jenkins job.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"Starting backup..."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/backup/$(date +%F).tar.gz /data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"Backup successful."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"Backup failed."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 1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compressed backup of the /data directory and stores it in /backup with the current date as the filename.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"Cleaning up old files..."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/var/log -type f 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mtime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+30 -exec rm -f {} \;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"Cleanup successful."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"Cleanup failed."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 1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files in /var/log that are older than 30 days.</a:t>
            </a:r>
          </a:p>
        </p:txBody>
      </p:sp>
    </p:spTree>
    <p:extLst>
      <p:ext uri="{BB962C8B-B14F-4D97-AF65-F5344CB8AC3E}">
        <p14:creationId xmlns:p14="http://schemas.microsoft.com/office/powerpoint/2010/main" val="230331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"Checking for updates..."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 &amp;&amp;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upgrade -y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"System updated successfully."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"Update failed."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system packages.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Understanding Build, Test, and Deploy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Build: In Java,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command that compiles the .java files into bytecode (.class files). This is the build step.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Running tests can involve executing the Java program with specific test cases, or using a testing framework like JUnit.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Deploy: Deployment typically involves copying the compiled .class files to a directory where they can be executed, either on the same host or a remote host.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Setting Up the Jenkins Freestyle Project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Freestyle Project: In Jenkins, a Freestyle project allows you to define and execute a series of steps, including building, testing, and deploying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846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Java Program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HelloWorld 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9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for Jenkins Freestyle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Build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"Building the Java program..."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HelloWorld.java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"Build successful."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"Build failed."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2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for Jenkins Freestyle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200" b="1" dirty="0"/>
              <a:t>Step 2: Test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"Running the Java program..."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HelloWorld &gt; output.txt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grep -q "Hello, World!" output.txt; then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"Test passed."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"Test failed."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4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for Jenkins Freestyle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Deploy [locally]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"Deploying the application locally..."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HelloWorld.class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/path/to/deploy/directory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"Deployment successful."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"Deployment failed."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Deployment: The .class file is copied to a specific directory on the local machine.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Deployment: The .class file is copied to a remote machine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8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for Jenkins Freestyle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"Deploying the application to a remote host..."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HelloWorld.class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user@remote_host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:/path/to/deploy/directory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"Deployment to remote host successful."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"Deployment to remote host failed."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40911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for Jenkins Freestyle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Open Chrome Browser (Optional)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open the Chrome browser as part of your test (for example, to simulate end-user interaction or to check a deployment):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"Opening Chrome browser..."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google-chrome http://localhost:8080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"Chrome browser opened successfully."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"Failed to open Chrome browser."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9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"System Information:"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"Disk Usage:"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"Memory Usage:"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-m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basic system information, including kernel version, disk usage, and memory usage.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0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"Compiling Java files..."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bin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/*.java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0 ]; then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"Compilation successful."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"Compilation failed."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 1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Compiles Java files in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and outputs the results to a bin directory.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bin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/*.java: This command attempts to compile all Java files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directory, putting the compiled .class files in the bin directory.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then: Right after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command, this line checks if the compilation was successful by evaluating the exit status ($?).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"Compilation successful.": If the compilation was successful, this message is printed.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If the exit status is not 0 (meaning the compilation failed), the script executes the code under else.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"Compilation failed.": This message is printed if the compilation fails.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1: The script exits with a status of 1, which generally indicates an error.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$?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Is: This is a special variable in Unix-like systems (including Linux and macOS) that holds the exit status of the last command executed.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Represents: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command runs successfully, $? will have a value of 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command fails, $? will have a non-zero value (usually 1, but it can be other values depending on the command and the nature of the error).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[ $? -eq 0 ]; then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Is: This is a conditional statement in shell scripting that checks the exit status of the previous command.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0 ]: This checks if the value of $? is equal to 0, which means the previous command was successful.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 If the condition is true (i.e., if the previous command was successful), the commands following then will be executed.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3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"Running tests..."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in tests/*.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do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bash "$test"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[ $? -ne 0 ]; then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"Test $test failed."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"All tests passed."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all shell scripts in the tests directory, treating them as test cases. If any test fails, the build fails.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"Deploying application..."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./app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user@remote_server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:/var/www/html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$? -eq 0 ]; then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"Deployment successful."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echo "Deployment failed."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 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Deploys an application by copying files to a remote server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Copy Protocol. It allows you to securely transfer files between hosts over a network.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-r: Recursively copy entire directories. This is necessary when you want to copy a directory and all its contents.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./app: The source directory on your local machine that you want to copy. In this case, app is the directory containing your files.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user@remote_server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SSH credentials for the remote server where you want to copy the files.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The username on the remote server.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remote_server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hostname or IP address of the remote server.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/var/www/html: The destination directory on the remote server where the files will be copied. This directory is often used to serve web content, particularly on web servers like Apache or Nginx.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536-7759-860E-DADC-3CE09595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7531"/>
            <a:ext cx="10972800" cy="5543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7FC-F20E-878F-3CC9-98068E0A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1836"/>
            <a:ext cx="10972800" cy="53943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the Directory: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will copy the entire app directory from your local machine to the /var/www/html directory on the remote server.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-r flag ensures that all files and subdirectories inside app are also copied.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Scenario: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deploying a web application, this command will place your application files into the web server's document root (/var/www/html) on the remote server.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Permissions: Ensure that the user has the necessary permissions to write to the /var/www/html directory on the remote server. If not, you may need to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adjust permissions.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Access: Make sure you have SSH access to the remote server, and that you can log in with the credentials provided (i.e.,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user@remote_server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Specification (Optional): If the SSH server on the remote host listens on a non-default port (not 22), you can specify it with the -P flag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scp -r ./app user@192.168.1.100:/var/www/html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copy the app directory from your local machine to the /var/www/html directory on a remote server with the IP address 192.168.1.100, using the username user.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67618"/>
      </p:ext>
    </p:extLst>
  </p:cSld>
  <p:clrMapOvr>
    <a:masterClrMapping/>
  </p:clrMapOvr>
</p:sld>
</file>

<file path=ppt/theme/theme1.xml><?xml version="1.0" encoding="utf-8"?>
<a:theme xmlns:a="http://schemas.openxmlformats.org/drawingml/2006/main" name="SSN pres template - 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pres template - Final</Template>
  <TotalTime>3634</TotalTime>
  <Words>1726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Verdana</vt:lpstr>
      <vt:lpstr>SSN pres template - Final</vt:lpstr>
      <vt:lpstr>Full stack Lab Material</vt:lpstr>
      <vt:lpstr>Shell Scripts</vt:lpstr>
      <vt:lpstr>Shell Scripts</vt:lpstr>
      <vt:lpstr>Shell Scripts</vt:lpstr>
      <vt:lpstr>Shell Scripts</vt:lpstr>
      <vt:lpstr>Shell Scripts</vt:lpstr>
      <vt:lpstr>Shell Scripts</vt:lpstr>
      <vt:lpstr>Shell Scripts</vt:lpstr>
      <vt:lpstr>Shell Scripts</vt:lpstr>
      <vt:lpstr>Shell Scripts</vt:lpstr>
      <vt:lpstr>Shell Scripts</vt:lpstr>
      <vt:lpstr>Shell Scripts</vt:lpstr>
      <vt:lpstr>1. Understanding Build, Test, and Deploy</vt:lpstr>
      <vt:lpstr>3. Sample Java Program</vt:lpstr>
      <vt:lpstr>4. Shell Script for Jenkins Freestyle Project</vt:lpstr>
      <vt:lpstr>4. Shell Script for Jenkins Freestyle Project</vt:lpstr>
      <vt:lpstr>4. Shell Script for Jenkins Freestyle Project</vt:lpstr>
      <vt:lpstr>4. Shell Script for Jenkins Freestyle Project</vt:lpstr>
      <vt:lpstr>4. Shell Script for Jenkins Freestyle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Uthayan Kanni Rajendran</dc:creator>
  <cp:lastModifiedBy>Uthayan Kanni Rajendran</cp:lastModifiedBy>
  <cp:revision>143</cp:revision>
  <dcterms:created xsi:type="dcterms:W3CDTF">2024-02-19T06:23:27Z</dcterms:created>
  <dcterms:modified xsi:type="dcterms:W3CDTF">2024-08-13T08:46:49Z</dcterms:modified>
</cp:coreProperties>
</file>