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 K</a:t>
            </a:r>
            <a:endParaRPr dirty="0" sz="2400" lang="en-US"/>
          </a:p>
          <a:p>
            <a:r>
              <a:rPr dirty="0" sz="2400" lang="en-US"/>
              <a:t>REGISTER NO:  312211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9</a:t>
            </a:r>
            <a:endParaRPr dirty="0" sz="2400" lang="en-US"/>
          </a:p>
          <a:p>
            <a:r>
              <a:rPr dirty="0" sz="2400" lang="en-US"/>
              <a:t>DEPARTMENT:  B.COM(GENERAL)</a:t>
            </a:r>
          </a:p>
          <a:p>
            <a:r>
              <a:rPr dirty="0" sz="2400" lang="en-US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/>
              <a:t>TABLE 1- </a:t>
            </a:r>
            <a:r>
              <a:rPr b="1" dirty="0" lang="en-IN"/>
              <a:t>OVERALL  PERFORMANCE OF EMPLOYEES IN BUSINESS UNITS</a:t>
            </a:r>
          </a:p>
          <a:p>
            <a:r>
              <a:rPr dirty="0" lang="en-US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/>
              <a:t>TABLE 2- EMPLOYEE 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/>
              <a:t>performance 93 </a:t>
            </a:r>
            <a:r>
              <a:rPr dirty="0" sz="2400" lang="en-US"/>
              <a:t>category, with  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(2360 employees) and VERY HIGH (369 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73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Employee Status, Martial Status and Employee Type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425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5806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177 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93 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2360 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369 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233 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12 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6921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Dj Kishore</cp:lastModifiedBy>
  <dcterms:created xsi:type="dcterms:W3CDTF">2024-03-28T17:07:22Z</dcterms:created>
  <dcterms:modified xsi:type="dcterms:W3CDTF">2024-09-26T05:02:43Z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e257978c718449ceac22a337ea167af5</vt:lpwstr>
  </property>
</Properties>
</file>