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500108" y="3571875"/>
            <a:ext cx="783923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NM </a:t>
            </a:r>
            <a:r>
              <a:rPr dirty="0" sz="2400" lang="en-US"/>
              <a:t>507179DA197C4EFB7064CE228D0DE0D0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2024-03-26T21:07:22Z</dcterms:created>
  <dcterms:modified xsi:type="dcterms:W3CDTF">2024-09-16T05:37:11Z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628f59bed62346cc89d15015a6e3cc0f</vt:lpwstr>
  </property>
</Properties>
</file>