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0E892-CE3F-4EBC-BBC3-FB9E9E599EEA}" v="139" dt="2024-03-26T18:20:52.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navukkarasu Dhanapal" userId="4ee550c5-b20f-4b12-ae7f-41aa5acbe591" providerId="ADAL" clId="{C600E892-CE3F-4EBC-BBC3-FB9E9E599EEA}"/>
    <pc:docChg chg="undo redo custSel modSld">
      <pc:chgData name="Thirunavukkarasu Dhanapal" userId="4ee550c5-b20f-4b12-ae7f-41aa5acbe591" providerId="ADAL" clId="{C600E892-CE3F-4EBC-BBC3-FB9E9E599EEA}" dt="2024-03-26T18:20:52.282" v="1246"/>
      <pc:docMkLst>
        <pc:docMk/>
      </pc:docMkLst>
      <pc:sldChg chg="modSp mod">
        <pc:chgData name="Thirunavukkarasu Dhanapal" userId="4ee550c5-b20f-4b12-ae7f-41aa5acbe591" providerId="ADAL" clId="{C600E892-CE3F-4EBC-BBC3-FB9E9E599EEA}" dt="2024-03-25T17:30:39.346" v="1143" actId="20577"/>
        <pc:sldMkLst>
          <pc:docMk/>
          <pc:sldMk cId="3696947572" sldId="257"/>
        </pc:sldMkLst>
        <pc:spChg chg="mod">
          <ac:chgData name="Thirunavukkarasu Dhanapal" userId="4ee550c5-b20f-4b12-ae7f-41aa5acbe591" providerId="ADAL" clId="{C600E892-CE3F-4EBC-BBC3-FB9E9E599EEA}" dt="2024-03-25T17:30:39.346" v="1143" actId="20577"/>
          <ac:spMkLst>
            <pc:docMk/>
            <pc:sldMk cId="3696947572" sldId="257"/>
            <ac:spMk id="3" creationId="{A38B99D8-8707-5ABA-D30C-D54B9652043A}"/>
          </ac:spMkLst>
        </pc:spChg>
      </pc:sldChg>
      <pc:sldChg chg="addSp delSp modSp mod setBg">
        <pc:chgData name="Thirunavukkarasu Dhanapal" userId="4ee550c5-b20f-4b12-ae7f-41aa5acbe591" providerId="ADAL" clId="{C600E892-CE3F-4EBC-BBC3-FB9E9E599EEA}" dt="2024-03-26T18:19:13.894" v="1232"/>
        <pc:sldMkLst>
          <pc:docMk/>
          <pc:sldMk cId="950291936" sldId="258"/>
        </pc:sldMkLst>
        <pc:spChg chg="mod">
          <ac:chgData name="Thirunavukkarasu Dhanapal" userId="4ee550c5-b20f-4b12-ae7f-41aa5acbe591" providerId="ADAL" clId="{C600E892-CE3F-4EBC-BBC3-FB9E9E599EEA}" dt="2024-03-25T16:41:23.511" v="748" actId="2711"/>
          <ac:spMkLst>
            <pc:docMk/>
            <pc:sldMk cId="950291936" sldId="258"/>
            <ac:spMk id="2" creationId="{1A37877F-608B-25C2-7DB2-3B12E9560A55}"/>
          </ac:spMkLst>
        </pc:spChg>
        <pc:spChg chg="add del mod">
          <ac:chgData name="Thirunavukkarasu Dhanapal" userId="4ee550c5-b20f-4b12-ae7f-41aa5acbe591" providerId="ADAL" clId="{C600E892-CE3F-4EBC-BBC3-FB9E9E599EEA}" dt="2024-03-25T17:12:07.854" v="991" actId="2085"/>
          <ac:spMkLst>
            <pc:docMk/>
            <pc:sldMk cId="950291936" sldId="258"/>
            <ac:spMk id="3" creationId="{9246F67C-AC76-9115-903A-018CB112754A}"/>
          </ac:spMkLst>
        </pc:spChg>
        <pc:spChg chg="add mod">
          <ac:chgData name="Thirunavukkarasu Dhanapal" userId="4ee550c5-b20f-4b12-ae7f-41aa5acbe591" providerId="ADAL" clId="{C600E892-CE3F-4EBC-BBC3-FB9E9E599EEA}" dt="2024-03-26T03:28:16.495" v="1150" actId="1036"/>
          <ac:spMkLst>
            <pc:docMk/>
            <pc:sldMk cId="950291936" sldId="258"/>
            <ac:spMk id="4" creationId="{DEBD2E94-9063-111B-6241-7224502762EE}"/>
          </ac:spMkLst>
        </pc:spChg>
        <pc:spChg chg="add mod">
          <ac:chgData name="Thirunavukkarasu Dhanapal" userId="4ee550c5-b20f-4b12-ae7f-41aa5acbe591" providerId="ADAL" clId="{C600E892-CE3F-4EBC-BBC3-FB9E9E599EEA}" dt="2024-03-26T18:07:23.509" v="1158"/>
          <ac:spMkLst>
            <pc:docMk/>
            <pc:sldMk cId="950291936" sldId="258"/>
            <ac:spMk id="5" creationId="{E65AA047-21BB-F160-822D-70036C123235}"/>
          </ac:spMkLst>
        </pc:spChg>
        <pc:spChg chg="add mod">
          <ac:chgData name="Thirunavukkarasu Dhanapal" userId="4ee550c5-b20f-4b12-ae7f-41aa5acbe591" providerId="ADAL" clId="{C600E892-CE3F-4EBC-BBC3-FB9E9E599EEA}" dt="2024-03-26T18:11:03.363" v="1175"/>
          <ac:spMkLst>
            <pc:docMk/>
            <pc:sldMk cId="950291936" sldId="258"/>
            <ac:spMk id="7" creationId="{94A6C1C8-6155-9E59-50DA-093A37122390}"/>
          </ac:spMkLst>
        </pc:spChg>
        <pc:spChg chg="add mod">
          <ac:chgData name="Thirunavukkarasu Dhanapal" userId="4ee550c5-b20f-4b12-ae7f-41aa5acbe591" providerId="ADAL" clId="{C600E892-CE3F-4EBC-BBC3-FB9E9E599EEA}" dt="2024-03-26T18:12:47.782" v="1187"/>
          <ac:spMkLst>
            <pc:docMk/>
            <pc:sldMk cId="950291936" sldId="258"/>
            <ac:spMk id="8" creationId="{F7BF2A1C-9216-B74A-F624-6CA8B870AD3D}"/>
          </ac:spMkLst>
        </pc:spChg>
        <pc:spChg chg="add mod">
          <ac:chgData name="Thirunavukkarasu Dhanapal" userId="4ee550c5-b20f-4b12-ae7f-41aa5acbe591" providerId="ADAL" clId="{C600E892-CE3F-4EBC-BBC3-FB9E9E599EEA}" dt="2024-03-26T18:16:33.327" v="1216" actId="2085"/>
          <ac:spMkLst>
            <pc:docMk/>
            <pc:sldMk cId="950291936" sldId="258"/>
            <ac:spMk id="9" creationId="{4162E9F2-BB60-0F51-2123-11A4870EDD5C}"/>
          </ac:spMkLst>
        </pc:spChg>
        <pc:spChg chg="del">
          <ac:chgData name="Thirunavukkarasu Dhanapal" userId="4ee550c5-b20f-4b12-ae7f-41aa5acbe591" providerId="ADAL" clId="{C600E892-CE3F-4EBC-BBC3-FB9E9E599EEA}" dt="2024-03-25T14:57:03.289" v="52" actId="478"/>
          <ac:spMkLst>
            <pc:docMk/>
            <pc:sldMk cId="950291936" sldId="258"/>
            <ac:spMk id="9" creationId="{D0B88DE0-EC95-7502-CB37-CE8A47C4D572}"/>
          </ac:spMkLst>
        </pc:spChg>
        <pc:spChg chg="add mod">
          <ac:chgData name="Thirunavukkarasu Dhanapal" userId="4ee550c5-b20f-4b12-ae7f-41aa5acbe591" providerId="ADAL" clId="{C600E892-CE3F-4EBC-BBC3-FB9E9E599EEA}" dt="2024-03-26T18:16:24.329" v="1213"/>
          <ac:spMkLst>
            <pc:docMk/>
            <pc:sldMk cId="950291936" sldId="258"/>
            <ac:spMk id="10" creationId="{A5F166E0-440E-D0C2-DB26-2A1F3DC87215}"/>
          </ac:spMkLst>
        </pc:spChg>
        <pc:spChg chg="add del mod">
          <ac:chgData name="Thirunavukkarasu Dhanapal" userId="4ee550c5-b20f-4b12-ae7f-41aa5acbe591" providerId="ADAL" clId="{C600E892-CE3F-4EBC-BBC3-FB9E9E599EEA}" dt="2024-03-25T14:58:30.858" v="85" actId="478"/>
          <ac:spMkLst>
            <pc:docMk/>
            <pc:sldMk cId="950291936" sldId="258"/>
            <ac:spMk id="11" creationId="{60D8C0AB-5C5D-C7E4-FD7D-A8E9A9F7DD04}"/>
          </ac:spMkLst>
        </pc:spChg>
        <pc:spChg chg="add mod">
          <ac:chgData name="Thirunavukkarasu Dhanapal" userId="4ee550c5-b20f-4b12-ae7f-41aa5acbe591" providerId="ADAL" clId="{C600E892-CE3F-4EBC-BBC3-FB9E9E599EEA}" dt="2024-03-26T18:17:30.322" v="1220"/>
          <ac:spMkLst>
            <pc:docMk/>
            <pc:sldMk cId="950291936" sldId="258"/>
            <ac:spMk id="11" creationId="{95E6F0B0-BADA-6E1D-444F-D9F8F6D81071}"/>
          </ac:spMkLst>
        </pc:spChg>
        <pc:spChg chg="add mod">
          <ac:chgData name="Thirunavukkarasu Dhanapal" userId="4ee550c5-b20f-4b12-ae7f-41aa5acbe591" providerId="ADAL" clId="{C600E892-CE3F-4EBC-BBC3-FB9E9E599EEA}" dt="2024-03-26T18:18:51.498" v="1228"/>
          <ac:spMkLst>
            <pc:docMk/>
            <pc:sldMk cId="950291936" sldId="258"/>
            <ac:spMk id="12" creationId="{69E61A18-3790-578C-F6E3-11021DEC32F7}"/>
          </ac:spMkLst>
        </pc:spChg>
        <pc:spChg chg="add mod">
          <ac:chgData name="Thirunavukkarasu Dhanapal" userId="4ee550c5-b20f-4b12-ae7f-41aa5acbe591" providerId="ADAL" clId="{C600E892-CE3F-4EBC-BBC3-FB9E9E599EEA}" dt="2024-03-26T18:19:13.894" v="1232"/>
          <ac:spMkLst>
            <pc:docMk/>
            <pc:sldMk cId="950291936" sldId="258"/>
            <ac:spMk id="14" creationId="{39DF733B-CBD9-8354-106A-2433254E2474}"/>
          </ac:spMkLst>
        </pc:spChg>
        <pc:spChg chg="add del mod">
          <ac:chgData name="Thirunavukkarasu Dhanapal" userId="4ee550c5-b20f-4b12-ae7f-41aa5acbe591" providerId="ADAL" clId="{C600E892-CE3F-4EBC-BBC3-FB9E9E599EEA}" dt="2024-03-25T15:13:37.122" v="153" actId="478"/>
          <ac:spMkLst>
            <pc:docMk/>
            <pc:sldMk cId="950291936" sldId="258"/>
            <ac:spMk id="20" creationId="{AE621A0A-6EED-B79A-82AE-3F9AA4859833}"/>
          </ac:spMkLst>
        </pc:spChg>
        <pc:spChg chg="add mod">
          <ac:chgData name="Thirunavukkarasu Dhanapal" userId="4ee550c5-b20f-4b12-ae7f-41aa5acbe591" providerId="ADAL" clId="{C600E892-CE3F-4EBC-BBC3-FB9E9E599EEA}" dt="2024-03-25T15:14:07.071" v="156" actId="1076"/>
          <ac:spMkLst>
            <pc:docMk/>
            <pc:sldMk cId="950291936" sldId="258"/>
            <ac:spMk id="21" creationId="{33E7C445-6CF7-12D0-3104-BA42706AA8F7}"/>
          </ac:spMkLst>
        </pc:spChg>
        <pc:spChg chg="add mod">
          <ac:chgData name="Thirunavukkarasu Dhanapal" userId="4ee550c5-b20f-4b12-ae7f-41aa5acbe591" providerId="ADAL" clId="{C600E892-CE3F-4EBC-BBC3-FB9E9E599EEA}" dt="2024-03-25T15:32:08.818" v="234" actId="1076"/>
          <ac:spMkLst>
            <pc:docMk/>
            <pc:sldMk cId="950291936" sldId="258"/>
            <ac:spMk id="22" creationId="{222A8132-E461-1481-F64B-7DE0BB11880C}"/>
          </ac:spMkLst>
        </pc:spChg>
        <pc:spChg chg="add mod">
          <ac:chgData name="Thirunavukkarasu Dhanapal" userId="4ee550c5-b20f-4b12-ae7f-41aa5acbe591" providerId="ADAL" clId="{C600E892-CE3F-4EBC-BBC3-FB9E9E599EEA}" dt="2024-03-25T17:10:38.933" v="983"/>
          <ac:spMkLst>
            <pc:docMk/>
            <pc:sldMk cId="950291936" sldId="258"/>
            <ac:spMk id="23" creationId="{0F3BB62B-C78D-7CF1-FE97-A9BFFF706848}"/>
          </ac:spMkLst>
        </pc:spChg>
        <pc:spChg chg="add mod">
          <ac:chgData name="Thirunavukkarasu Dhanapal" userId="4ee550c5-b20f-4b12-ae7f-41aa5acbe591" providerId="ADAL" clId="{C600E892-CE3F-4EBC-BBC3-FB9E9E599EEA}" dt="2024-03-25T15:33:41.010" v="244" actId="1076"/>
          <ac:spMkLst>
            <pc:docMk/>
            <pc:sldMk cId="950291936" sldId="258"/>
            <ac:spMk id="24" creationId="{6DA938CF-6814-D886-B327-C408F72C5591}"/>
          </ac:spMkLst>
        </pc:spChg>
        <pc:spChg chg="add del mod">
          <ac:chgData name="Thirunavukkarasu Dhanapal" userId="4ee550c5-b20f-4b12-ae7f-41aa5acbe591" providerId="ADAL" clId="{C600E892-CE3F-4EBC-BBC3-FB9E9E599EEA}" dt="2024-03-25T15:50:29.376" v="341" actId="21"/>
          <ac:spMkLst>
            <pc:docMk/>
            <pc:sldMk cId="950291936" sldId="258"/>
            <ac:spMk id="25" creationId="{445778DA-73EE-24DF-D618-EB3A6381D2BA}"/>
          </ac:spMkLst>
        </pc:spChg>
        <pc:spChg chg="add del mod">
          <ac:chgData name="Thirunavukkarasu Dhanapal" userId="4ee550c5-b20f-4b12-ae7f-41aa5acbe591" providerId="ADAL" clId="{C600E892-CE3F-4EBC-BBC3-FB9E9E599EEA}" dt="2024-03-25T15:28:45.130" v="219" actId="478"/>
          <ac:spMkLst>
            <pc:docMk/>
            <pc:sldMk cId="950291936" sldId="258"/>
            <ac:spMk id="26" creationId="{FC2A46F8-A919-CA42-83EC-830B9BC39D66}"/>
          </ac:spMkLst>
        </pc:spChg>
        <pc:spChg chg="add del mod">
          <ac:chgData name="Thirunavukkarasu Dhanapal" userId="4ee550c5-b20f-4b12-ae7f-41aa5acbe591" providerId="ADAL" clId="{C600E892-CE3F-4EBC-BBC3-FB9E9E599EEA}" dt="2024-03-25T15:33:12.986" v="240" actId="478"/>
          <ac:spMkLst>
            <pc:docMk/>
            <pc:sldMk cId="950291936" sldId="258"/>
            <ac:spMk id="27" creationId="{9B8F8B58-FF6B-C408-57C0-1884D8AD4D5C}"/>
          </ac:spMkLst>
        </pc:spChg>
        <pc:spChg chg="add mod">
          <ac:chgData name="Thirunavukkarasu Dhanapal" userId="4ee550c5-b20f-4b12-ae7f-41aa5acbe591" providerId="ADAL" clId="{C600E892-CE3F-4EBC-BBC3-FB9E9E599EEA}" dt="2024-03-25T15:35:11.414" v="250" actId="1076"/>
          <ac:spMkLst>
            <pc:docMk/>
            <pc:sldMk cId="950291936" sldId="258"/>
            <ac:spMk id="28" creationId="{9AFB1CA7-C83C-10EB-2110-C034075D00F7}"/>
          </ac:spMkLst>
        </pc:spChg>
        <pc:spChg chg="add mod">
          <ac:chgData name="Thirunavukkarasu Dhanapal" userId="4ee550c5-b20f-4b12-ae7f-41aa5acbe591" providerId="ADAL" clId="{C600E892-CE3F-4EBC-BBC3-FB9E9E599EEA}" dt="2024-03-25T15:32:44.749" v="237" actId="767"/>
          <ac:spMkLst>
            <pc:docMk/>
            <pc:sldMk cId="950291936" sldId="258"/>
            <ac:spMk id="29" creationId="{335B1299-4D9A-4EFC-373D-7130C2717CC1}"/>
          </ac:spMkLst>
        </pc:spChg>
        <pc:spChg chg="add mod">
          <ac:chgData name="Thirunavukkarasu Dhanapal" userId="4ee550c5-b20f-4b12-ae7f-41aa5acbe591" providerId="ADAL" clId="{C600E892-CE3F-4EBC-BBC3-FB9E9E599EEA}" dt="2024-03-25T17:15:05.210" v="1016"/>
          <ac:spMkLst>
            <pc:docMk/>
            <pc:sldMk cId="950291936" sldId="258"/>
            <ac:spMk id="30" creationId="{BE5A73CF-853E-3AED-13A7-51504F5921F5}"/>
          </ac:spMkLst>
        </pc:spChg>
        <pc:spChg chg="add mod">
          <ac:chgData name="Thirunavukkarasu Dhanapal" userId="4ee550c5-b20f-4b12-ae7f-41aa5acbe591" providerId="ADAL" clId="{C600E892-CE3F-4EBC-BBC3-FB9E9E599EEA}" dt="2024-03-25T15:41:22.890" v="286" actId="947"/>
          <ac:spMkLst>
            <pc:docMk/>
            <pc:sldMk cId="950291936" sldId="258"/>
            <ac:spMk id="31" creationId="{3D20BFFC-BA7B-E93D-B84B-E20E3378DB4E}"/>
          </ac:spMkLst>
        </pc:spChg>
        <pc:spChg chg="add mod">
          <ac:chgData name="Thirunavukkarasu Dhanapal" userId="4ee550c5-b20f-4b12-ae7f-41aa5acbe591" providerId="ADAL" clId="{C600E892-CE3F-4EBC-BBC3-FB9E9E599EEA}" dt="2024-03-25T15:38:08.804" v="271" actId="1076"/>
          <ac:spMkLst>
            <pc:docMk/>
            <pc:sldMk cId="950291936" sldId="258"/>
            <ac:spMk id="32" creationId="{FFCB327D-29F0-5FD7-CA4F-89FF95524537}"/>
          </ac:spMkLst>
        </pc:spChg>
        <pc:spChg chg="add mod">
          <ac:chgData name="Thirunavukkarasu Dhanapal" userId="4ee550c5-b20f-4b12-ae7f-41aa5acbe591" providerId="ADAL" clId="{C600E892-CE3F-4EBC-BBC3-FB9E9E599EEA}" dt="2024-03-25T15:45:48.624" v="310" actId="1076"/>
          <ac:spMkLst>
            <pc:docMk/>
            <pc:sldMk cId="950291936" sldId="258"/>
            <ac:spMk id="33" creationId="{52F70ABD-8456-E04E-121B-CB8040ADB093}"/>
          </ac:spMkLst>
        </pc:spChg>
        <pc:spChg chg="add del mod">
          <ac:chgData name="Thirunavukkarasu Dhanapal" userId="4ee550c5-b20f-4b12-ae7f-41aa5acbe591" providerId="ADAL" clId="{C600E892-CE3F-4EBC-BBC3-FB9E9E599EEA}" dt="2024-03-25T15:43:51.254" v="292" actId="1076"/>
          <ac:spMkLst>
            <pc:docMk/>
            <pc:sldMk cId="950291936" sldId="258"/>
            <ac:spMk id="34" creationId="{5D8F7A13-7716-8A7E-12E9-72703646F3BC}"/>
          </ac:spMkLst>
        </pc:spChg>
        <pc:spChg chg="add del mod">
          <ac:chgData name="Thirunavukkarasu Dhanapal" userId="4ee550c5-b20f-4b12-ae7f-41aa5acbe591" providerId="ADAL" clId="{C600E892-CE3F-4EBC-BBC3-FB9E9E599EEA}" dt="2024-03-25T15:45:03.863" v="307"/>
          <ac:spMkLst>
            <pc:docMk/>
            <pc:sldMk cId="950291936" sldId="258"/>
            <ac:spMk id="35" creationId="{6B181340-0D2E-8837-2C3A-BB96C3C0D278}"/>
          </ac:spMkLst>
        </pc:spChg>
        <pc:spChg chg="add mod">
          <ac:chgData name="Thirunavukkarasu Dhanapal" userId="4ee550c5-b20f-4b12-ae7f-41aa5acbe591" providerId="ADAL" clId="{C600E892-CE3F-4EBC-BBC3-FB9E9E599EEA}" dt="2024-03-25T15:46:23.701" v="313" actId="1076"/>
          <ac:spMkLst>
            <pc:docMk/>
            <pc:sldMk cId="950291936" sldId="258"/>
            <ac:spMk id="36" creationId="{C34DEA74-5219-2FFA-A14D-22D4B86B5890}"/>
          </ac:spMkLst>
        </pc:spChg>
        <pc:spChg chg="add mod">
          <ac:chgData name="Thirunavukkarasu Dhanapal" userId="4ee550c5-b20f-4b12-ae7f-41aa5acbe591" providerId="ADAL" clId="{C600E892-CE3F-4EBC-BBC3-FB9E9E599EEA}" dt="2024-03-25T15:47:19.777" v="317"/>
          <ac:spMkLst>
            <pc:docMk/>
            <pc:sldMk cId="950291936" sldId="258"/>
            <ac:spMk id="37" creationId="{68A86524-D50B-7594-F61F-B2D1E3122383}"/>
          </ac:spMkLst>
        </pc:spChg>
        <pc:spChg chg="add mod">
          <ac:chgData name="Thirunavukkarasu Dhanapal" userId="4ee550c5-b20f-4b12-ae7f-41aa5acbe591" providerId="ADAL" clId="{C600E892-CE3F-4EBC-BBC3-FB9E9E599EEA}" dt="2024-03-25T15:47:50.964" v="321"/>
          <ac:spMkLst>
            <pc:docMk/>
            <pc:sldMk cId="950291936" sldId="258"/>
            <ac:spMk id="38" creationId="{E2E1FB89-2885-B078-BE9A-43B578EA56EC}"/>
          </ac:spMkLst>
        </pc:spChg>
        <pc:spChg chg="add mod">
          <ac:chgData name="Thirunavukkarasu Dhanapal" userId="4ee550c5-b20f-4b12-ae7f-41aa5acbe591" providerId="ADAL" clId="{C600E892-CE3F-4EBC-BBC3-FB9E9E599EEA}" dt="2024-03-25T15:48:21.586" v="325"/>
          <ac:spMkLst>
            <pc:docMk/>
            <pc:sldMk cId="950291936" sldId="258"/>
            <ac:spMk id="39" creationId="{E0693488-A20B-629B-376A-65A6F664C9DA}"/>
          </ac:spMkLst>
        </pc:spChg>
        <pc:spChg chg="add mod">
          <ac:chgData name="Thirunavukkarasu Dhanapal" userId="4ee550c5-b20f-4b12-ae7f-41aa5acbe591" providerId="ADAL" clId="{C600E892-CE3F-4EBC-BBC3-FB9E9E599EEA}" dt="2024-03-25T15:49:05.976" v="331" actId="1076"/>
          <ac:spMkLst>
            <pc:docMk/>
            <pc:sldMk cId="950291936" sldId="258"/>
            <ac:spMk id="40" creationId="{E3328EFB-1533-C4CC-F2FA-16B663C3991C}"/>
          </ac:spMkLst>
        </pc:spChg>
        <pc:spChg chg="add mod">
          <ac:chgData name="Thirunavukkarasu Dhanapal" userId="4ee550c5-b20f-4b12-ae7f-41aa5acbe591" providerId="ADAL" clId="{C600E892-CE3F-4EBC-BBC3-FB9E9E599EEA}" dt="2024-03-25T16:00:46.352" v="413" actId="1076"/>
          <ac:spMkLst>
            <pc:docMk/>
            <pc:sldMk cId="950291936" sldId="258"/>
            <ac:spMk id="41" creationId="{571531CE-1E85-AD0A-39DC-911237878B03}"/>
          </ac:spMkLst>
        </pc:spChg>
        <pc:spChg chg="add mod">
          <ac:chgData name="Thirunavukkarasu Dhanapal" userId="4ee550c5-b20f-4b12-ae7f-41aa5acbe591" providerId="ADAL" clId="{C600E892-CE3F-4EBC-BBC3-FB9E9E599EEA}" dt="2024-03-25T16:00:10.044" v="410" actId="1076"/>
          <ac:spMkLst>
            <pc:docMk/>
            <pc:sldMk cId="950291936" sldId="258"/>
            <ac:spMk id="42" creationId="{EB4C849F-CD38-6EC4-6485-5F41741BBDA4}"/>
          </ac:spMkLst>
        </pc:spChg>
        <pc:spChg chg="add del mod">
          <ac:chgData name="Thirunavukkarasu Dhanapal" userId="4ee550c5-b20f-4b12-ae7f-41aa5acbe591" providerId="ADAL" clId="{C600E892-CE3F-4EBC-BBC3-FB9E9E599EEA}" dt="2024-03-25T15:50:21.593" v="340"/>
          <ac:spMkLst>
            <pc:docMk/>
            <pc:sldMk cId="950291936" sldId="258"/>
            <ac:spMk id="43" creationId="{CCAD1309-E0F2-294A-1ED7-E1D7C09937B8}"/>
          </ac:spMkLst>
        </pc:spChg>
        <pc:spChg chg="add del mod">
          <ac:chgData name="Thirunavukkarasu Dhanapal" userId="4ee550c5-b20f-4b12-ae7f-41aa5acbe591" providerId="ADAL" clId="{C600E892-CE3F-4EBC-BBC3-FB9E9E599EEA}" dt="2024-03-25T15:50:21.593" v="338" actId="478"/>
          <ac:spMkLst>
            <pc:docMk/>
            <pc:sldMk cId="950291936" sldId="258"/>
            <ac:spMk id="44" creationId="{8D42832F-90D2-B02E-176D-BD01959E9FE2}"/>
          </ac:spMkLst>
        </pc:spChg>
        <pc:spChg chg="add mod">
          <ac:chgData name="Thirunavukkarasu Dhanapal" userId="4ee550c5-b20f-4b12-ae7f-41aa5acbe591" providerId="ADAL" clId="{C600E892-CE3F-4EBC-BBC3-FB9E9E599EEA}" dt="2024-03-25T15:59:50.772" v="409" actId="1076"/>
          <ac:spMkLst>
            <pc:docMk/>
            <pc:sldMk cId="950291936" sldId="258"/>
            <ac:spMk id="46" creationId="{18936FEA-8F14-33D0-9FDC-2A2F289BC21E}"/>
          </ac:spMkLst>
        </pc:spChg>
        <pc:spChg chg="add mod">
          <ac:chgData name="Thirunavukkarasu Dhanapal" userId="4ee550c5-b20f-4b12-ae7f-41aa5acbe591" providerId="ADAL" clId="{C600E892-CE3F-4EBC-BBC3-FB9E9E599EEA}" dt="2024-03-25T16:00:32.492" v="412" actId="1076"/>
          <ac:spMkLst>
            <pc:docMk/>
            <pc:sldMk cId="950291936" sldId="258"/>
            <ac:spMk id="48" creationId="{C3A5D507-E2D4-87A5-7164-62D5A900D1AA}"/>
          </ac:spMkLst>
        </pc:spChg>
        <pc:spChg chg="add mod">
          <ac:chgData name="Thirunavukkarasu Dhanapal" userId="4ee550c5-b20f-4b12-ae7f-41aa5acbe591" providerId="ADAL" clId="{C600E892-CE3F-4EBC-BBC3-FB9E9E599EEA}" dt="2024-03-25T16:01:38.619" v="431" actId="1076"/>
          <ac:spMkLst>
            <pc:docMk/>
            <pc:sldMk cId="950291936" sldId="258"/>
            <ac:spMk id="50" creationId="{D370A4D3-5F85-EEC5-8773-1224234B58E0}"/>
          </ac:spMkLst>
        </pc:spChg>
        <pc:spChg chg="add mod">
          <ac:chgData name="Thirunavukkarasu Dhanapal" userId="4ee550c5-b20f-4b12-ae7f-41aa5acbe591" providerId="ADAL" clId="{C600E892-CE3F-4EBC-BBC3-FB9E9E599EEA}" dt="2024-03-25T16:05:28.005" v="478" actId="1076"/>
          <ac:spMkLst>
            <pc:docMk/>
            <pc:sldMk cId="950291936" sldId="258"/>
            <ac:spMk id="51" creationId="{2120D31D-658A-790A-836A-F04035466CA8}"/>
          </ac:spMkLst>
        </pc:spChg>
        <pc:spChg chg="add mod">
          <ac:chgData name="Thirunavukkarasu Dhanapal" userId="4ee550c5-b20f-4b12-ae7f-41aa5acbe591" providerId="ADAL" clId="{C600E892-CE3F-4EBC-BBC3-FB9E9E599EEA}" dt="2024-03-25T16:10:15.069" v="516" actId="1076"/>
          <ac:spMkLst>
            <pc:docMk/>
            <pc:sldMk cId="950291936" sldId="258"/>
            <ac:spMk id="52" creationId="{D663FB0E-FAF8-153C-A69C-4B3FF4CC9DC4}"/>
          </ac:spMkLst>
        </pc:spChg>
        <pc:spChg chg="add mod">
          <ac:chgData name="Thirunavukkarasu Dhanapal" userId="4ee550c5-b20f-4b12-ae7f-41aa5acbe591" providerId="ADAL" clId="{C600E892-CE3F-4EBC-BBC3-FB9E9E599EEA}" dt="2024-03-25T16:11:14.453" v="522" actId="1076"/>
          <ac:spMkLst>
            <pc:docMk/>
            <pc:sldMk cId="950291936" sldId="258"/>
            <ac:spMk id="53" creationId="{B9282D9D-B1F5-59A5-0651-955FBB756FC9}"/>
          </ac:spMkLst>
        </pc:spChg>
        <pc:spChg chg="add mod">
          <ac:chgData name="Thirunavukkarasu Dhanapal" userId="4ee550c5-b20f-4b12-ae7f-41aa5acbe591" providerId="ADAL" clId="{C600E892-CE3F-4EBC-BBC3-FB9E9E599EEA}" dt="2024-03-25T16:10:46.186" v="519" actId="1076"/>
          <ac:spMkLst>
            <pc:docMk/>
            <pc:sldMk cId="950291936" sldId="258"/>
            <ac:spMk id="54" creationId="{3B618A80-77DB-AE51-6071-F6D227686D3A}"/>
          </ac:spMkLst>
        </pc:spChg>
        <pc:spChg chg="add mod">
          <ac:chgData name="Thirunavukkarasu Dhanapal" userId="4ee550c5-b20f-4b12-ae7f-41aa5acbe591" providerId="ADAL" clId="{C600E892-CE3F-4EBC-BBC3-FB9E9E599EEA}" dt="2024-03-25T16:02:47.584" v="440"/>
          <ac:spMkLst>
            <pc:docMk/>
            <pc:sldMk cId="950291936" sldId="258"/>
            <ac:spMk id="55" creationId="{5C5794E0-351C-4D91-8891-E020236241A3}"/>
          </ac:spMkLst>
        </pc:spChg>
        <pc:spChg chg="add mod">
          <ac:chgData name="Thirunavukkarasu Dhanapal" userId="4ee550c5-b20f-4b12-ae7f-41aa5acbe591" providerId="ADAL" clId="{C600E892-CE3F-4EBC-BBC3-FB9E9E599EEA}" dt="2024-03-25T16:02:56.042" v="443" actId="1076"/>
          <ac:spMkLst>
            <pc:docMk/>
            <pc:sldMk cId="950291936" sldId="258"/>
            <ac:spMk id="56" creationId="{A24303F2-2C53-19D9-56AD-6D609C811D5F}"/>
          </ac:spMkLst>
        </pc:spChg>
        <pc:spChg chg="add mod">
          <ac:chgData name="Thirunavukkarasu Dhanapal" userId="4ee550c5-b20f-4b12-ae7f-41aa5acbe591" providerId="ADAL" clId="{C600E892-CE3F-4EBC-BBC3-FB9E9E599EEA}" dt="2024-03-25T16:11:33.592" v="524" actId="1076"/>
          <ac:spMkLst>
            <pc:docMk/>
            <pc:sldMk cId="950291936" sldId="258"/>
            <ac:spMk id="57" creationId="{CCCCC37C-B5C8-9BF0-C746-D6ED1DF7F57A}"/>
          </ac:spMkLst>
        </pc:spChg>
        <pc:spChg chg="add mod">
          <ac:chgData name="Thirunavukkarasu Dhanapal" userId="4ee550c5-b20f-4b12-ae7f-41aa5acbe591" providerId="ADAL" clId="{C600E892-CE3F-4EBC-BBC3-FB9E9E599EEA}" dt="2024-03-25T16:14:43.453" v="540" actId="1076"/>
          <ac:spMkLst>
            <pc:docMk/>
            <pc:sldMk cId="950291936" sldId="258"/>
            <ac:spMk id="58" creationId="{732DAA6C-087A-8CF7-692C-AE0AA218327F}"/>
          </ac:spMkLst>
        </pc:spChg>
        <pc:spChg chg="add mod">
          <ac:chgData name="Thirunavukkarasu Dhanapal" userId="4ee550c5-b20f-4b12-ae7f-41aa5acbe591" providerId="ADAL" clId="{C600E892-CE3F-4EBC-BBC3-FB9E9E599EEA}" dt="2024-03-25T16:05:39.881" v="479" actId="1076"/>
          <ac:spMkLst>
            <pc:docMk/>
            <pc:sldMk cId="950291936" sldId="258"/>
            <ac:spMk id="60" creationId="{B361C8C2-1C94-E5C0-E386-491FE6D84B29}"/>
          </ac:spMkLst>
        </pc:spChg>
        <pc:spChg chg="add mod">
          <ac:chgData name="Thirunavukkarasu Dhanapal" userId="4ee550c5-b20f-4b12-ae7f-41aa5acbe591" providerId="ADAL" clId="{C600E892-CE3F-4EBC-BBC3-FB9E9E599EEA}" dt="2024-03-25T16:10:20.669" v="517" actId="1076"/>
          <ac:spMkLst>
            <pc:docMk/>
            <pc:sldMk cId="950291936" sldId="258"/>
            <ac:spMk id="62" creationId="{56322A2C-EDD8-D48F-8165-0354EDF6BDF9}"/>
          </ac:spMkLst>
        </pc:spChg>
        <pc:spChg chg="add mod">
          <ac:chgData name="Thirunavukkarasu Dhanapal" userId="4ee550c5-b20f-4b12-ae7f-41aa5acbe591" providerId="ADAL" clId="{C600E892-CE3F-4EBC-BBC3-FB9E9E599EEA}" dt="2024-03-25T16:11:06.769" v="521" actId="1076"/>
          <ac:spMkLst>
            <pc:docMk/>
            <pc:sldMk cId="950291936" sldId="258"/>
            <ac:spMk id="1024" creationId="{291C6D23-FFDB-A5F2-E088-EC25415537E5}"/>
          </ac:spMkLst>
        </pc:spChg>
        <pc:spChg chg="add mod">
          <ac:chgData name="Thirunavukkarasu Dhanapal" userId="4ee550c5-b20f-4b12-ae7f-41aa5acbe591" providerId="ADAL" clId="{C600E892-CE3F-4EBC-BBC3-FB9E9E599EEA}" dt="2024-03-25T16:11:21.156" v="523" actId="1076"/>
          <ac:spMkLst>
            <pc:docMk/>
            <pc:sldMk cId="950291936" sldId="258"/>
            <ac:spMk id="1027" creationId="{64AC8350-F9C5-2CEC-CAE2-0705145C1F6E}"/>
          </ac:spMkLst>
        </pc:spChg>
        <pc:spChg chg="add mod">
          <ac:chgData name="Thirunavukkarasu Dhanapal" userId="4ee550c5-b20f-4b12-ae7f-41aa5acbe591" providerId="ADAL" clId="{C600E892-CE3F-4EBC-BBC3-FB9E9E599EEA}" dt="2024-03-25T16:14:14.725" v="538" actId="1076"/>
          <ac:spMkLst>
            <pc:docMk/>
            <pc:sldMk cId="950291936" sldId="258"/>
            <ac:spMk id="1029" creationId="{4A564AA8-1CAF-3DFA-A778-25F98BDF0E24}"/>
          </ac:spMkLst>
        </pc:spChg>
        <pc:spChg chg="add mod">
          <ac:chgData name="Thirunavukkarasu Dhanapal" userId="4ee550c5-b20f-4b12-ae7f-41aa5acbe591" providerId="ADAL" clId="{C600E892-CE3F-4EBC-BBC3-FB9E9E599EEA}" dt="2024-03-25T16:15:26.953" v="550" actId="1076"/>
          <ac:spMkLst>
            <pc:docMk/>
            <pc:sldMk cId="950291936" sldId="258"/>
            <ac:spMk id="1031" creationId="{8F81C025-BDC2-D681-4612-38C71016256F}"/>
          </ac:spMkLst>
        </pc:spChg>
        <pc:spChg chg="add mod">
          <ac:chgData name="Thirunavukkarasu Dhanapal" userId="4ee550c5-b20f-4b12-ae7f-41aa5acbe591" providerId="ADAL" clId="{C600E892-CE3F-4EBC-BBC3-FB9E9E599EEA}" dt="2024-03-25T16:15:49.068" v="555" actId="1076"/>
          <ac:spMkLst>
            <pc:docMk/>
            <pc:sldMk cId="950291936" sldId="258"/>
            <ac:spMk id="1032" creationId="{D31EA023-7D27-08CA-3311-2C0A00621004}"/>
          </ac:spMkLst>
        </pc:spChg>
        <pc:spChg chg="add mod">
          <ac:chgData name="Thirunavukkarasu Dhanapal" userId="4ee550c5-b20f-4b12-ae7f-41aa5acbe591" providerId="ADAL" clId="{C600E892-CE3F-4EBC-BBC3-FB9E9E599EEA}" dt="2024-03-25T16:18:47.138" v="586" actId="1076"/>
          <ac:spMkLst>
            <pc:docMk/>
            <pc:sldMk cId="950291936" sldId="258"/>
            <ac:spMk id="1033" creationId="{F3702E92-E179-4D0F-617D-44728DE95CAA}"/>
          </ac:spMkLst>
        </pc:spChg>
        <pc:spChg chg="add mod">
          <ac:chgData name="Thirunavukkarasu Dhanapal" userId="4ee550c5-b20f-4b12-ae7f-41aa5acbe591" providerId="ADAL" clId="{C600E892-CE3F-4EBC-BBC3-FB9E9E599EEA}" dt="2024-03-25T16:15:58.348" v="556"/>
          <ac:spMkLst>
            <pc:docMk/>
            <pc:sldMk cId="950291936" sldId="258"/>
            <ac:spMk id="1034" creationId="{1BBB92AC-5546-6454-9CF8-614B75341B17}"/>
          </ac:spMkLst>
        </pc:spChg>
        <pc:spChg chg="add mod">
          <ac:chgData name="Thirunavukkarasu Dhanapal" userId="4ee550c5-b20f-4b12-ae7f-41aa5acbe591" providerId="ADAL" clId="{C600E892-CE3F-4EBC-BBC3-FB9E9E599EEA}" dt="2024-03-25T16:16:53.545" v="574" actId="1076"/>
          <ac:spMkLst>
            <pc:docMk/>
            <pc:sldMk cId="950291936" sldId="258"/>
            <ac:spMk id="1036" creationId="{0B779BDB-2411-B29B-472E-78CE590C82BB}"/>
          </ac:spMkLst>
        </pc:spChg>
        <pc:spChg chg="add mod">
          <ac:chgData name="Thirunavukkarasu Dhanapal" userId="4ee550c5-b20f-4b12-ae7f-41aa5acbe591" providerId="ADAL" clId="{C600E892-CE3F-4EBC-BBC3-FB9E9E599EEA}" dt="2024-03-25T16:19:45.886" v="593" actId="1076"/>
          <ac:spMkLst>
            <pc:docMk/>
            <pc:sldMk cId="950291936" sldId="258"/>
            <ac:spMk id="1037" creationId="{C0585801-5DD3-30F8-DEB9-FCAD255753F5}"/>
          </ac:spMkLst>
        </pc:spChg>
        <pc:spChg chg="add mod">
          <ac:chgData name="Thirunavukkarasu Dhanapal" userId="4ee550c5-b20f-4b12-ae7f-41aa5acbe591" providerId="ADAL" clId="{C600E892-CE3F-4EBC-BBC3-FB9E9E599EEA}" dt="2024-03-25T16:23:00.797" v="614" actId="1076"/>
          <ac:spMkLst>
            <pc:docMk/>
            <pc:sldMk cId="950291936" sldId="258"/>
            <ac:spMk id="1038" creationId="{E4088323-2969-9460-62A7-D879F7FCB509}"/>
          </ac:spMkLst>
        </pc:spChg>
        <pc:spChg chg="add mod">
          <ac:chgData name="Thirunavukkarasu Dhanapal" userId="4ee550c5-b20f-4b12-ae7f-41aa5acbe591" providerId="ADAL" clId="{C600E892-CE3F-4EBC-BBC3-FB9E9E599EEA}" dt="2024-03-25T16:23:26.354" v="616" actId="1076"/>
          <ac:spMkLst>
            <pc:docMk/>
            <pc:sldMk cId="950291936" sldId="258"/>
            <ac:spMk id="1039" creationId="{E819B17A-77B8-B1F7-36E3-5309DAEA9AB2}"/>
          </ac:spMkLst>
        </pc:spChg>
        <pc:spChg chg="add del mod">
          <ac:chgData name="Thirunavukkarasu Dhanapal" userId="4ee550c5-b20f-4b12-ae7f-41aa5acbe591" providerId="ADAL" clId="{C600E892-CE3F-4EBC-BBC3-FB9E9E599EEA}" dt="2024-03-25T16:24:18.884" v="623" actId="478"/>
          <ac:spMkLst>
            <pc:docMk/>
            <pc:sldMk cId="950291936" sldId="258"/>
            <ac:spMk id="1040" creationId="{20B1B0D2-90BF-D6CA-EB10-2682F79CBDC5}"/>
          </ac:spMkLst>
        </pc:spChg>
        <pc:spChg chg="add mod">
          <ac:chgData name="Thirunavukkarasu Dhanapal" userId="4ee550c5-b20f-4b12-ae7f-41aa5acbe591" providerId="ADAL" clId="{C600E892-CE3F-4EBC-BBC3-FB9E9E599EEA}" dt="2024-03-25T16:19:32.987" v="592" actId="1076"/>
          <ac:spMkLst>
            <pc:docMk/>
            <pc:sldMk cId="950291936" sldId="258"/>
            <ac:spMk id="1042" creationId="{7B1AC0D4-566B-9630-90D2-8B13A2DD4756}"/>
          </ac:spMkLst>
        </pc:spChg>
        <pc:spChg chg="add mod">
          <ac:chgData name="Thirunavukkarasu Dhanapal" userId="4ee550c5-b20f-4b12-ae7f-41aa5acbe591" providerId="ADAL" clId="{C600E892-CE3F-4EBC-BBC3-FB9E9E599EEA}" dt="2024-03-25T16:20:23.179" v="598" actId="1076"/>
          <ac:spMkLst>
            <pc:docMk/>
            <pc:sldMk cId="950291936" sldId="258"/>
            <ac:spMk id="1044" creationId="{E585C1A7-BAA8-789D-0B90-33C44B6E535E}"/>
          </ac:spMkLst>
        </pc:spChg>
        <pc:spChg chg="add mod">
          <ac:chgData name="Thirunavukkarasu Dhanapal" userId="4ee550c5-b20f-4b12-ae7f-41aa5acbe591" providerId="ADAL" clId="{C600E892-CE3F-4EBC-BBC3-FB9E9E599EEA}" dt="2024-03-25T16:23:07.579" v="615" actId="1076"/>
          <ac:spMkLst>
            <pc:docMk/>
            <pc:sldMk cId="950291936" sldId="258"/>
            <ac:spMk id="1046" creationId="{9123F7C9-A317-CC6C-E775-F7B0C9097B8C}"/>
          </ac:spMkLst>
        </pc:spChg>
        <pc:spChg chg="add mod">
          <ac:chgData name="Thirunavukkarasu Dhanapal" userId="4ee550c5-b20f-4b12-ae7f-41aa5acbe591" providerId="ADAL" clId="{C600E892-CE3F-4EBC-BBC3-FB9E9E599EEA}" dt="2024-03-25T17:12:06.733" v="990" actId="207"/>
          <ac:spMkLst>
            <pc:docMk/>
            <pc:sldMk cId="950291936" sldId="258"/>
            <ac:spMk id="1048" creationId="{0FC79646-6A7D-4F13-7EBC-6C6A158DF0D1}"/>
          </ac:spMkLst>
        </pc:spChg>
        <pc:spChg chg="add mod">
          <ac:chgData name="Thirunavukkarasu Dhanapal" userId="4ee550c5-b20f-4b12-ae7f-41aa5acbe591" providerId="ADAL" clId="{C600E892-CE3F-4EBC-BBC3-FB9E9E599EEA}" dt="2024-03-25T16:24:37.497" v="625" actId="1076"/>
          <ac:spMkLst>
            <pc:docMk/>
            <pc:sldMk cId="950291936" sldId="258"/>
            <ac:spMk id="1049" creationId="{50E0B4F5-4DF0-5608-925B-7BA29404F251}"/>
          </ac:spMkLst>
        </pc:spChg>
        <pc:spChg chg="add mod">
          <ac:chgData name="Thirunavukkarasu Dhanapal" userId="4ee550c5-b20f-4b12-ae7f-41aa5acbe591" providerId="ADAL" clId="{C600E892-CE3F-4EBC-BBC3-FB9E9E599EEA}" dt="2024-03-25T16:26:19.406" v="630" actId="1076"/>
          <ac:spMkLst>
            <pc:docMk/>
            <pc:sldMk cId="950291936" sldId="258"/>
            <ac:spMk id="1051" creationId="{C23D560B-A1E6-70AB-76B7-85C81A12AFFC}"/>
          </ac:spMkLst>
        </pc:spChg>
        <pc:spChg chg="add mod">
          <ac:chgData name="Thirunavukkarasu Dhanapal" userId="4ee550c5-b20f-4b12-ae7f-41aa5acbe591" providerId="ADAL" clId="{C600E892-CE3F-4EBC-BBC3-FB9E9E599EEA}" dt="2024-03-25T17:10:12.746" v="980" actId="2085"/>
          <ac:spMkLst>
            <pc:docMk/>
            <pc:sldMk cId="950291936" sldId="258"/>
            <ac:spMk id="1052" creationId="{9CCDF22E-CFDC-9F27-0713-E7D04869CA53}"/>
          </ac:spMkLst>
        </pc:spChg>
        <pc:spChg chg="add mod">
          <ac:chgData name="Thirunavukkarasu Dhanapal" userId="4ee550c5-b20f-4b12-ae7f-41aa5acbe591" providerId="ADAL" clId="{C600E892-CE3F-4EBC-BBC3-FB9E9E599EEA}" dt="2024-03-25T17:12:44.228" v="998"/>
          <ac:spMkLst>
            <pc:docMk/>
            <pc:sldMk cId="950291936" sldId="258"/>
            <ac:spMk id="1053" creationId="{4C9DD633-AF3B-9761-86B0-D734D67499E0}"/>
          </ac:spMkLst>
        </pc:spChg>
        <pc:spChg chg="add mod">
          <ac:chgData name="Thirunavukkarasu Dhanapal" userId="4ee550c5-b20f-4b12-ae7f-41aa5acbe591" providerId="ADAL" clId="{C600E892-CE3F-4EBC-BBC3-FB9E9E599EEA}" dt="2024-03-25T17:17:23.126" v="1028"/>
          <ac:spMkLst>
            <pc:docMk/>
            <pc:sldMk cId="950291936" sldId="258"/>
            <ac:spMk id="1054" creationId="{3FB6E649-0986-F988-8FAA-F9A914488B18}"/>
          </ac:spMkLst>
        </pc:spChg>
        <pc:spChg chg="add del">
          <ac:chgData name="Thirunavukkarasu Dhanapal" userId="4ee550c5-b20f-4b12-ae7f-41aa5acbe591" providerId="ADAL" clId="{C600E892-CE3F-4EBC-BBC3-FB9E9E599EEA}" dt="2024-03-25T17:20:41.635" v="1063" actId="11529"/>
          <ac:spMkLst>
            <pc:docMk/>
            <pc:sldMk cId="950291936" sldId="258"/>
            <ac:spMk id="1055" creationId="{A0834671-97C0-EE39-DC0B-CAD43E233E0A}"/>
          </ac:spMkLst>
        </pc:spChg>
        <pc:spChg chg="add mod">
          <ac:chgData name="Thirunavukkarasu Dhanapal" userId="4ee550c5-b20f-4b12-ae7f-41aa5acbe591" providerId="ADAL" clId="{C600E892-CE3F-4EBC-BBC3-FB9E9E599EEA}" dt="2024-03-25T17:21:07.896" v="1067"/>
          <ac:spMkLst>
            <pc:docMk/>
            <pc:sldMk cId="950291936" sldId="258"/>
            <ac:spMk id="1056" creationId="{4E45A769-94D2-3BA1-96BD-B9C4FF03B1C6}"/>
          </ac:spMkLst>
        </pc:spChg>
        <pc:spChg chg="add mod">
          <ac:chgData name="Thirunavukkarasu Dhanapal" userId="4ee550c5-b20f-4b12-ae7f-41aa5acbe591" providerId="ADAL" clId="{C600E892-CE3F-4EBC-BBC3-FB9E9E599EEA}" dt="2024-03-25T17:23:12.287" v="1083"/>
          <ac:spMkLst>
            <pc:docMk/>
            <pc:sldMk cId="950291936" sldId="258"/>
            <ac:spMk id="1057" creationId="{1C8DFF8D-F07A-37B8-67D9-D5BA36E48FEA}"/>
          </ac:spMkLst>
        </pc:spChg>
        <pc:spChg chg="add mod">
          <ac:chgData name="Thirunavukkarasu Dhanapal" userId="4ee550c5-b20f-4b12-ae7f-41aa5acbe591" providerId="ADAL" clId="{C600E892-CE3F-4EBC-BBC3-FB9E9E599EEA}" dt="2024-03-25T17:24:55.626" v="1095"/>
          <ac:spMkLst>
            <pc:docMk/>
            <pc:sldMk cId="950291936" sldId="258"/>
            <ac:spMk id="1058" creationId="{DBA1A004-C72E-7B0E-2898-14967E8D036D}"/>
          </ac:spMkLst>
        </pc:spChg>
        <pc:spChg chg="add mod">
          <ac:chgData name="Thirunavukkarasu Dhanapal" userId="4ee550c5-b20f-4b12-ae7f-41aa5acbe591" providerId="ADAL" clId="{C600E892-CE3F-4EBC-BBC3-FB9E9E599EEA}" dt="2024-03-25T17:25:36.518" v="1103"/>
          <ac:spMkLst>
            <pc:docMk/>
            <pc:sldMk cId="950291936" sldId="258"/>
            <ac:spMk id="1059" creationId="{BCD4C98F-CBF4-12A0-7A26-52267FE129B3}"/>
          </ac:spMkLst>
        </pc:spChg>
        <pc:spChg chg="add mod">
          <ac:chgData name="Thirunavukkarasu Dhanapal" userId="4ee550c5-b20f-4b12-ae7f-41aa5acbe591" providerId="ADAL" clId="{C600E892-CE3F-4EBC-BBC3-FB9E9E599EEA}" dt="2024-03-25T17:25:25.871" v="1100"/>
          <ac:spMkLst>
            <pc:docMk/>
            <pc:sldMk cId="950291936" sldId="258"/>
            <ac:spMk id="1060" creationId="{7C04B38C-76C2-EE52-E7D7-9079345CC428}"/>
          </ac:spMkLst>
        </pc:spChg>
        <pc:spChg chg="add mod">
          <ac:chgData name="Thirunavukkarasu Dhanapal" userId="4ee550c5-b20f-4b12-ae7f-41aa5acbe591" providerId="ADAL" clId="{C600E892-CE3F-4EBC-BBC3-FB9E9E599EEA}" dt="2024-03-25T17:28:26.417" v="1125"/>
          <ac:spMkLst>
            <pc:docMk/>
            <pc:sldMk cId="950291936" sldId="258"/>
            <ac:spMk id="1061" creationId="{AA7E03E0-FDC5-6003-8005-488B6F239620}"/>
          </ac:spMkLst>
        </pc:spChg>
        <pc:spChg chg="add mod">
          <ac:chgData name="Thirunavukkarasu Dhanapal" userId="4ee550c5-b20f-4b12-ae7f-41aa5acbe591" providerId="ADAL" clId="{C600E892-CE3F-4EBC-BBC3-FB9E9E599EEA}" dt="2024-03-25T17:28:15.814" v="1122"/>
          <ac:spMkLst>
            <pc:docMk/>
            <pc:sldMk cId="950291936" sldId="258"/>
            <ac:spMk id="1062" creationId="{BCB3263E-D033-7E6A-9D89-E2076B28F4FF}"/>
          </ac:spMkLst>
        </pc:spChg>
        <pc:graphicFrameChg chg="del mod modGraphic">
          <ac:chgData name="Thirunavukkarasu Dhanapal" userId="4ee550c5-b20f-4b12-ae7f-41aa5acbe591" providerId="ADAL" clId="{C600E892-CE3F-4EBC-BBC3-FB9E9E599EEA}" dt="2024-03-25T15:51:19.245" v="342" actId="478"/>
          <ac:graphicFrameMkLst>
            <pc:docMk/>
            <pc:sldMk cId="950291936" sldId="258"/>
            <ac:graphicFrameMk id="10" creationId="{93E6FDAE-6DA2-0AD7-337E-90A061BFA16E}"/>
          </ac:graphicFrameMkLst>
        </pc:graphicFrameChg>
        <pc:picChg chg="del">
          <ac:chgData name="Thirunavukkarasu Dhanapal" userId="4ee550c5-b20f-4b12-ae7f-41aa5acbe591" providerId="ADAL" clId="{C600E892-CE3F-4EBC-BBC3-FB9E9E599EEA}" dt="2024-03-25T14:56:38.799" v="30" actId="478"/>
          <ac:picMkLst>
            <pc:docMk/>
            <pc:sldMk cId="950291936" sldId="258"/>
            <ac:picMk id="5" creationId="{F43C6700-3F8C-31B9-184F-1A35EF5FE1D1}"/>
          </ac:picMkLst>
        </pc:picChg>
        <pc:picChg chg="add mod">
          <ac:chgData name="Thirunavukkarasu Dhanapal" userId="4ee550c5-b20f-4b12-ae7f-41aa5acbe591" providerId="ADAL" clId="{C600E892-CE3F-4EBC-BBC3-FB9E9E599EEA}" dt="2024-03-25T15:03:57.293" v="111" actId="208"/>
          <ac:picMkLst>
            <pc:docMk/>
            <pc:sldMk cId="950291936" sldId="258"/>
            <ac:picMk id="6" creationId="{290DFD44-14EA-80F4-8A24-AFE5097B4DA7}"/>
          </ac:picMkLst>
        </pc:picChg>
        <pc:picChg chg="add mod">
          <ac:chgData name="Thirunavukkarasu Dhanapal" userId="4ee550c5-b20f-4b12-ae7f-41aa5acbe591" providerId="ADAL" clId="{C600E892-CE3F-4EBC-BBC3-FB9E9E599EEA}" dt="2024-03-25T16:05:14.982" v="476" actId="1076"/>
          <ac:picMkLst>
            <pc:docMk/>
            <pc:sldMk cId="950291936" sldId="258"/>
            <ac:picMk id="13" creationId="{B17925DA-88A4-F278-0158-3CC392FD152E}"/>
          </ac:picMkLst>
        </pc:picChg>
        <pc:picChg chg="add mod">
          <ac:chgData name="Thirunavukkarasu Dhanapal" userId="4ee550c5-b20f-4b12-ae7f-41aa5acbe591" providerId="ADAL" clId="{C600E892-CE3F-4EBC-BBC3-FB9E9E599EEA}" dt="2024-03-25T16:18:34.432" v="584" actId="1076"/>
          <ac:picMkLst>
            <pc:docMk/>
            <pc:sldMk cId="950291936" sldId="258"/>
            <ac:picMk id="15" creationId="{22A0A831-E85A-3475-518A-8740FC5D41F8}"/>
          </ac:picMkLst>
        </pc:picChg>
        <pc:picChg chg="mod">
          <ac:chgData name="Thirunavukkarasu Dhanapal" userId="4ee550c5-b20f-4b12-ae7f-41aa5acbe591" providerId="ADAL" clId="{C600E892-CE3F-4EBC-BBC3-FB9E9E599EEA}" dt="2024-03-25T17:04:31.719" v="969" actId="14100"/>
          <ac:picMkLst>
            <pc:docMk/>
            <pc:sldMk cId="950291936" sldId="258"/>
            <ac:picMk id="1026" creationId="{3A7C4916-A965-F331-AD9A-0D299DA2782B}"/>
          </ac:picMkLst>
        </pc:picChg>
        <pc:cxnChg chg="del">
          <ac:chgData name="Thirunavukkarasu Dhanapal" userId="4ee550c5-b20f-4b12-ae7f-41aa5acbe591" providerId="ADAL" clId="{C600E892-CE3F-4EBC-BBC3-FB9E9E599EEA}" dt="2024-03-25T14:58:34.692" v="86" actId="478"/>
          <ac:cxnSpMkLst>
            <pc:docMk/>
            <pc:sldMk cId="950291936" sldId="258"/>
            <ac:cxnSpMk id="7" creationId="{8782766C-639F-C797-47CF-85AFBA4D5E45}"/>
          </ac:cxnSpMkLst>
        </pc:cxnChg>
        <pc:cxnChg chg="add mod">
          <ac:chgData name="Thirunavukkarasu Dhanapal" userId="4ee550c5-b20f-4b12-ae7f-41aa5acbe591" providerId="ADAL" clId="{C600E892-CE3F-4EBC-BBC3-FB9E9E599EEA}" dt="2024-03-25T15:09:19.367" v="136" actId="208"/>
          <ac:cxnSpMkLst>
            <pc:docMk/>
            <pc:sldMk cId="950291936" sldId="258"/>
            <ac:cxnSpMk id="17" creationId="{D5AB328C-5516-7E98-68F0-7EBB1C580A20}"/>
          </ac:cxnSpMkLst>
        </pc:cxnChg>
        <pc:cxnChg chg="add mod">
          <ac:chgData name="Thirunavukkarasu Dhanapal" userId="4ee550c5-b20f-4b12-ae7f-41aa5acbe591" providerId="ADAL" clId="{C600E892-CE3F-4EBC-BBC3-FB9E9E599EEA}" dt="2024-03-25T16:05:19.790" v="477" actId="1076"/>
          <ac:cxnSpMkLst>
            <pc:docMk/>
            <pc:sldMk cId="950291936" sldId="258"/>
            <ac:cxnSpMk id="18" creationId="{A476A42F-C119-196D-465E-D849C08E43A3}"/>
          </ac:cxnSpMkLst>
        </pc:cxnChg>
        <pc:cxnChg chg="add mod">
          <ac:chgData name="Thirunavukkarasu Dhanapal" userId="4ee550c5-b20f-4b12-ae7f-41aa5acbe591" providerId="ADAL" clId="{C600E892-CE3F-4EBC-BBC3-FB9E9E599EEA}" dt="2024-03-25T16:18:41.042" v="585" actId="1076"/>
          <ac:cxnSpMkLst>
            <pc:docMk/>
            <pc:sldMk cId="950291936" sldId="258"/>
            <ac:cxnSpMk id="19" creationId="{2B610C34-5316-B177-74F8-5E7380368879}"/>
          </ac:cxnSpMkLst>
        </pc:cxnChg>
      </pc:sldChg>
      <pc:sldChg chg="addSp modSp mod">
        <pc:chgData name="Thirunavukkarasu Dhanapal" userId="4ee550c5-b20f-4b12-ae7f-41aa5acbe591" providerId="ADAL" clId="{C600E892-CE3F-4EBC-BBC3-FB9E9E599EEA}" dt="2024-03-26T18:20:14.416" v="1241"/>
        <pc:sldMkLst>
          <pc:docMk/>
          <pc:sldMk cId="3157702104" sldId="259"/>
        </pc:sldMkLst>
        <pc:spChg chg="mod">
          <ac:chgData name="Thirunavukkarasu Dhanapal" userId="4ee550c5-b20f-4b12-ae7f-41aa5acbe591" providerId="ADAL" clId="{C600E892-CE3F-4EBC-BBC3-FB9E9E599EEA}" dt="2024-03-25T17:07:44.008" v="974" actId="20577"/>
          <ac:spMkLst>
            <pc:docMk/>
            <pc:sldMk cId="3157702104" sldId="259"/>
            <ac:spMk id="2" creationId="{BC876377-C966-951A-CB0E-C0CDED97ED6F}"/>
          </ac:spMkLst>
        </pc:spChg>
        <pc:spChg chg="mod">
          <ac:chgData name="Thirunavukkarasu Dhanapal" userId="4ee550c5-b20f-4b12-ae7f-41aa5acbe591" providerId="ADAL" clId="{C600E892-CE3F-4EBC-BBC3-FB9E9E599EEA}" dt="2024-03-25T16:47:11.256" v="803" actId="27636"/>
          <ac:spMkLst>
            <pc:docMk/>
            <pc:sldMk cId="3157702104" sldId="259"/>
            <ac:spMk id="3" creationId="{0ADDCCE6-1C2A-67B4-FCF1-191B5F2E25D7}"/>
          </ac:spMkLst>
        </pc:spChg>
        <pc:spChg chg="add mod">
          <ac:chgData name="Thirunavukkarasu Dhanapal" userId="4ee550c5-b20f-4b12-ae7f-41aa5acbe591" providerId="ADAL" clId="{C600E892-CE3F-4EBC-BBC3-FB9E9E599EEA}" dt="2024-03-25T16:27:51.949" v="664" actId="1035"/>
          <ac:spMkLst>
            <pc:docMk/>
            <pc:sldMk cId="3157702104" sldId="259"/>
            <ac:spMk id="10" creationId="{C2156F61-3E24-1116-B3CE-8961D8D8795E}"/>
          </ac:spMkLst>
        </pc:spChg>
        <pc:spChg chg="add mod">
          <ac:chgData name="Thirunavukkarasu Dhanapal" userId="4ee550c5-b20f-4b12-ae7f-41aa5acbe591" providerId="ADAL" clId="{C600E892-CE3F-4EBC-BBC3-FB9E9E599EEA}" dt="2024-03-25T16:27:51.949" v="664" actId="1035"/>
          <ac:spMkLst>
            <pc:docMk/>
            <pc:sldMk cId="3157702104" sldId="259"/>
            <ac:spMk id="11" creationId="{E843B88B-FAB5-0A5F-7ED3-AF103D34982A}"/>
          </ac:spMkLst>
        </pc:spChg>
        <pc:spChg chg="add mod">
          <ac:chgData name="Thirunavukkarasu Dhanapal" userId="4ee550c5-b20f-4b12-ae7f-41aa5acbe591" providerId="ADAL" clId="{C600E892-CE3F-4EBC-BBC3-FB9E9E599EEA}" dt="2024-03-25T16:27:51.949" v="664" actId="1035"/>
          <ac:spMkLst>
            <pc:docMk/>
            <pc:sldMk cId="3157702104" sldId="259"/>
            <ac:spMk id="12" creationId="{2D887AD5-0067-5088-0D12-FC7FB45DBC2C}"/>
          </ac:spMkLst>
        </pc:spChg>
        <pc:spChg chg="add mod">
          <ac:chgData name="Thirunavukkarasu Dhanapal" userId="4ee550c5-b20f-4b12-ae7f-41aa5acbe591" providerId="ADAL" clId="{C600E892-CE3F-4EBC-BBC3-FB9E9E599EEA}" dt="2024-03-25T16:32:58.471" v="680"/>
          <ac:spMkLst>
            <pc:docMk/>
            <pc:sldMk cId="3157702104" sldId="259"/>
            <ac:spMk id="13" creationId="{0E10FFB6-4E94-E729-6A26-D9AF86C67EDE}"/>
          </ac:spMkLst>
        </pc:spChg>
        <pc:spChg chg="add mod">
          <ac:chgData name="Thirunavukkarasu Dhanapal" userId="4ee550c5-b20f-4b12-ae7f-41aa5acbe591" providerId="ADAL" clId="{C600E892-CE3F-4EBC-BBC3-FB9E9E599EEA}" dt="2024-03-25T16:35:01.328" v="711" actId="1076"/>
          <ac:spMkLst>
            <pc:docMk/>
            <pc:sldMk cId="3157702104" sldId="259"/>
            <ac:spMk id="14" creationId="{D98212CF-C55F-2AD8-014B-A420C430CC83}"/>
          </ac:spMkLst>
        </pc:spChg>
        <pc:spChg chg="add mod">
          <ac:chgData name="Thirunavukkarasu Dhanapal" userId="4ee550c5-b20f-4b12-ae7f-41aa5acbe591" providerId="ADAL" clId="{C600E892-CE3F-4EBC-BBC3-FB9E9E599EEA}" dt="2024-03-25T16:36:20.986" v="733" actId="1076"/>
          <ac:spMkLst>
            <pc:docMk/>
            <pc:sldMk cId="3157702104" sldId="259"/>
            <ac:spMk id="15" creationId="{05826F93-6D21-7C7C-2DE7-7C5D0A5604D9}"/>
          </ac:spMkLst>
        </pc:spChg>
        <pc:spChg chg="add mod">
          <ac:chgData name="Thirunavukkarasu Dhanapal" userId="4ee550c5-b20f-4b12-ae7f-41aa5acbe591" providerId="ADAL" clId="{C600E892-CE3F-4EBC-BBC3-FB9E9E599EEA}" dt="2024-03-25T16:33:52.641" v="699" actId="20577"/>
          <ac:spMkLst>
            <pc:docMk/>
            <pc:sldMk cId="3157702104" sldId="259"/>
            <ac:spMk id="16" creationId="{24B194F7-3D30-1FDA-8BF7-144820CA254F}"/>
          </ac:spMkLst>
        </pc:spChg>
        <pc:spChg chg="add mod">
          <ac:chgData name="Thirunavukkarasu Dhanapal" userId="4ee550c5-b20f-4b12-ae7f-41aa5acbe591" providerId="ADAL" clId="{C600E892-CE3F-4EBC-BBC3-FB9E9E599EEA}" dt="2024-03-25T16:27:51.949" v="664" actId="1035"/>
          <ac:spMkLst>
            <pc:docMk/>
            <pc:sldMk cId="3157702104" sldId="259"/>
            <ac:spMk id="17" creationId="{D81F8921-3407-9FB7-3937-6BDFCE9C545D}"/>
          </ac:spMkLst>
        </pc:spChg>
        <pc:spChg chg="add mod">
          <ac:chgData name="Thirunavukkarasu Dhanapal" userId="4ee550c5-b20f-4b12-ae7f-41aa5acbe591" providerId="ADAL" clId="{C600E892-CE3F-4EBC-BBC3-FB9E9E599EEA}" dt="2024-03-25T16:27:51.949" v="664" actId="1035"/>
          <ac:spMkLst>
            <pc:docMk/>
            <pc:sldMk cId="3157702104" sldId="259"/>
            <ac:spMk id="18" creationId="{A63B2B35-AFA0-6D58-EB7C-7B03200A39D7}"/>
          </ac:spMkLst>
        </pc:spChg>
        <pc:spChg chg="add mod">
          <ac:chgData name="Thirunavukkarasu Dhanapal" userId="4ee550c5-b20f-4b12-ae7f-41aa5acbe591" providerId="ADAL" clId="{C600E892-CE3F-4EBC-BBC3-FB9E9E599EEA}" dt="2024-03-25T16:27:51.949" v="664" actId="1035"/>
          <ac:spMkLst>
            <pc:docMk/>
            <pc:sldMk cId="3157702104" sldId="259"/>
            <ac:spMk id="19" creationId="{AB03C217-3E4E-9B4C-D04F-D507021998AE}"/>
          </ac:spMkLst>
        </pc:spChg>
        <pc:spChg chg="add mod">
          <ac:chgData name="Thirunavukkarasu Dhanapal" userId="4ee550c5-b20f-4b12-ae7f-41aa5acbe591" providerId="ADAL" clId="{C600E892-CE3F-4EBC-BBC3-FB9E9E599EEA}" dt="2024-03-25T16:27:51.949" v="664" actId="1035"/>
          <ac:spMkLst>
            <pc:docMk/>
            <pc:sldMk cId="3157702104" sldId="259"/>
            <ac:spMk id="20" creationId="{4AA3C3CD-E3DD-CCF1-BF24-131DFB510FA8}"/>
          </ac:spMkLst>
        </pc:spChg>
        <pc:spChg chg="add mod">
          <ac:chgData name="Thirunavukkarasu Dhanapal" userId="4ee550c5-b20f-4b12-ae7f-41aa5acbe591" providerId="ADAL" clId="{C600E892-CE3F-4EBC-BBC3-FB9E9E599EEA}" dt="2024-03-25T16:27:51.949" v="664" actId="1035"/>
          <ac:spMkLst>
            <pc:docMk/>
            <pc:sldMk cId="3157702104" sldId="259"/>
            <ac:spMk id="21" creationId="{1C9ECA4F-86C0-A684-0E85-49A3BD44EBE3}"/>
          </ac:spMkLst>
        </pc:spChg>
        <pc:spChg chg="add mod">
          <ac:chgData name="Thirunavukkarasu Dhanapal" userId="4ee550c5-b20f-4b12-ae7f-41aa5acbe591" providerId="ADAL" clId="{C600E892-CE3F-4EBC-BBC3-FB9E9E599EEA}" dt="2024-03-25T16:27:51.949" v="664" actId="1035"/>
          <ac:spMkLst>
            <pc:docMk/>
            <pc:sldMk cId="3157702104" sldId="259"/>
            <ac:spMk id="22" creationId="{BA68A5B9-77B3-AEC2-D089-D258DDD6124D}"/>
          </ac:spMkLst>
        </pc:spChg>
        <pc:spChg chg="add mod">
          <ac:chgData name="Thirunavukkarasu Dhanapal" userId="4ee550c5-b20f-4b12-ae7f-41aa5acbe591" providerId="ADAL" clId="{C600E892-CE3F-4EBC-BBC3-FB9E9E599EEA}" dt="2024-03-25T16:27:51.949" v="664" actId="1035"/>
          <ac:spMkLst>
            <pc:docMk/>
            <pc:sldMk cId="3157702104" sldId="259"/>
            <ac:spMk id="23" creationId="{37B02471-E496-6AC2-3F5B-BFD7F9DCBD7E}"/>
          </ac:spMkLst>
        </pc:spChg>
        <pc:spChg chg="add mod">
          <ac:chgData name="Thirunavukkarasu Dhanapal" userId="4ee550c5-b20f-4b12-ae7f-41aa5acbe591" providerId="ADAL" clId="{C600E892-CE3F-4EBC-BBC3-FB9E9E599EEA}" dt="2024-03-25T16:27:51.949" v="664" actId="1035"/>
          <ac:spMkLst>
            <pc:docMk/>
            <pc:sldMk cId="3157702104" sldId="259"/>
            <ac:spMk id="24" creationId="{1E078DFE-380C-5E3A-5DF5-40FCDB8F4629}"/>
          </ac:spMkLst>
        </pc:spChg>
        <pc:spChg chg="add mod">
          <ac:chgData name="Thirunavukkarasu Dhanapal" userId="4ee550c5-b20f-4b12-ae7f-41aa5acbe591" providerId="ADAL" clId="{C600E892-CE3F-4EBC-BBC3-FB9E9E599EEA}" dt="2024-03-25T16:27:51.949" v="664" actId="1035"/>
          <ac:spMkLst>
            <pc:docMk/>
            <pc:sldMk cId="3157702104" sldId="259"/>
            <ac:spMk id="25" creationId="{682109A4-9F93-9E7A-B048-5AF1B88768B3}"/>
          </ac:spMkLst>
        </pc:spChg>
        <pc:spChg chg="add mod">
          <ac:chgData name="Thirunavukkarasu Dhanapal" userId="4ee550c5-b20f-4b12-ae7f-41aa5acbe591" providerId="ADAL" clId="{C600E892-CE3F-4EBC-BBC3-FB9E9E599EEA}" dt="2024-03-25T16:27:51.949" v="664" actId="1035"/>
          <ac:spMkLst>
            <pc:docMk/>
            <pc:sldMk cId="3157702104" sldId="259"/>
            <ac:spMk id="26" creationId="{4B9691E8-70FD-3432-F59D-4C39B90CBE61}"/>
          </ac:spMkLst>
        </pc:spChg>
        <pc:spChg chg="add mod">
          <ac:chgData name="Thirunavukkarasu Dhanapal" userId="4ee550c5-b20f-4b12-ae7f-41aa5acbe591" providerId="ADAL" clId="{C600E892-CE3F-4EBC-BBC3-FB9E9E599EEA}" dt="2024-03-25T16:27:51.949" v="664" actId="1035"/>
          <ac:spMkLst>
            <pc:docMk/>
            <pc:sldMk cId="3157702104" sldId="259"/>
            <ac:spMk id="27" creationId="{E7642497-6C59-DB91-C512-85DFC95BAFA6}"/>
          </ac:spMkLst>
        </pc:spChg>
        <pc:spChg chg="add mod">
          <ac:chgData name="Thirunavukkarasu Dhanapal" userId="4ee550c5-b20f-4b12-ae7f-41aa5acbe591" providerId="ADAL" clId="{C600E892-CE3F-4EBC-BBC3-FB9E9E599EEA}" dt="2024-03-25T16:27:51.949" v="664" actId="1035"/>
          <ac:spMkLst>
            <pc:docMk/>
            <pc:sldMk cId="3157702104" sldId="259"/>
            <ac:spMk id="28" creationId="{BCC71B45-E5D7-AE68-68EC-42D7571130D2}"/>
          </ac:spMkLst>
        </pc:spChg>
        <pc:spChg chg="add mod">
          <ac:chgData name="Thirunavukkarasu Dhanapal" userId="4ee550c5-b20f-4b12-ae7f-41aa5acbe591" providerId="ADAL" clId="{C600E892-CE3F-4EBC-BBC3-FB9E9E599EEA}" dt="2024-03-25T16:27:51.949" v="664" actId="1035"/>
          <ac:spMkLst>
            <pc:docMk/>
            <pc:sldMk cId="3157702104" sldId="259"/>
            <ac:spMk id="29" creationId="{CAC7BCCB-575F-8AB7-3F10-A183C63BF420}"/>
          </ac:spMkLst>
        </pc:spChg>
        <pc:spChg chg="add mod">
          <ac:chgData name="Thirunavukkarasu Dhanapal" userId="4ee550c5-b20f-4b12-ae7f-41aa5acbe591" providerId="ADAL" clId="{C600E892-CE3F-4EBC-BBC3-FB9E9E599EEA}" dt="2024-03-25T16:27:51.949" v="664" actId="1035"/>
          <ac:spMkLst>
            <pc:docMk/>
            <pc:sldMk cId="3157702104" sldId="259"/>
            <ac:spMk id="30" creationId="{18F0EA2F-E607-6F93-5D20-F05F3CFFA901}"/>
          </ac:spMkLst>
        </pc:spChg>
        <pc:spChg chg="add mod">
          <ac:chgData name="Thirunavukkarasu Dhanapal" userId="4ee550c5-b20f-4b12-ae7f-41aa5acbe591" providerId="ADAL" clId="{C600E892-CE3F-4EBC-BBC3-FB9E9E599EEA}" dt="2024-03-25T16:27:51.949" v="664" actId="1035"/>
          <ac:spMkLst>
            <pc:docMk/>
            <pc:sldMk cId="3157702104" sldId="259"/>
            <ac:spMk id="31" creationId="{9C1C2A54-4858-CC35-0BB7-1DC8865EDFC3}"/>
          </ac:spMkLst>
        </pc:spChg>
        <pc:spChg chg="add mod">
          <ac:chgData name="Thirunavukkarasu Dhanapal" userId="4ee550c5-b20f-4b12-ae7f-41aa5acbe591" providerId="ADAL" clId="{C600E892-CE3F-4EBC-BBC3-FB9E9E599EEA}" dt="2024-03-25T16:27:51.949" v="664" actId="1035"/>
          <ac:spMkLst>
            <pc:docMk/>
            <pc:sldMk cId="3157702104" sldId="259"/>
            <ac:spMk id="32" creationId="{133DB482-A586-A989-FBF0-8E39C7716A29}"/>
          </ac:spMkLst>
        </pc:spChg>
        <pc:spChg chg="add mod">
          <ac:chgData name="Thirunavukkarasu Dhanapal" userId="4ee550c5-b20f-4b12-ae7f-41aa5acbe591" providerId="ADAL" clId="{C600E892-CE3F-4EBC-BBC3-FB9E9E599EEA}" dt="2024-03-25T16:27:51.949" v="664" actId="1035"/>
          <ac:spMkLst>
            <pc:docMk/>
            <pc:sldMk cId="3157702104" sldId="259"/>
            <ac:spMk id="33" creationId="{7076370C-B706-7C10-8909-41703F4C247C}"/>
          </ac:spMkLst>
        </pc:spChg>
        <pc:spChg chg="add mod">
          <ac:chgData name="Thirunavukkarasu Dhanapal" userId="4ee550c5-b20f-4b12-ae7f-41aa5acbe591" providerId="ADAL" clId="{C600E892-CE3F-4EBC-BBC3-FB9E9E599EEA}" dt="2024-03-25T16:27:51.949" v="664" actId="1035"/>
          <ac:spMkLst>
            <pc:docMk/>
            <pc:sldMk cId="3157702104" sldId="259"/>
            <ac:spMk id="34" creationId="{7362E4CB-7BAC-7BFD-F77A-99448716D596}"/>
          </ac:spMkLst>
        </pc:spChg>
        <pc:spChg chg="add mod">
          <ac:chgData name="Thirunavukkarasu Dhanapal" userId="4ee550c5-b20f-4b12-ae7f-41aa5acbe591" providerId="ADAL" clId="{C600E892-CE3F-4EBC-BBC3-FB9E9E599EEA}" dt="2024-03-25T16:27:51.949" v="664" actId="1035"/>
          <ac:spMkLst>
            <pc:docMk/>
            <pc:sldMk cId="3157702104" sldId="259"/>
            <ac:spMk id="35" creationId="{70054C12-0949-81D4-EC02-089B4D9C9421}"/>
          </ac:spMkLst>
        </pc:spChg>
        <pc:spChg chg="add mod">
          <ac:chgData name="Thirunavukkarasu Dhanapal" userId="4ee550c5-b20f-4b12-ae7f-41aa5acbe591" providerId="ADAL" clId="{C600E892-CE3F-4EBC-BBC3-FB9E9E599EEA}" dt="2024-03-25T16:27:51.949" v="664" actId="1035"/>
          <ac:spMkLst>
            <pc:docMk/>
            <pc:sldMk cId="3157702104" sldId="259"/>
            <ac:spMk id="36" creationId="{1C4EE4ED-C872-D4BC-CF5B-DB7C041E0F02}"/>
          </ac:spMkLst>
        </pc:spChg>
        <pc:spChg chg="add mod">
          <ac:chgData name="Thirunavukkarasu Dhanapal" userId="4ee550c5-b20f-4b12-ae7f-41aa5acbe591" providerId="ADAL" clId="{C600E892-CE3F-4EBC-BBC3-FB9E9E599EEA}" dt="2024-03-25T16:27:51.949" v="664" actId="1035"/>
          <ac:spMkLst>
            <pc:docMk/>
            <pc:sldMk cId="3157702104" sldId="259"/>
            <ac:spMk id="37" creationId="{C3599212-F1F3-88F7-30C7-3CAD33B2C780}"/>
          </ac:spMkLst>
        </pc:spChg>
        <pc:spChg chg="add mod">
          <ac:chgData name="Thirunavukkarasu Dhanapal" userId="4ee550c5-b20f-4b12-ae7f-41aa5acbe591" providerId="ADAL" clId="{C600E892-CE3F-4EBC-BBC3-FB9E9E599EEA}" dt="2024-03-25T16:27:51.949" v="664" actId="1035"/>
          <ac:spMkLst>
            <pc:docMk/>
            <pc:sldMk cId="3157702104" sldId="259"/>
            <ac:spMk id="38" creationId="{7BEE837E-7DEF-593D-E246-63E77350C686}"/>
          </ac:spMkLst>
        </pc:spChg>
        <pc:spChg chg="add mod">
          <ac:chgData name="Thirunavukkarasu Dhanapal" userId="4ee550c5-b20f-4b12-ae7f-41aa5acbe591" providerId="ADAL" clId="{C600E892-CE3F-4EBC-BBC3-FB9E9E599EEA}" dt="2024-03-25T16:27:51.949" v="664" actId="1035"/>
          <ac:spMkLst>
            <pc:docMk/>
            <pc:sldMk cId="3157702104" sldId="259"/>
            <ac:spMk id="39" creationId="{578C74E7-3798-70FD-43FF-C53FBBF34ED9}"/>
          </ac:spMkLst>
        </pc:spChg>
        <pc:spChg chg="add mod">
          <ac:chgData name="Thirunavukkarasu Dhanapal" userId="4ee550c5-b20f-4b12-ae7f-41aa5acbe591" providerId="ADAL" clId="{C600E892-CE3F-4EBC-BBC3-FB9E9E599EEA}" dt="2024-03-25T16:27:51.949" v="664" actId="1035"/>
          <ac:spMkLst>
            <pc:docMk/>
            <pc:sldMk cId="3157702104" sldId="259"/>
            <ac:spMk id="40" creationId="{A84398CA-3146-B53D-5E34-0CCA5B6EBD17}"/>
          </ac:spMkLst>
        </pc:spChg>
        <pc:spChg chg="add mod">
          <ac:chgData name="Thirunavukkarasu Dhanapal" userId="4ee550c5-b20f-4b12-ae7f-41aa5acbe591" providerId="ADAL" clId="{C600E892-CE3F-4EBC-BBC3-FB9E9E599EEA}" dt="2024-03-25T16:27:51.949" v="664" actId="1035"/>
          <ac:spMkLst>
            <pc:docMk/>
            <pc:sldMk cId="3157702104" sldId="259"/>
            <ac:spMk id="41" creationId="{DCD2E2BD-A782-C8DB-20CA-9880D8F8C07B}"/>
          </ac:spMkLst>
        </pc:spChg>
        <pc:spChg chg="add mod">
          <ac:chgData name="Thirunavukkarasu Dhanapal" userId="4ee550c5-b20f-4b12-ae7f-41aa5acbe591" providerId="ADAL" clId="{C600E892-CE3F-4EBC-BBC3-FB9E9E599EEA}" dt="2024-03-25T16:27:51.949" v="664" actId="1035"/>
          <ac:spMkLst>
            <pc:docMk/>
            <pc:sldMk cId="3157702104" sldId="259"/>
            <ac:spMk id="42" creationId="{5EB3FCB3-2C1E-8F22-C045-F0E07961C96F}"/>
          </ac:spMkLst>
        </pc:spChg>
        <pc:spChg chg="add mod">
          <ac:chgData name="Thirunavukkarasu Dhanapal" userId="4ee550c5-b20f-4b12-ae7f-41aa5acbe591" providerId="ADAL" clId="{C600E892-CE3F-4EBC-BBC3-FB9E9E599EEA}" dt="2024-03-25T16:27:51.949" v="664" actId="1035"/>
          <ac:spMkLst>
            <pc:docMk/>
            <pc:sldMk cId="3157702104" sldId="259"/>
            <ac:spMk id="43" creationId="{765FA0D8-85F3-6F11-67C3-FAEFA0023178}"/>
          </ac:spMkLst>
        </pc:spChg>
        <pc:spChg chg="add mod">
          <ac:chgData name="Thirunavukkarasu Dhanapal" userId="4ee550c5-b20f-4b12-ae7f-41aa5acbe591" providerId="ADAL" clId="{C600E892-CE3F-4EBC-BBC3-FB9E9E599EEA}" dt="2024-03-25T16:27:51.949" v="664" actId="1035"/>
          <ac:spMkLst>
            <pc:docMk/>
            <pc:sldMk cId="3157702104" sldId="259"/>
            <ac:spMk id="44" creationId="{006EACCA-3567-07F6-AB04-9E5D7236123A}"/>
          </ac:spMkLst>
        </pc:spChg>
        <pc:spChg chg="add mod">
          <ac:chgData name="Thirunavukkarasu Dhanapal" userId="4ee550c5-b20f-4b12-ae7f-41aa5acbe591" providerId="ADAL" clId="{C600E892-CE3F-4EBC-BBC3-FB9E9E599EEA}" dt="2024-03-25T16:27:51.949" v="664" actId="1035"/>
          <ac:spMkLst>
            <pc:docMk/>
            <pc:sldMk cId="3157702104" sldId="259"/>
            <ac:spMk id="45" creationId="{A635A94A-F62D-44A8-6DAE-11A3203572D3}"/>
          </ac:spMkLst>
        </pc:spChg>
        <pc:spChg chg="add mod">
          <ac:chgData name="Thirunavukkarasu Dhanapal" userId="4ee550c5-b20f-4b12-ae7f-41aa5acbe591" providerId="ADAL" clId="{C600E892-CE3F-4EBC-BBC3-FB9E9E599EEA}" dt="2024-03-25T16:27:51.949" v="664" actId="1035"/>
          <ac:spMkLst>
            <pc:docMk/>
            <pc:sldMk cId="3157702104" sldId="259"/>
            <ac:spMk id="46" creationId="{FBE12692-1780-DFE9-A645-D1C0B5A09C45}"/>
          </ac:spMkLst>
        </pc:spChg>
        <pc:spChg chg="add mod">
          <ac:chgData name="Thirunavukkarasu Dhanapal" userId="4ee550c5-b20f-4b12-ae7f-41aa5acbe591" providerId="ADAL" clId="{C600E892-CE3F-4EBC-BBC3-FB9E9E599EEA}" dt="2024-03-25T16:27:51.949" v="664" actId="1035"/>
          <ac:spMkLst>
            <pc:docMk/>
            <pc:sldMk cId="3157702104" sldId="259"/>
            <ac:spMk id="47" creationId="{5C53C438-CD9F-907B-C0D4-0CBD536D87AD}"/>
          </ac:spMkLst>
        </pc:spChg>
        <pc:spChg chg="add mod">
          <ac:chgData name="Thirunavukkarasu Dhanapal" userId="4ee550c5-b20f-4b12-ae7f-41aa5acbe591" providerId="ADAL" clId="{C600E892-CE3F-4EBC-BBC3-FB9E9E599EEA}" dt="2024-03-25T16:27:51.949" v="664" actId="1035"/>
          <ac:spMkLst>
            <pc:docMk/>
            <pc:sldMk cId="3157702104" sldId="259"/>
            <ac:spMk id="48" creationId="{8BDFF175-EB3F-7EE5-E686-31744BCD78BE}"/>
          </ac:spMkLst>
        </pc:spChg>
        <pc:spChg chg="add mod">
          <ac:chgData name="Thirunavukkarasu Dhanapal" userId="4ee550c5-b20f-4b12-ae7f-41aa5acbe591" providerId="ADAL" clId="{C600E892-CE3F-4EBC-BBC3-FB9E9E599EEA}" dt="2024-03-25T16:32:37.821" v="678" actId="1076"/>
          <ac:spMkLst>
            <pc:docMk/>
            <pc:sldMk cId="3157702104" sldId="259"/>
            <ac:spMk id="49" creationId="{639E9204-2C17-DA45-C4C8-9E7D83346DC7}"/>
          </ac:spMkLst>
        </pc:spChg>
        <pc:spChg chg="add mod">
          <ac:chgData name="Thirunavukkarasu Dhanapal" userId="4ee550c5-b20f-4b12-ae7f-41aa5acbe591" providerId="ADAL" clId="{C600E892-CE3F-4EBC-BBC3-FB9E9E599EEA}" dt="2024-03-26T03:28:40.206" v="1154"/>
          <ac:spMkLst>
            <pc:docMk/>
            <pc:sldMk cId="3157702104" sldId="259"/>
            <ac:spMk id="50" creationId="{1EF51FE7-8347-0F9E-2C7B-262864F5C415}"/>
          </ac:spMkLst>
        </pc:spChg>
        <pc:spChg chg="add mod">
          <ac:chgData name="Thirunavukkarasu Dhanapal" userId="4ee550c5-b20f-4b12-ae7f-41aa5acbe591" providerId="ADAL" clId="{C600E892-CE3F-4EBC-BBC3-FB9E9E599EEA}" dt="2024-03-25T16:33:41.332" v="696" actId="1076"/>
          <ac:spMkLst>
            <pc:docMk/>
            <pc:sldMk cId="3157702104" sldId="259"/>
            <ac:spMk id="51" creationId="{3F2603B9-5E3E-2F69-FC30-B38B75469A90}"/>
          </ac:spMkLst>
        </pc:spChg>
        <pc:spChg chg="add mod">
          <ac:chgData name="Thirunavukkarasu Dhanapal" userId="4ee550c5-b20f-4b12-ae7f-41aa5acbe591" providerId="ADAL" clId="{C600E892-CE3F-4EBC-BBC3-FB9E9E599EEA}" dt="2024-03-26T18:08:00.420" v="1162"/>
          <ac:spMkLst>
            <pc:docMk/>
            <pc:sldMk cId="3157702104" sldId="259"/>
            <ac:spMk id="52" creationId="{A3C66607-1A9E-81CA-7185-1B7CBB3E23A6}"/>
          </ac:spMkLst>
        </pc:spChg>
        <pc:spChg chg="add mod">
          <ac:chgData name="Thirunavukkarasu Dhanapal" userId="4ee550c5-b20f-4b12-ae7f-41aa5acbe591" providerId="ADAL" clId="{C600E892-CE3F-4EBC-BBC3-FB9E9E599EEA}" dt="2024-03-25T16:34:50.870" v="710" actId="1076"/>
          <ac:spMkLst>
            <pc:docMk/>
            <pc:sldMk cId="3157702104" sldId="259"/>
            <ac:spMk id="53" creationId="{A708F69B-8285-EFB7-942F-0BF499CFE866}"/>
          </ac:spMkLst>
        </pc:spChg>
        <pc:spChg chg="add mod">
          <ac:chgData name="Thirunavukkarasu Dhanapal" userId="4ee550c5-b20f-4b12-ae7f-41aa5acbe591" providerId="ADAL" clId="{C600E892-CE3F-4EBC-BBC3-FB9E9E599EEA}" dt="2024-03-26T18:11:35.269" v="1179"/>
          <ac:spMkLst>
            <pc:docMk/>
            <pc:sldMk cId="3157702104" sldId="259"/>
            <ac:spMk id="54" creationId="{00504BFF-DE34-7F6D-7834-758DB93FE670}"/>
          </ac:spMkLst>
        </pc:spChg>
        <pc:spChg chg="add mod">
          <ac:chgData name="Thirunavukkarasu Dhanapal" userId="4ee550c5-b20f-4b12-ae7f-41aa5acbe591" providerId="ADAL" clId="{C600E892-CE3F-4EBC-BBC3-FB9E9E599EEA}" dt="2024-03-25T17:21:30.021" v="1069" actId="20577"/>
          <ac:spMkLst>
            <pc:docMk/>
            <pc:sldMk cId="3157702104" sldId="259"/>
            <ac:spMk id="55" creationId="{959ACF13-70E8-F3E8-49B6-4FE72E20F76C}"/>
          </ac:spMkLst>
        </pc:spChg>
        <pc:spChg chg="add mod">
          <ac:chgData name="Thirunavukkarasu Dhanapal" userId="4ee550c5-b20f-4b12-ae7f-41aa5acbe591" providerId="ADAL" clId="{C600E892-CE3F-4EBC-BBC3-FB9E9E599EEA}" dt="2024-03-26T18:13:07.455" v="1191"/>
          <ac:spMkLst>
            <pc:docMk/>
            <pc:sldMk cId="3157702104" sldId="259"/>
            <ac:spMk id="56" creationId="{20872A55-6ECE-97CE-6B34-3130508DBB50}"/>
          </ac:spMkLst>
        </pc:spChg>
        <pc:spChg chg="add mod">
          <ac:chgData name="Thirunavukkarasu Dhanapal" userId="4ee550c5-b20f-4b12-ae7f-41aa5acbe591" providerId="ADAL" clId="{C600E892-CE3F-4EBC-BBC3-FB9E9E599EEA}" dt="2024-03-25T16:36:31.034" v="734" actId="1076"/>
          <ac:spMkLst>
            <pc:docMk/>
            <pc:sldMk cId="3157702104" sldId="259"/>
            <ac:spMk id="57" creationId="{741F9650-2BA0-74CA-FA3E-FFC1C5EE89A6}"/>
          </ac:spMkLst>
        </pc:spChg>
        <pc:spChg chg="add mod">
          <ac:chgData name="Thirunavukkarasu Dhanapal" userId="4ee550c5-b20f-4b12-ae7f-41aa5acbe591" providerId="ADAL" clId="{C600E892-CE3F-4EBC-BBC3-FB9E9E599EEA}" dt="2024-03-25T17:13:21.099" v="1002"/>
          <ac:spMkLst>
            <pc:docMk/>
            <pc:sldMk cId="3157702104" sldId="259"/>
            <ac:spMk id="58" creationId="{8B66E56B-60DC-DFFE-C84A-537285E158B6}"/>
          </ac:spMkLst>
        </pc:spChg>
        <pc:spChg chg="add mod">
          <ac:chgData name="Thirunavukkarasu Dhanapal" userId="4ee550c5-b20f-4b12-ae7f-41aa5acbe591" providerId="ADAL" clId="{C600E892-CE3F-4EBC-BBC3-FB9E9E599EEA}" dt="2024-03-25T17:13:46.546" v="1006"/>
          <ac:spMkLst>
            <pc:docMk/>
            <pc:sldMk cId="3157702104" sldId="259"/>
            <ac:spMk id="59" creationId="{EA5AC461-D8AB-2589-FB32-DC20C8AE3A56}"/>
          </ac:spMkLst>
        </pc:spChg>
        <pc:spChg chg="add mod">
          <ac:chgData name="Thirunavukkarasu Dhanapal" userId="4ee550c5-b20f-4b12-ae7f-41aa5acbe591" providerId="ADAL" clId="{C600E892-CE3F-4EBC-BBC3-FB9E9E599EEA}" dt="2024-03-25T17:15:36.869" v="1020"/>
          <ac:spMkLst>
            <pc:docMk/>
            <pc:sldMk cId="3157702104" sldId="259"/>
            <ac:spMk id="60" creationId="{CA4DCB7B-D6F6-D6F7-A53D-D0AFFD697221}"/>
          </ac:spMkLst>
        </pc:spChg>
        <pc:spChg chg="add mod">
          <ac:chgData name="Thirunavukkarasu Dhanapal" userId="4ee550c5-b20f-4b12-ae7f-41aa5acbe591" providerId="ADAL" clId="{C600E892-CE3F-4EBC-BBC3-FB9E9E599EEA}" dt="2024-03-25T17:17:59.988" v="1034"/>
          <ac:spMkLst>
            <pc:docMk/>
            <pc:sldMk cId="3157702104" sldId="259"/>
            <ac:spMk id="61" creationId="{D25020D7-10EC-3A7A-C6AD-A2F73373D6B8}"/>
          </ac:spMkLst>
        </pc:spChg>
        <pc:spChg chg="add mod">
          <ac:chgData name="Thirunavukkarasu Dhanapal" userId="4ee550c5-b20f-4b12-ae7f-41aa5acbe591" providerId="ADAL" clId="{C600E892-CE3F-4EBC-BBC3-FB9E9E599EEA}" dt="2024-03-25T17:22:36.495" v="1079"/>
          <ac:spMkLst>
            <pc:docMk/>
            <pc:sldMk cId="3157702104" sldId="259"/>
            <ac:spMk id="62" creationId="{03D1833D-A4FB-9487-CA34-C38F8E6A3632}"/>
          </ac:spMkLst>
        </pc:spChg>
        <pc:spChg chg="add mod">
          <ac:chgData name="Thirunavukkarasu Dhanapal" userId="4ee550c5-b20f-4b12-ae7f-41aa5acbe591" providerId="ADAL" clId="{C600E892-CE3F-4EBC-BBC3-FB9E9E599EEA}" dt="2024-03-25T17:23:35.476" v="1087"/>
          <ac:spMkLst>
            <pc:docMk/>
            <pc:sldMk cId="3157702104" sldId="259"/>
            <ac:spMk id="63" creationId="{ABE33FDE-D5ED-6605-AA61-1C87A74691B7}"/>
          </ac:spMkLst>
        </pc:spChg>
        <pc:spChg chg="add mod">
          <ac:chgData name="Thirunavukkarasu Dhanapal" userId="4ee550c5-b20f-4b12-ae7f-41aa5acbe591" providerId="ADAL" clId="{C600E892-CE3F-4EBC-BBC3-FB9E9E599EEA}" dt="2024-03-25T17:26:43.161" v="1116"/>
          <ac:spMkLst>
            <pc:docMk/>
            <pc:sldMk cId="3157702104" sldId="259"/>
            <ac:spMk id="2048" creationId="{9EA08C44-DC8E-9ED8-14E1-310ACA60A02D}"/>
          </ac:spMkLst>
        </pc:spChg>
        <pc:spChg chg="add mod">
          <ac:chgData name="Thirunavukkarasu Dhanapal" userId="4ee550c5-b20f-4b12-ae7f-41aa5acbe591" providerId="ADAL" clId="{C600E892-CE3F-4EBC-BBC3-FB9E9E599EEA}" dt="2024-03-25T17:26:25.679" v="1112"/>
          <ac:spMkLst>
            <pc:docMk/>
            <pc:sldMk cId="3157702104" sldId="259"/>
            <ac:spMk id="2049" creationId="{522908D5-0BEC-0550-9BC1-BAA132F96072}"/>
          </ac:spMkLst>
        </pc:spChg>
        <pc:spChg chg="add mod">
          <ac:chgData name="Thirunavukkarasu Dhanapal" userId="4ee550c5-b20f-4b12-ae7f-41aa5acbe591" providerId="ADAL" clId="{C600E892-CE3F-4EBC-BBC3-FB9E9E599EEA}" dt="2024-03-25T17:26:17.651" v="1109"/>
          <ac:spMkLst>
            <pc:docMk/>
            <pc:sldMk cId="3157702104" sldId="259"/>
            <ac:spMk id="2051" creationId="{4B19BC1B-1FD0-CA2F-6BFA-9D7B46253C65}"/>
          </ac:spMkLst>
        </pc:spChg>
        <pc:spChg chg="add mod">
          <ac:chgData name="Thirunavukkarasu Dhanapal" userId="4ee550c5-b20f-4b12-ae7f-41aa5acbe591" providerId="ADAL" clId="{C600E892-CE3F-4EBC-BBC3-FB9E9E599EEA}" dt="2024-03-25T17:29:04.579" v="1133"/>
          <ac:spMkLst>
            <pc:docMk/>
            <pc:sldMk cId="3157702104" sldId="259"/>
            <ac:spMk id="2052" creationId="{597A7AC3-3227-8CFD-87CD-27571ADFC389}"/>
          </ac:spMkLst>
        </pc:spChg>
        <pc:spChg chg="add mod">
          <ac:chgData name="Thirunavukkarasu Dhanapal" userId="4ee550c5-b20f-4b12-ae7f-41aa5acbe591" providerId="ADAL" clId="{C600E892-CE3F-4EBC-BBC3-FB9E9E599EEA}" dt="2024-03-25T17:28:55.146" v="1130"/>
          <ac:spMkLst>
            <pc:docMk/>
            <pc:sldMk cId="3157702104" sldId="259"/>
            <ac:spMk id="2053" creationId="{F54C66CE-2A2D-46A0-1EF1-34BC6C0898AB}"/>
          </ac:spMkLst>
        </pc:spChg>
        <pc:spChg chg="add mod">
          <ac:chgData name="Thirunavukkarasu Dhanapal" userId="4ee550c5-b20f-4b12-ae7f-41aa5acbe591" providerId="ADAL" clId="{C600E892-CE3F-4EBC-BBC3-FB9E9E599EEA}" dt="2024-03-26T18:20:14.416" v="1241"/>
          <ac:spMkLst>
            <pc:docMk/>
            <pc:sldMk cId="3157702104" sldId="259"/>
            <ac:spMk id="2054" creationId="{877021A6-599B-504C-1B12-056071B6A71E}"/>
          </ac:spMkLst>
        </pc:spChg>
        <pc:spChg chg="add mod">
          <ac:chgData name="Thirunavukkarasu Dhanapal" userId="4ee550c5-b20f-4b12-ae7f-41aa5acbe591" providerId="ADAL" clId="{C600E892-CE3F-4EBC-BBC3-FB9E9E599EEA}" dt="2024-03-26T18:15:50.491" v="1208"/>
          <ac:spMkLst>
            <pc:docMk/>
            <pc:sldMk cId="3157702104" sldId="259"/>
            <ac:spMk id="2055" creationId="{BA8B3ADC-3617-90CB-A9F5-BB065BC763FC}"/>
          </ac:spMkLst>
        </pc:spChg>
        <pc:spChg chg="add mod">
          <ac:chgData name="Thirunavukkarasu Dhanapal" userId="4ee550c5-b20f-4b12-ae7f-41aa5acbe591" providerId="ADAL" clId="{C600E892-CE3F-4EBC-BBC3-FB9E9E599EEA}" dt="2024-03-26T18:17:51.250" v="1224"/>
          <ac:spMkLst>
            <pc:docMk/>
            <pc:sldMk cId="3157702104" sldId="259"/>
            <ac:spMk id="2056" creationId="{8C3C27AA-C544-9FC8-56B8-C06357D581AF}"/>
          </ac:spMkLst>
        </pc:spChg>
        <pc:spChg chg="add mod">
          <ac:chgData name="Thirunavukkarasu Dhanapal" userId="4ee550c5-b20f-4b12-ae7f-41aa5acbe591" providerId="ADAL" clId="{C600E892-CE3F-4EBC-BBC3-FB9E9E599EEA}" dt="2024-03-26T18:19:33.344" v="1236"/>
          <ac:spMkLst>
            <pc:docMk/>
            <pc:sldMk cId="3157702104" sldId="259"/>
            <ac:spMk id="2057" creationId="{F4D13BC5-0FFA-FD9C-6809-764EEEC36072}"/>
          </ac:spMkLst>
        </pc:spChg>
        <pc:spChg chg="add mod">
          <ac:chgData name="Thirunavukkarasu Dhanapal" userId="4ee550c5-b20f-4b12-ae7f-41aa5acbe591" providerId="ADAL" clId="{C600E892-CE3F-4EBC-BBC3-FB9E9E599EEA}" dt="2024-03-26T18:19:47.688" v="1240"/>
          <ac:spMkLst>
            <pc:docMk/>
            <pc:sldMk cId="3157702104" sldId="259"/>
            <ac:spMk id="2058" creationId="{DC1D17AC-ADB5-45C4-AD56-26CD47609517}"/>
          </ac:spMkLst>
        </pc:spChg>
        <pc:picChg chg="add mod">
          <ac:chgData name="Thirunavukkarasu Dhanapal" userId="4ee550c5-b20f-4b12-ae7f-41aa5acbe591" providerId="ADAL" clId="{C600E892-CE3F-4EBC-BBC3-FB9E9E599EEA}" dt="2024-03-25T16:27:51.949" v="664" actId="1035"/>
          <ac:picMkLst>
            <pc:docMk/>
            <pc:sldMk cId="3157702104" sldId="259"/>
            <ac:picMk id="4" creationId="{F12CD4E8-C34B-7810-E0ED-610AD21DABC5}"/>
          </ac:picMkLst>
        </pc:picChg>
        <pc:picChg chg="add mod">
          <ac:chgData name="Thirunavukkarasu Dhanapal" userId="4ee550c5-b20f-4b12-ae7f-41aa5acbe591" providerId="ADAL" clId="{C600E892-CE3F-4EBC-BBC3-FB9E9E599EEA}" dt="2024-03-25T16:27:51.949" v="664" actId="1035"/>
          <ac:picMkLst>
            <pc:docMk/>
            <pc:sldMk cId="3157702104" sldId="259"/>
            <ac:picMk id="5" creationId="{31728EDF-4459-AA47-F6B7-0D957434E8B1}"/>
          </ac:picMkLst>
        </pc:picChg>
        <pc:picChg chg="add mod">
          <ac:chgData name="Thirunavukkarasu Dhanapal" userId="4ee550c5-b20f-4b12-ae7f-41aa5acbe591" providerId="ADAL" clId="{C600E892-CE3F-4EBC-BBC3-FB9E9E599EEA}" dt="2024-03-25T16:27:51.949" v="664" actId="1035"/>
          <ac:picMkLst>
            <pc:docMk/>
            <pc:sldMk cId="3157702104" sldId="259"/>
            <ac:picMk id="6" creationId="{8F3EC853-99FA-083E-471E-D229C8909503}"/>
          </ac:picMkLst>
        </pc:picChg>
        <pc:picChg chg="mod">
          <ac:chgData name="Thirunavukkarasu Dhanapal" userId="4ee550c5-b20f-4b12-ae7f-41aa5acbe591" providerId="ADAL" clId="{C600E892-CE3F-4EBC-BBC3-FB9E9E599EEA}" dt="2024-03-25T17:04:47.494" v="970" actId="14100"/>
          <ac:picMkLst>
            <pc:docMk/>
            <pc:sldMk cId="3157702104" sldId="259"/>
            <ac:picMk id="2050" creationId="{23817F3E-6C29-9D52-1E48-29994C758662}"/>
          </ac:picMkLst>
        </pc:picChg>
        <pc:cxnChg chg="add mod">
          <ac:chgData name="Thirunavukkarasu Dhanapal" userId="4ee550c5-b20f-4b12-ae7f-41aa5acbe591" providerId="ADAL" clId="{C600E892-CE3F-4EBC-BBC3-FB9E9E599EEA}" dt="2024-03-25T16:27:51.949" v="664" actId="1035"/>
          <ac:cxnSpMkLst>
            <pc:docMk/>
            <pc:sldMk cId="3157702104" sldId="259"/>
            <ac:cxnSpMk id="7" creationId="{4DE51A8C-D1F5-76EC-96B8-9F596E6BB5FD}"/>
          </ac:cxnSpMkLst>
        </pc:cxnChg>
        <pc:cxnChg chg="add mod">
          <ac:chgData name="Thirunavukkarasu Dhanapal" userId="4ee550c5-b20f-4b12-ae7f-41aa5acbe591" providerId="ADAL" clId="{C600E892-CE3F-4EBC-BBC3-FB9E9E599EEA}" dt="2024-03-25T16:27:51.949" v="664" actId="1035"/>
          <ac:cxnSpMkLst>
            <pc:docMk/>
            <pc:sldMk cId="3157702104" sldId="259"/>
            <ac:cxnSpMk id="8" creationId="{7E59D0DE-3080-D319-136F-96EAB75470BB}"/>
          </ac:cxnSpMkLst>
        </pc:cxnChg>
        <pc:cxnChg chg="add mod">
          <ac:chgData name="Thirunavukkarasu Dhanapal" userId="4ee550c5-b20f-4b12-ae7f-41aa5acbe591" providerId="ADAL" clId="{C600E892-CE3F-4EBC-BBC3-FB9E9E599EEA}" dt="2024-03-25T16:27:51.949" v="664" actId="1035"/>
          <ac:cxnSpMkLst>
            <pc:docMk/>
            <pc:sldMk cId="3157702104" sldId="259"/>
            <ac:cxnSpMk id="9" creationId="{028007A6-6424-CAC7-6C0B-8049A5922D53}"/>
          </ac:cxnSpMkLst>
        </pc:cxnChg>
      </pc:sldChg>
      <pc:sldChg chg="addSp delSp modSp mod">
        <pc:chgData name="Thirunavukkarasu Dhanapal" userId="4ee550c5-b20f-4b12-ae7f-41aa5acbe591" providerId="ADAL" clId="{C600E892-CE3F-4EBC-BBC3-FB9E9E599EEA}" dt="2024-03-26T18:20:52.282" v="1246"/>
        <pc:sldMkLst>
          <pc:docMk/>
          <pc:sldMk cId="2058767754" sldId="260"/>
        </pc:sldMkLst>
        <pc:spChg chg="mod">
          <ac:chgData name="Thirunavukkarasu Dhanapal" userId="4ee550c5-b20f-4b12-ae7f-41aa5acbe591" providerId="ADAL" clId="{C600E892-CE3F-4EBC-BBC3-FB9E9E599EEA}" dt="2024-03-25T17:02:35.958" v="966" actId="1076"/>
          <ac:spMkLst>
            <pc:docMk/>
            <pc:sldMk cId="2058767754" sldId="260"/>
            <ac:spMk id="2" creationId="{DCA1DA47-BABC-508F-249F-C548A21D0442}"/>
          </ac:spMkLst>
        </pc:spChg>
        <pc:spChg chg="mod">
          <ac:chgData name="Thirunavukkarasu Dhanapal" userId="4ee550c5-b20f-4b12-ae7f-41aa5acbe591" providerId="ADAL" clId="{C600E892-CE3F-4EBC-BBC3-FB9E9E599EEA}" dt="2024-03-25T17:02:07.438" v="965" actId="27636"/>
          <ac:spMkLst>
            <pc:docMk/>
            <pc:sldMk cId="2058767754" sldId="260"/>
            <ac:spMk id="3" creationId="{BE30C9F0-6FEE-A1B3-5AE1-E59F7F99B249}"/>
          </ac:spMkLst>
        </pc:spChg>
        <pc:spChg chg="add mod">
          <ac:chgData name="Thirunavukkarasu Dhanapal" userId="4ee550c5-b20f-4b12-ae7f-41aa5acbe591" providerId="ADAL" clId="{C600E892-CE3F-4EBC-BBC3-FB9E9E599EEA}" dt="2024-03-25T16:47:50.974" v="804"/>
          <ac:spMkLst>
            <pc:docMk/>
            <pc:sldMk cId="2058767754" sldId="260"/>
            <ac:spMk id="10" creationId="{EF0DD7E8-FDB8-AC18-555D-701353090C39}"/>
          </ac:spMkLst>
        </pc:spChg>
        <pc:spChg chg="add mod">
          <ac:chgData name="Thirunavukkarasu Dhanapal" userId="4ee550c5-b20f-4b12-ae7f-41aa5acbe591" providerId="ADAL" clId="{C600E892-CE3F-4EBC-BBC3-FB9E9E599EEA}" dt="2024-03-25T16:47:50.974" v="804"/>
          <ac:spMkLst>
            <pc:docMk/>
            <pc:sldMk cId="2058767754" sldId="260"/>
            <ac:spMk id="11" creationId="{AB0DF09A-A447-52C6-C11C-2A83FF3F4CBB}"/>
          </ac:spMkLst>
        </pc:spChg>
        <pc:spChg chg="add mod">
          <ac:chgData name="Thirunavukkarasu Dhanapal" userId="4ee550c5-b20f-4b12-ae7f-41aa5acbe591" providerId="ADAL" clId="{C600E892-CE3F-4EBC-BBC3-FB9E9E599EEA}" dt="2024-03-25T16:47:50.974" v="804"/>
          <ac:spMkLst>
            <pc:docMk/>
            <pc:sldMk cId="2058767754" sldId="260"/>
            <ac:spMk id="12" creationId="{39E60282-BF9E-E49F-94E3-8226AE21FD93}"/>
          </ac:spMkLst>
        </pc:spChg>
        <pc:spChg chg="add mod">
          <ac:chgData name="Thirunavukkarasu Dhanapal" userId="4ee550c5-b20f-4b12-ae7f-41aa5acbe591" providerId="ADAL" clId="{C600E892-CE3F-4EBC-BBC3-FB9E9E599EEA}" dt="2024-03-25T16:47:50.974" v="804"/>
          <ac:spMkLst>
            <pc:docMk/>
            <pc:sldMk cId="2058767754" sldId="260"/>
            <ac:spMk id="13" creationId="{EE9FAE37-3ABC-74AE-6E2B-91BA4E974729}"/>
          </ac:spMkLst>
        </pc:spChg>
        <pc:spChg chg="add mod">
          <ac:chgData name="Thirunavukkarasu Dhanapal" userId="4ee550c5-b20f-4b12-ae7f-41aa5acbe591" providerId="ADAL" clId="{C600E892-CE3F-4EBC-BBC3-FB9E9E599EEA}" dt="2024-03-25T16:52:13.885" v="878" actId="1076"/>
          <ac:spMkLst>
            <pc:docMk/>
            <pc:sldMk cId="2058767754" sldId="260"/>
            <ac:spMk id="14" creationId="{4323CE6E-1A7E-735D-7949-D21A14BE4166}"/>
          </ac:spMkLst>
        </pc:spChg>
        <pc:spChg chg="add mod">
          <ac:chgData name="Thirunavukkarasu Dhanapal" userId="4ee550c5-b20f-4b12-ae7f-41aa5acbe591" providerId="ADAL" clId="{C600E892-CE3F-4EBC-BBC3-FB9E9E599EEA}" dt="2024-03-25T16:52:38.436" v="881" actId="1076"/>
          <ac:spMkLst>
            <pc:docMk/>
            <pc:sldMk cId="2058767754" sldId="260"/>
            <ac:spMk id="15" creationId="{AA0A918D-E10E-FBFE-1758-4B273962D47C}"/>
          </ac:spMkLst>
        </pc:spChg>
        <pc:spChg chg="add mod">
          <ac:chgData name="Thirunavukkarasu Dhanapal" userId="4ee550c5-b20f-4b12-ae7f-41aa5acbe591" providerId="ADAL" clId="{C600E892-CE3F-4EBC-BBC3-FB9E9E599EEA}" dt="2024-03-25T16:47:50.974" v="804"/>
          <ac:spMkLst>
            <pc:docMk/>
            <pc:sldMk cId="2058767754" sldId="260"/>
            <ac:spMk id="16" creationId="{F0D3CAD2-410E-4175-03E8-3631A4FF0A76}"/>
          </ac:spMkLst>
        </pc:spChg>
        <pc:spChg chg="add mod">
          <ac:chgData name="Thirunavukkarasu Dhanapal" userId="4ee550c5-b20f-4b12-ae7f-41aa5acbe591" providerId="ADAL" clId="{C600E892-CE3F-4EBC-BBC3-FB9E9E599EEA}" dt="2024-03-25T16:47:50.974" v="804"/>
          <ac:spMkLst>
            <pc:docMk/>
            <pc:sldMk cId="2058767754" sldId="260"/>
            <ac:spMk id="17" creationId="{316090EF-7592-98BB-C44E-D182D249610F}"/>
          </ac:spMkLst>
        </pc:spChg>
        <pc:spChg chg="add mod">
          <ac:chgData name="Thirunavukkarasu Dhanapal" userId="4ee550c5-b20f-4b12-ae7f-41aa5acbe591" providerId="ADAL" clId="{C600E892-CE3F-4EBC-BBC3-FB9E9E599EEA}" dt="2024-03-25T16:47:50.974" v="804"/>
          <ac:spMkLst>
            <pc:docMk/>
            <pc:sldMk cId="2058767754" sldId="260"/>
            <ac:spMk id="18" creationId="{C0B27967-37C6-8926-66DC-414932FA991C}"/>
          </ac:spMkLst>
        </pc:spChg>
        <pc:spChg chg="add mod">
          <ac:chgData name="Thirunavukkarasu Dhanapal" userId="4ee550c5-b20f-4b12-ae7f-41aa5acbe591" providerId="ADAL" clId="{C600E892-CE3F-4EBC-BBC3-FB9E9E599EEA}" dt="2024-03-25T16:47:50.974" v="804"/>
          <ac:spMkLst>
            <pc:docMk/>
            <pc:sldMk cId="2058767754" sldId="260"/>
            <ac:spMk id="19" creationId="{2A867174-7EEC-78B1-BEA7-F3E3D6C87416}"/>
          </ac:spMkLst>
        </pc:spChg>
        <pc:spChg chg="add mod">
          <ac:chgData name="Thirunavukkarasu Dhanapal" userId="4ee550c5-b20f-4b12-ae7f-41aa5acbe591" providerId="ADAL" clId="{C600E892-CE3F-4EBC-BBC3-FB9E9E599EEA}" dt="2024-03-25T16:55:57.385" v="911" actId="1076"/>
          <ac:spMkLst>
            <pc:docMk/>
            <pc:sldMk cId="2058767754" sldId="260"/>
            <ac:spMk id="20" creationId="{01FBFB96-1E41-6AF6-9DB8-218AD293BA81}"/>
          </ac:spMkLst>
        </pc:spChg>
        <pc:spChg chg="add del mod">
          <ac:chgData name="Thirunavukkarasu Dhanapal" userId="4ee550c5-b20f-4b12-ae7f-41aa5acbe591" providerId="ADAL" clId="{C600E892-CE3F-4EBC-BBC3-FB9E9E599EEA}" dt="2024-03-25T16:54:49.283" v="903" actId="478"/>
          <ac:spMkLst>
            <pc:docMk/>
            <pc:sldMk cId="2058767754" sldId="260"/>
            <ac:spMk id="21" creationId="{16584C9B-4FC8-37FE-73F8-FF9AB1BB6104}"/>
          </ac:spMkLst>
        </pc:spChg>
        <pc:spChg chg="add mod">
          <ac:chgData name="Thirunavukkarasu Dhanapal" userId="4ee550c5-b20f-4b12-ae7f-41aa5acbe591" providerId="ADAL" clId="{C600E892-CE3F-4EBC-BBC3-FB9E9E599EEA}" dt="2024-03-26T18:08:24.350" v="1166"/>
          <ac:spMkLst>
            <pc:docMk/>
            <pc:sldMk cId="2058767754" sldId="260"/>
            <ac:spMk id="21" creationId="{7900941A-0B08-C01A-A14D-AE22A8659CC7}"/>
          </ac:spMkLst>
        </pc:spChg>
        <pc:spChg chg="add mod">
          <ac:chgData name="Thirunavukkarasu Dhanapal" userId="4ee550c5-b20f-4b12-ae7f-41aa5acbe591" providerId="ADAL" clId="{C600E892-CE3F-4EBC-BBC3-FB9E9E599EEA}" dt="2024-03-25T16:55:31.157" v="909" actId="1076"/>
          <ac:spMkLst>
            <pc:docMk/>
            <pc:sldMk cId="2058767754" sldId="260"/>
            <ac:spMk id="22" creationId="{B09F3702-5931-32B9-EDDC-7A50202D492F}"/>
          </ac:spMkLst>
        </pc:spChg>
        <pc:spChg chg="add mod">
          <ac:chgData name="Thirunavukkarasu Dhanapal" userId="4ee550c5-b20f-4b12-ae7f-41aa5acbe591" providerId="ADAL" clId="{C600E892-CE3F-4EBC-BBC3-FB9E9E599EEA}" dt="2024-03-26T18:09:53.539" v="1171"/>
          <ac:spMkLst>
            <pc:docMk/>
            <pc:sldMk cId="2058767754" sldId="260"/>
            <ac:spMk id="23" creationId="{8567CFE5-4C31-7D7E-7A1F-E321F0AAD433}"/>
          </ac:spMkLst>
        </pc:spChg>
        <pc:spChg chg="add del mod">
          <ac:chgData name="Thirunavukkarasu Dhanapal" userId="4ee550c5-b20f-4b12-ae7f-41aa5acbe591" providerId="ADAL" clId="{C600E892-CE3F-4EBC-BBC3-FB9E9E599EEA}" dt="2024-03-25T16:54:30.820" v="900" actId="478"/>
          <ac:spMkLst>
            <pc:docMk/>
            <pc:sldMk cId="2058767754" sldId="260"/>
            <ac:spMk id="23" creationId="{D27A8F45-123B-BFAD-5655-9FA204FD1B9B}"/>
          </ac:spMkLst>
        </pc:spChg>
        <pc:spChg chg="add mod">
          <ac:chgData name="Thirunavukkarasu Dhanapal" userId="4ee550c5-b20f-4b12-ae7f-41aa5acbe591" providerId="ADAL" clId="{C600E892-CE3F-4EBC-BBC3-FB9E9E599EEA}" dt="2024-03-25T16:56:17.019" v="913" actId="1076"/>
          <ac:spMkLst>
            <pc:docMk/>
            <pc:sldMk cId="2058767754" sldId="260"/>
            <ac:spMk id="24" creationId="{C4C38F66-D110-2273-2881-8154EC8450E3}"/>
          </ac:spMkLst>
        </pc:spChg>
        <pc:spChg chg="add mod">
          <ac:chgData name="Thirunavukkarasu Dhanapal" userId="4ee550c5-b20f-4b12-ae7f-41aa5acbe591" providerId="ADAL" clId="{C600E892-CE3F-4EBC-BBC3-FB9E9E599EEA}" dt="2024-03-25T17:19:03.261" v="1055" actId="1036"/>
          <ac:spMkLst>
            <pc:docMk/>
            <pc:sldMk cId="2058767754" sldId="260"/>
            <ac:spMk id="25" creationId="{72BC5CD7-15B7-3C81-7045-F880E7D7F37F}"/>
          </ac:spMkLst>
        </pc:spChg>
        <pc:spChg chg="add del mod">
          <ac:chgData name="Thirunavukkarasu Dhanapal" userId="4ee550c5-b20f-4b12-ae7f-41aa5acbe591" providerId="ADAL" clId="{C600E892-CE3F-4EBC-BBC3-FB9E9E599EEA}" dt="2024-03-25T16:56:56.105" v="920" actId="478"/>
          <ac:spMkLst>
            <pc:docMk/>
            <pc:sldMk cId="2058767754" sldId="260"/>
            <ac:spMk id="26" creationId="{16375A88-E230-3ED1-47D5-C95BCDB856D0}"/>
          </ac:spMkLst>
        </pc:spChg>
        <pc:spChg chg="add mod">
          <ac:chgData name="Thirunavukkarasu Dhanapal" userId="4ee550c5-b20f-4b12-ae7f-41aa5acbe591" providerId="ADAL" clId="{C600E892-CE3F-4EBC-BBC3-FB9E9E599EEA}" dt="2024-03-26T18:11:53.204" v="1183"/>
          <ac:spMkLst>
            <pc:docMk/>
            <pc:sldMk cId="2058767754" sldId="260"/>
            <ac:spMk id="26" creationId="{D0602C35-2518-D424-94B7-89DB757A7EF3}"/>
          </ac:spMkLst>
        </pc:spChg>
        <pc:spChg chg="add del mod">
          <ac:chgData name="Thirunavukkarasu Dhanapal" userId="4ee550c5-b20f-4b12-ae7f-41aa5acbe591" providerId="ADAL" clId="{C600E892-CE3F-4EBC-BBC3-FB9E9E599EEA}" dt="2024-03-25T16:57:03.797" v="923" actId="478"/>
          <ac:spMkLst>
            <pc:docMk/>
            <pc:sldMk cId="2058767754" sldId="260"/>
            <ac:spMk id="27" creationId="{8A994FBF-DCBA-B2C9-79C8-D3D0BD949C09}"/>
          </ac:spMkLst>
        </pc:spChg>
        <pc:spChg chg="add mod">
          <ac:chgData name="Thirunavukkarasu Dhanapal" userId="4ee550c5-b20f-4b12-ae7f-41aa5acbe591" providerId="ADAL" clId="{C600E892-CE3F-4EBC-BBC3-FB9E9E599EEA}" dt="2024-03-26T18:20:52.282" v="1246"/>
          <ac:spMkLst>
            <pc:docMk/>
            <pc:sldMk cId="2058767754" sldId="260"/>
            <ac:spMk id="27" creationId="{D2A1DF8E-EFBD-79B2-E00A-BAC8CC7C8CA3}"/>
          </ac:spMkLst>
        </pc:spChg>
        <pc:spChg chg="add del mod">
          <ac:chgData name="Thirunavukkarasu Dhanapal" userId="4ee550c5-b20f-4b12-ae7f-41aa5acbe591" providerId="ADAL" clId="{C600E892-CE3F-4EBC-BBC3-FB9E9E599EEA}" dt="2024-03-25T16:57:01.386" v="922" actId="478"/>
          <ac:spMkLst>
            <pc:docMk/>
            <pc:sldMk cId="2058767754" sldId="260"/>
            <ac:spMk id="28" creationId="{7A182029-68A8-03D7-5FE4-1D1DC45E040F}"/>
          </ac:spMkLst>
        </pc:spChg>
        <pc:spChg chg="add mod">
          <ac:chgData name="Thirunavukkarasu Dhanapal" userId="4ee550c5-b20f-4b12-ae7f-41aa5acbe591" providerId="ADAL" clId="{C600E892-CE3F-4EBC-BBC3-FB9E9E599EEA}" dt="2024-03-26T18:20:33.446" v="1245"/>
          <ac:spMkLst>
            <pc:docMk/>
            <pc:sldMk cId="2058767754" sldId="260"/>
            <ac:spMk id="28" creationId="{B21C6DD3-0A84-2CF9-9631-DE9F83CBBA24}"/>
          </ac:spMkLst>
        </pc:spChg>
        <pc:spChg chg="add mod">
          <ac:chgData name="Thirunavukkarasu Dhanapal" userId="4ee550c5-b20f-4b12-ae7f-41aa5acbe591" providerId="ADAL" clId="{C600E892-CE3F-4EBC-BBC3-FB9E9E599EEA}" dt="2024-03-25T17:19:03.261" v="1055" actId="1036"/>
          <ac:spMkLst>
            <pc:docMk/>
            <pc:sldMk cId="2058767754" sldId="260"/>
            <ac:spMk id="29" creationId="{E9EC184B-E833-482C-34B0-41FE7A1C6937}"/>
          </ac:spMkLst>
        </pc:spChg>
        <pc:spChg chg="add del mod">
          <ac:chgData name="Thirunavukkarasu Dhanapal" userId="4ee550c5-b20f-4b12-ae7f-41aa5acbe591" providerId="ADAL" clId="{C600E892-CE3F-4EBC-BBC3-FB9E9E599EEA}" dt="2024-03-25T16:57:19.600" v="931" actId="478"/>
          <ac:spMkLst>
            <pc:docMk/>
            <pc:sldMk cId="2058767754" sldId="260"/>
            <ac:spMk id="30" creationId="{9D57878F-2017-B189-0D0F-092950DE3B09}"/>
          </ac:spMkLst>
        </pc:spChg>
        <pc:spChg chg="add mod">
          <ac:chgData name="Thirunavukkarasu Dhanapal" userId="4ee550c5-b20f-4b12-ae7f-41aa5acbe591" providerId="ADAL" clId="{C600E892-CE3F-4EBC-BBC3-FB9E9E599EEA}" dt="2024-03-25T16:58:24.442" v="936" actId="1076"/>
          <ac:spMkLst>
            <pc:docMk/>
            <pc:sldMk cId="2058767754" sldId="260"/>
            <ac:spMk id="31" creationId="{3704FF06-EBF7-1675-7D4E-D959B5AFE9EA}"/>
          </ac:spMkLst>
        </pc:spChg>
        <pc:spChg chg="add del mod">
          <ac:chgData name="Thirunavukkarasu Dhanapal" userId="4ee550c5-b20f-4b12-ae7f-41aa5acbe591" providerId="ADAL" clId="{C600E892-CE3F-4EBC-BBC3-FB9E9E599EEA}" dt="2024-03-25T16:56:51.196" v="919"/>
          <ac:spMkLst>
            <pc:docMk/>
            <pc:sldMk cId="2058767754" sldId="260"/>
            <ac:spMk id="32" creationId="{E76379D3-56FE-FDFF-D803-CCBB376504D6}"/>
          </ac:spMkLst>
        </pc:spChg>
        <pc:spChg chg="add del mod">
          <ac:chgData name="Thirunavukkarasu Dhanapal" userId="4ee550c5-b20f-4b12-ae7f-41aa5acbe591" providerId="ADAL" clId="{C600E892-CE3F-4EBC-BBC3-FB9E9E599EEA}" dt="2024-03-25T16:56:58.608" v="921" actId="478"/>
          <ac:spMkLst>
            <pc:docMk/>
            <pc:sldMk cId="2058767754" sldId="260"/>
            <ac:spMk id="33" creationId="{FE4B332C-0200-B534-6C51-B3C298BB76E7}"/>
          </ac:spMkLst>
        </pc:spChg>
        <pc:spChg chg="add del mod">
          <ac:chgData name="Thirunavukkarasu Dhanapal" userId="4ee550c5-b20f-4b12-ae7f-41aa5acbe591" providerId="ADAL" clId="{C600E892-CE3F-4EBC-BBC3-FB9E9E599EEA}" dt="2024-03-25T16:57:09.847" v="927"/>
          <ac:spMkLst>
            <pc:docMk/>
            <pc:sldMk cId="2058767754" sldId="260"/>
            <ac:spMk id="34" creationId="{4A49EE27-6A77-D0FF-E79E-5F3E458A643B}"/>
          </ac:spMkLst>
        </pc:spChg>
        <pc:spChg chg="add mod">
          <ac:chgData name="Thirunavukkarasu Dhanapal" userId="4ee550c5-b20f-4b12-ae7f-41aa5acbe591" providerId="ADAL" clId="{C600E892-CE3F-4EBC-BBC3-FB9E9E599EEA}" dt="2024-03-25T16:59:19.460" v="941" actId="1076"/>
          <ac:spMkLst>
            <pc:docMk/>
            <pc:sldMk cId="2058767754" sldId="260"/>
            <ac:spMk id="35" creationId="{48EBD626-6E44-D8A5-C439-EDD618791CDB}"/>
          </ac:spMkLst>
        </pc:spChg>
        <pc:spChg chg="add del mod">
          <ac:chgData name="Thirunavukkarasu Dhanapal" userId="4ee550c5-b20f-4b12-ae7f-41aa5acbe591" providerId="ADAL" clId="{C600E892-CE3F-4EBC-BBC3-FB9E9E599EEA}" dt="2024-03-25T16:57:17.414" v="930"/>
          <ac:spMkLst>
            <pc:docMk/>
            <pc:sldMk cId="2058767754" sldId="260"/>
            <ac:spMk id="36" creationId="{1F92AB74-1AB4-238B-082B-40070FA3EB1F}"/>
          </ac:spMkLst>
        </pc:spChg>
        <pc:spChg chg="add mod">
          <ac:chgData name="Thirunavukkarasu Dhanapal" userId="4ee550c5-b20f-4b12-ae7f-41aa5acbe591" providerId="ADAL" clId="{C600E892-CE3F-4EBC-BBC3-FB9E9E599EEA}" dt="2024-03-25T17:19:03.261" v="1055" actId="1036"/>
          <ac:spMkLst>
            <pc:docMk/>
            <pc:sldMk cId="2058767754" sldId="260"/>
            <ac:spMk id="37" creationId="{288426F6-CB3F-7823-FA6C-3EAFF9699EC4}"/>
          </ac:spMkLst>
        </pc:spChg>
        <pc:spChg chg="add mod">
          <ac:chgData name="Thirunavukkarasu Dhanapal" userId="4ee550c5-b20f-4b12-ae7f-41aa5acbe591" providerId="ADAL" clId="{C600E892-CE3F-4EBC-BBC3-FB9E9E599EEA}" dt="2024-03-25T17:19:08.799" v="1057" actId="1035"/>
          <ac:spMkLst>
            <pc:docMk/>
            <pc:sldMk cId="2058767754" sldId="260"/>
            <ac:spMk id="38" creationId="{C1150DCD-4D9C-35E0-0D91-5CFE6939BF3A}"/>
          </ac:spMkLst>
        </pc:spChg>
        <pc:spChg chg="add mod">
          <ac:chgData name="Thirunavukkarasu Dhanapal" userId="4ee550c5-b20f-4b12-ae7f-41aa5acbe591" providerId="ADAL" clId="{C600E892-CE3F-4EBC-BBC3-FB9E9E599EEA}" dt="2024-03-25T16:58:53.002" v="939" actId="1076"/>
          <ac:spMkLst>
            <pc:docMk/>
            <pc:sldMk cId="2058767754" sldId="260"/>
            <ac:spMk id="39" creationId="{B72D68F5-787C-DA0C-582C-F290F7E5996C}"/>
          </ac:spMkLst>
        </pc:spChg>
        <pc:spChg chg="add del mod">
          <ac:chgData name="Thirunavukkarasu Dhanapal" userId="4ee550c5-b20f-4b12-ae7f-41aa5acbe591" providerId="ADAL" clId="{C600E892-CE3F-4EBC-BBC3-FB9E9E599EEA}" dt="2024-03-25T17:00:35.371" v="955" actId="478"/>
          <ac:spMkLst>
            <pc:docMk/>
            <pc:sldMk cId="2058767754" sldId="260"/>
            <ac:spMk id="40" creationId="{966E53DE-6F3A-8260-5F8F-3A9EFD5320CB}"/>
          </ac:spMkLst>
        </pc:spChg>
        <pc:spChg chg="add del mod">
          <ac:chgData name="Thirunavukkarasu Dhanapal" userId="4ee550c5-b20f-4b12-ae7f-41aa5acbe591" providerId="ADAL" clId="{C600E892-CE3F-4EBC-BBC3-FB9E9E599EEA}" dt="2024-03-25T17:00:25.360" v="953" actId="478"/>
          <ac:spMkLst>
            <pc:docMk/>
            <pc:sldMk cId="2058767754" sldId="260"/>
            <ac:spMk id="41" creationId="{DC86E37D-DE0D-0C2D-4347-8DB9DB98C63A}"/>
          </ac:spMkLst>
        </pc:spChg>
        <pc:spChg chg="add mod">
          <ac:chgData name="Thirunavukkarasu Dhanapal" userId="4ee550c5-b20f-4b12-ae7f-41aa5acbe591" providerId="ADAL" clId="{C600E892-CE3F-4EBC-BBC3-FB9E9E599EEA}" dt="2024-03-25T17:19:08.799" v="1057" actId="1035"/>
          <ac:spMkLst>
            <pc:docMk/>
            <pc:sldMk cId="2058767754" sldId="260"/>
            <ac:spMk id="42" creationId="{157ACDC7-140B-9577-3AFF-88A174D9CAF7}"/>
          </ac:spMkLst>
        </pc:spChg>
        <pc:spChg chg="add mod">
          <ac:chgData name="Thirunavukkarasu Dhanapal" userId="4ee550c5-b20f-4b12-ae7f-41aa5acbe591" providerId="ADAL" clId="{C600E892-CE3F-4EBC-BBC3-FB9E9E599EEA}" dt="2024-03-25T17:19:08.799" v="1057" actId="1035"/>
          <ac:spMkLst>
            <pc:docMk/>
            <pc:sldMk cId="2058767754" sldId="260"/>
            <ac:spMk id="43" creationId="{FC8DE7D1-600C-B206-483F-D25865D752CB}"/>
          </ac:spMkLst>
        </pc:spChg>
        <pc:spChg chg="add mod">
          <ac:chgData name="Thirunavukkarasu Dhanapal" userId="4ee550c5-b20f-4b12-ae7f-41aa5acbe591" providerId="ADAL" clId="{C600E892-CE3F-4EBC-BBC3-FB9E9E599EEA}" dt="2024-03-25T17:19:08.799" v="1057" actId="1035"/>
          <ac:spMkLst>
            <pc:docMk/>
            <pc:sldMk cId="2058767754" sldId="260"/>
            <ac:spMk id="44" creationId="{B7F7069D-F3AE-27F2-AED6-6ACC9AA8548E}"/>
          </ac:spMkLst>
        </pc:spChg>
        <pc:spChg chg="add del mod">
          <ac:chgData name="Thirunavukkarasu Dhanapal" userId="4ee550c5-b20f-4b12-ae7f-41aa5acbe591" providerId="ADAL" clId="{C600E892-CE3F-4EBC-BBC3-FB9E9E599EEA}" dt="2024-03-25T17:00:13.306" v="951"/>
          <ac:spMkLst>
            <pc:docMk/>
            <pc:sldMk cId="2058767754" sldId="260"/>
            <ac:spMk id="45" creationId="{AE022637-4EF0-BC6C-0710-CD98B33FC06E}"/>
          </ac:spMkLst>
        </pc:spChg>
        <pc:spChg chg="add mod">
          <ac:chgData name="Thirunavukkarasu Dhanapal" userId="4ee550c5-b20f-4b12-ae7f-41aa5acbe591" providerId="ADAL" clId="{C600E892-CE3F-4EBC-BBC3-FB9E9E599EEA}" dt="2024-03-25T17:19:08.799" v="1057" actId="1035"/>
          <ac:spMkLst>
            <pc:docMk/>
            <pc:sldMk cId="2058767754" sldId="260"/>
            <ac:spMk id="46" creationId="{62EFFD46-7CBE-0E85-6F7A-F7815787ECF7}"/>
          </ac:spMkLst>
        </pc:spChg>
        <pc:spChg chg="add mod">
          <ac:chgData name="Thirunavukkarasu Dhanapal" userId="4ee550c5-b20f-4b12-ae7f-41aa5acbe591" providerId="ADAL" clId="{C600E892-CE3F-4EBC-BBC3-FB9E9E599EEA}" dt="2024-03-25T17:19:08.799" v="1057" actId="1035"/>
          <ac:spMkLst>
            <pc:docMk/>
            <pc:sldMk cId="2058767754" sldId="260"/>
            <ac:spMk id="47" creationId="{1F914893-EB7F-435D-83CE-F88A15B79D73}"/>
          </ac:spMkLst>
        </pc:spChg>
        <pc:spChg chg="add del mod">
          <ac:chgData name="Thirunavukkarasu Dhanapal" userId="4ee550c5-b20f-4b12-ae7f-41aa5acbe591" providerId="ADAL" clId="{C600E892-CE3F-4EBC-BBC3-FB9E9E599EEA}" dt="2024-03-25T17:00:05.665" v="948"/>
          <ac:spMkLst>
            <pc:docMk/>
            <pc:sldMk cId="2058767754" sldId="260"/>
            <ac:spMk id="48" creationId="{FE6DFB59-C780-EB11-3235-4E4CDB26AB62}"/>
          </ac:spMkLst>
        </pc:spChg>
        <pc:spChg chg="add mod">
          <ac:chgData name="Thirunavukkarasu Dhanapal" userId="4ee550c5-b20f-4b12-ae7f-41aa5acbe591" providerId="ADAL" clId="{C600E892-CE3F-4EBC-BBC3-FB9E9E599EEA}" dt="2024-03-25T16:49:43.700" v="842" actId="1076"/>
          <ac:spMkLst>
            <pc:docMk/>
            <pc:sldMk cId="2058767754" sldId="260"/>
            <ac:spMk id="50" creationId="{3840737F-E4AA-00EF-A0D8-8DE0C9BF7E2D}"/>
          </ac:spMkLst>
        </pc:spChg>
        <pc:spChg chg="add mod">
          <ac:chgData name="Thirunavukkarasu Dhanapal" userId="4ee550c5-b20f-4b12-ae7f-41aa5acbe591" providerId="ADAL" clId="{C600E892-CE3F-4EBC-BBC3-FB9E9E599EEA}" dt="2024-03-25T16:50:48.726" v="857" actId="1076"/>
          <ac:spMkLst>
            <pc:docMk/>
            <pc:sldMk cId="2058767754" sldId="260"/>
            <ac:spMk id="52" creationId="{9F7E73E2-880F-B8A2-E375-9604C47A50E6}"/>
          </ac:spMkLst>
        </pc:spChg>
        <pc:spChg chg="add mod">
          <ac:chgData name="Thirunavukkarasu Dhanapal" userId="4ee550c5-b20f-4b12-ae7f-41aa5acbe591" providerId="ADAL" clId="{C600E892-CE3F-4EBC-BBC3-FB9E9E599EEA}" dt="2024-03-25T16:51:26.439" v="868" actId="1076"/>
          <ac:spMkLst>
            <pc:docMk/>
            <pc:sldMk cId="2058767754" sldId="260"/>
            <ac:spMk id="54" creationId="{3C85D21A-6A0B-BFC7-10BA-39CE82DAE623}"/>
          </ac:spMkLst>
        </pc:spChg>
        <pc:spChg chg="add mod">
          <ac:chgData name="Thirunavukkarasu Dhanapal" userId="4ee550c5-b20f-4b12-ae7f-41aa5acbe591" providerId="ADAL" clId="{C600E892-CE3F-4EBC-BBC3-FB9E9E599EEA}" dt="2024-03-25T17:21:37.918" v="1071" actId="20577"/>
          <ac:spMkLst>
            <pc:docMk/>
            <pc:sldMk cId="2058767754" sldId="260"/>
            <ac:spMk id="56" creationId="{AC118BE7-F88F-B5D3-DED1-23B37823A9E2}"/>
          </ac:spMkLst>
        </pc:spChg>
        <pc:spChg chg="add mod">
          <ac:chgData name="Thirunavukkarasu Dhanapal" userId="4ee550c5-b20f-4b12-ae7f-41aa5acbe591" providerId="ADAL" clId="{C600E892-CE3F-4EBC-BBC3-FB9E9E599EEA}" dt="2024-03-25T17:01:39.462" v="961" actId="1076"/>
          <ac:spMkLst>
            <pc:docMk/>
            <pc:sldMk cId="2058767754" sldId="260"/>
            <ac:spMk id="58" creationId="{30C35A37-D62D-6D27-AD89-F528870376A3}"/>
          </ac:spMkLst>
        </pc:spChg>
        <pc:spChg chg="add del mod">
          <ac:chgData name="Thirunavukkarasu Dhanapal" userId="4ee550c5-b20f-4b12-ae7f-41aa5acbe591" providerId="ADAL" clId="{C600E892-CE3F-4EBC-BBC3-FB9E9E599EEA}" dt="2024-03-25T16:56:19.936" v="914" actId="478"/>
          <ac:spMkLst>
            <pc:docMk/>
            <pc:sldMk cId="2058767754" sldId="260"/>
            <ac:spMk id="60" creationId="{40A94BCF-50AB-FF64-5EF1-B96B44D2D3D7}"/>
          </ac:spMkLst>
        </pc:spChg>
        <pc:spChg chg="add mod">
          <ac:chgData name="Thirunavukkarasu Dhanapal" userId="4ee550c5-b20f-4b12-ae7f-41aa5acbe591" providerId="ADAL" clId="{C600E892-CE3F-4EBC-BBC3-FB9E9E599EEA}" dt="2024-03-25T17:14:08.806" v="1010"/>
          <ac:spMkLst>
            <pc:docMk/>
            <pc:sldMk cId="2058767754" sldId="260"/>
            <ac:spMk id="61" creationId="{A84EC00A-C620-8857-1A2D-A8A923FC57BD}"/>
          </ac:spMkLst>
        </pc:spChg>
        <pc:spChg chg="add mod">
          <ac:chgData name="Thirunavukkarasu Dhanapal" userId="4ee550c5-b20f-4b12-ae7f-41aa5acbe591" providerId="ADAL" clId="{C600E892-CE3F-4EBC-BBC3-FB9E9E599EEA}" dt="2024-03-25T17:19:08.799" v="1057" actId="1035"/>
          <ac:spMkLst>
            <pc:docMk/>
            <pc:sldMk cId="2058767754" sldId="260"/>
            <ac:spMk id="62" creationId="{C3174341-8AF8-540E-08E8-180B632EE298}"/>
          </ac:spMkLst>
        </pc:spChg>
        <pc:spChg chg="add mod">
          <ac:chgData name="Thirunavukkarasu Dhanapal" userId="4ee550c5-b20f-4b12-ae7f-41aa5acbe591" providerId="ADAL" clId="{C600E892-CE3F-4EBC-BBC3-FB9E9E599EEA}" dt="2024-03-25T17:16:38.368" v="1024"/>
          <ac:spMkLst>
            <pc:docMk/>
            <pc:sldMk cId="2058767754" sldId="260"/>
            <ac:spMk id="63" creationId="{2F8B1CB0-FCB0-29E2-8AED-327B12236E33}"/>
          </ac:spMkLst>
        </pc:spChg>
        <pc:spChg chg="add mod">
          <ac:chgData name="Thirunavukkarasu Dhanapal" userId="4ee550c5-b20f-4b12-ae7f-41aa5acbe591" providerId="ADAL" clId="{C600E892-CE3F-4EBC-BBC3-FB9E9E599EEA}" dt="2024-03-25T17:19:36.328" v="1061"/>
          <ac:spMkLst>
            <pc:docMk/>
            <pc:sldMk cId="2058767754" sldId="260"/>
            <ac:spMk id="3073" creationId="{C8316B8A-D007-2E01-7A65-683EE6C11203}"/>
          </ac:spMkLst>
        </pc:spChg>
        <pc:spChg chg="add mod">
          <ac:chgData name="Thirunavukkarasu Dhanapal" userId="4ee550c5-b20f-4b12-ae7f-41aa5acbe591" providerId="ADAL" clId="{C600E892-CE3F-4EBC-BBC3-FB9E9E599EEA}" dt="2024-03-25T17:22:12.758" v="1075"/>
          <ac:spMkLst>
            <pc:docMk/>
            <pc:sldMk cId="2058767754" sldId="260"/>
            <ac:spMk id="3075" creationId="{047C1E28-F5EE-6C85-2AF2-40C19CBF5424}"/>
          </ac:spMkLst>
        </pc:spChg>
        <pc:spChg chg="add mod">
          <ac:chgData name="Thirunavukkarasu Dhanapal" userId="4ee550c5-b20f-4b12-ae7f-41aa5acbe591" providerId="ADAL" clId="{C600E892-CE3F-4EBC-BBC3-FB9E9E599EEA}" dt="2024-03-25T17:24:06.486" v="1091"/>
          <ac:spMkLst>
            <pc:docMk/>
            <pc:sldMk cId="2058767754" sldId="260"/>
            <ac:spMk id="3076" creationId="{43AF6E3F-1533-7E7E-B7E6-E6B6A6FE5AD0}"/>
          </ac:spMkLst>
        </pc:spChg>
        <pc:spChg chg="add mod">
          <ac:chgData name="Thirunavukkarasu Dhanapal" userId="4ee550c5-b20f-4b12-ae7f-41aa5acbe591" providerId="ADAL" clId="{C600E892-CE3F-4EBC-BBC3-FB9E9E599EEA}" dt="2024-03-25T17:29:42.458" v="1141"/>
          <ac:spMkLst>
            <pc:docMk/>
            <pc:sldMk cId="2058767754" sldId="260"/>
            <ac:spMk id="3077" creationId="{54785A79-60B4-FA3D-83E3-89141FF44968}"/>
          </ac:spMkLst>
        </pc:spChg>
        <pc:spChg chg="add mod">
          <ac:chgData name="Thirunavukkarasu Dhanapal" userId="4ee550c5-b20f-4b12-ae7f-41aa5acbe591" providerId="ADAL" clId="{C600E892-CE3F-4EBC-BBC3-FB9E9E599EEA}" dt="2024-03-25T17:29:33.332" v="1138"/>
          <ac:spMkLst>
            <pc:docMk/>
            <pc:sldMk cId="2058767754" sldId="260"/>
            <ac:spMk id="3078" creationId="{A18CB8EB-2FF6-289C-DC31-4325FAACD223}"/>
          </ac:spMkLst>
        </pc:spChg>
        <pc:picChg chg="add mod">
          <ac:chgData name="Thirunavukkarasu Dhanapal" userId="4ee550c5-b20f-4b12-ae7f-41aa5acbe591" providerId="ADAL" clId="{C600E892-CE3F-4EBC-BBC3-FB9E9E599EEA}" dt="2024-03-25T16:47:50.974" v="804"/>
          <ac:picMkLst>
            <pc:docMk/>
            <pc:sldMk cId="2058767754" sldId="260"/>
            <ac:picMk id="4" creationId="{79CD8485-2325-C15E-49CE-B93BF6BCE9C8}"/>
          </ac:picMkLst>
        </pc:picChg>
        <pc:picChg chg="add mod">
          <ac:chgData name="Thirunavukkarasu Dhanapal" userId="4ee550c5-b20f-4b12-ae7f-41aa5acbe591" providerId="ADAL" clId="{C600E892-CE3F-4EBC-BBC3-FB9E9E599EEA}" dt="2024-03-25T16:47:50.974" v="804"/>
          <ac:picMkLst>
            <pc:docMk/>
            <pc:sldMk cId="2058767754" sldId="260"/>
            <ac:picMk id="5" creationId="{191A660C-CA73-9B66-DBCE-EF17A310E335}"/>
          </ac:picMkLst>
        </pc:picChg>
        <pc:picChg chg="add mod">
          <ac:chgData name="Thirunavukkarasu Dhanapal" userId="4ee550c5-b20f-4b12-ae7f-41aa5acbe591" providerId="ADAL" clId="{C600E892-CE3F-4EBC-BBC3-FB9E9E599EEA}" dt="2024-03-25T17:18:09.617" v="1035" actId="1076"/>
          <ac:picMkLst>
            <pc:docMk/>
            <pc:sldMk cId="2058767754" sldId="260"/>
            <ac:picMk id="6" creationId="{E32AEB2C-962E-EC6A-85C1-4A811C34BAAA}"/>
          </ac:picMkLst>
        </pc:picChg>
        <pc:picChg chg="mod">
          <ac:chgData name="Thirunavukkarasu Dhanapal" userId="4ee550c5-b20f-4b12-ae7f-41aa5acbe591" providerId="ADAL" clId="{C600E892-CE3F-4EBC-BBC3-FB9E9E599EEA}" dt="2024-03-25T17:04:52.628" v="971" actId="14100"/>
          <ac:picMkLst>
            <pc:docMk/>
            <pc:sldMk cId="2058767754" sldId="260"/>
            <ac:picMk id="3074" creationId="{4D0C0B5D-D653-813F-C72E-DF7A043553F6}"/>
          </ac:picMkLst>
        </pc:picChg>
        <pc:cxnChg chg="add mod">
          <ac:chgData name="Thirunavukkarasu Dhanapal" userId="4ee550c5-b20f-4b12-ae7f-41aa5acbe591" providerId="ADAL" clId="{C600E892-CE3F-4EBC-BBC3-FB9E9E599EEA}" dt="2024-03-25T16:47:50.974" v="804"/>
          <ac:cxnSpMkLst>
            <pc:docMk/>
            <pc:sldMk cId="2058767754" sldId="260"/>
            <ac:cxnSpMk id="7" creationId="{26C9581C-5C2F-F255-29FE-03EF7BFB70C7}"/>
          </ac:cxnSpMkLst>
        </pc:cxnChg>
        <pc:cxnChg chg="add mod">
          <ac:chgData name="Thirunavukkarasu Dhanapal" userId="4ee550c5-b20f-4b12-ae7f-41aa5acbe591" providerId="ADAL" clId="{C600E892-CE3F-4EBC-BBC3-FB9E9E599EEA}" dt="2024-03-25T16:47:50.974" v="804"/>
          <ac:cxnSpMkLst>
            <pc:docMk/>
            <pc:sldMk cId="2058767754" sldId="260"/>
            <ac:cxnSpMk id="8" creationId="{3B227769-33C1-DAF5-75AB-100CD01BEF00}"/>
          </ac:cxnSpMkLst>
        </pc:cxnChg>
        <pc:cxnChg chg="add mod">
          <ac:chgData name="Thirunavukkarasu Dhanapal" userId="4ee550c5-b20f-4b12-ae7f-41aa5acbe591" providerId="ADAL" clId="{C600E892-CE3F-4EBC-BBC3-FB9E9E599EEA}" dt="2024-03-25T17:18:21.670" v="1038" actId="1076"/>
          <ac:cxnSpMkLst>
            <pc:docMk/>
            <pc:sldMk cId="2058767754" sldId="260"/>
            <ac:cxnSpMk id="9" creationId="{3A415B46-D591-B47C-42D1-1656E39FAE5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E82-A096-7A8C-B9AA-5153EBBCA5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3AC1C-42AC-C90C-155B-657CB84DC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E9DA5-0C1C-D7F3-3235-0038B65CFBC6}"/>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5" name="Footer Placeholder 4">
            <a:extLst>
              <a:ext uri="{FF2B5EF4-FFF2-40B4-BE49-F238E27FC236}">
                <a16:creationId xmlns:a16="http://schemas.microsoft.com/office/drawing/2014/main" id="{6A4B9440-4791-3604-B650-E91BFCAAF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68520-A5BA-E2D9-F064-5D60FB4E42CB}"/>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306277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081E-B0F7-0CFE-C02D-9696DF35F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35C83C-092A-D7C9-4075-F138038D3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6F2B6-DF32-03D7-9663-5E8DF4B9747F}"/>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5" name="Footer Placeholder 4">
            <a:extLst>
              <a:ext uri="{FF2B5EF4-FFF2-40B4-BE49-F238E27FC236}">
                <a16:creationId xmlns:a16="http://schemas.microsoft.com/office/drawing/2014/main" id="{A0351B5B-A521-E3B5-A665-CF41E8DD8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23902-E079-B301-0AE5-8A99B09577C7}"/>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59359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31820-65C4-7B5B-68E2-27319E8054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3B2B2-BEDB-CC94-BC34-9822C6F3A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B4F64-3D6B-5B45-2CA1-4453E59D3A9A}"/>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5" name="Footer Placeholder 4">
            <a:extLst>
              <a:ext uri="{FF2B5EF4-FFF2-40B4-BE49-F238E27FC236}">
                <a16:creationId xmlns:a16="http://schemas.microsoft.com/office/drawing/2014/main" id="{005F87FB-B743-7F89-211F-543D688F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3863C-702C-7DA5-6A78-4134DDF1FECA}"/>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227758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799A-2F17-A9EC-0C5D-BFDEAF9EF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ED368-AEFD-4944-FF1E-38DE49195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2C9E7-1D5E-B6E6-1D38-37299CC39554}"/>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5" name="Footer Placeholder 4">
            <a:extLst>
              <a:ext uri="{FF2B5EF4-FFF2-40B4-BE49-F238E27FC236}">
                <a16:creationId xmlns:a16="http://schemas.microsoft.com/office/drawing/2014/main" id="{C23732A8-0FD7-5F44-2284-035E8BDD7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82A63-A822-1BD5-6290-5F815FEE61A4}"/>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267472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2F98-39E7-069D-0CB3-5199F5873D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513390-4E0D-8C48-0608-D74D6DA222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54FDA-9202-8A91-161C-DA7DCE03220C}"/>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5" name="Footer Placeholder 4">
            <a:extLst>
              <a:ext uri="{FF2B5EF4-FFF2-40B4-BE49-F238E27FC236}">
                <a16:creationId xmlns:a16="http://schemas.microsoft.com/office/drawing/2014/main" id="{54ACE16F-5B43-4A21-5609-97DE75861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41510-6CA3-9BF5-C46A-5AEDDD27C955}"/>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42679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E767-660B-6F1A-6CB5-E5B5B334A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B04B9-7160-4B64-F8E4-9007D2EB2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019572-AACC-D928-E87E-4E9E215721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E911B-AC97-B03D-C43B-43C7DF89D81B}"/>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6" name="Footer Placeholder 5">
            <a:extLst>
              <a:ext uri="{FF2B5EF4-FFF2-40B4-BE49-F238E27FC236}">
                <a16:creationId xmlns:a16="http://schemas.microsoft.com/office/drawing/2014/main" id="{8AE5FE94-7813-9E0D-A4A9-C90CF8741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5CA2A-B6E1-904B-7B43-CC911C8C9617}"/>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33796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F7AD-7E00-F029-55E4-0BE23B0E96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CFAAE-D506-796B-9640-582E72A85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A73D7-B5FB-216E-54D0-7D58F7CC9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F3CD5-782F-0979-D943-BFBBDA7F7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0D54C-9F79-66C3-59B6-F119A6D50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A9F3D-1DBA-D662-7C86-A45A49418725}"/>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8" name="Footer Placeholder 7">
            <a:extLst>
              <a:ext uri="{FF2B5EF4-FFF2-40B4-BE49-F238E27FC236}">
                <a16:creationId xmlns:a16="http://schemas.microsoft.com/office/drawing/2014/main" id="{CFFD78A1-B7A5-FC06-9750-E7DD50AF8C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6B995B-366D-2735-54F6-F994D0B27421}"/>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332580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589B-A129-6F18-DEDB-4A84E80B20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D2545-0661-D07D-5702-EEFD42A6CE42}"/>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4" name="Footer Placeholder 3">
            <a:extLst>
              <a:ext uri="{FF2B5EF4-FFF2-40B4-BE49-F238E27FC236}">
                <a16:creationId xmlns:a16="http://schemas.microsoft.com/office/drawing/2014/main" id="{26D354D2-CA83-DEE6-F156-10067EA9E6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145C62-67B6-35AB-C34C-057FF94927E8}"/>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22853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973BB-86C2-B9E5-6D5B-BD8BF4BE87DB}"/>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3" name="Footer Placeholder 2">
            <a:extLst>
              <a:ext uri="{FF2B5EF4-FFF2-40B4-BE49-F238E27FC236}">
                <a16:creationId xmlns:a16="http://schemas.microsoft.com/office/drawing/2014/main" id="{011AB137-EFE1-4CE1-6EB7-838CC649D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995440-C78B-2291-2C9D-341CFCE4459D}"/>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191498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657E-28CC-68BE-B920-B4576B947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B0A79B-5206-032F-E7B2-B6636C006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C5991F-146C-96D8-EBDC-9BB437968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B287C-AF68-46BF-0EEC-43D58308AC41}"/>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6" name="Footer Placeholder 5">
            <a:extLst>
              <a:ext uri="{FF2B5EF4-FFF2-40B4-BE49-F238E27FC236}">
                <a16:creationId xmlns:a16="http://schemas.microsoft.com/office/drawing/2014/main" id="{95770B33-0A98-291B-EE6C-9E6DF2466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DA032-7C03-17F6-B27D-3687EC8B9928}"/>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189621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9E6F-92F3-9B72-A6A7-37A2C1BF3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9B741D-8542-C5B0-6F78-F0CEC13DB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54583A-7CC5-48A3-0A1B-3C1F35C50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54DC7-82C9-222F-19FE-7633D7898E0E}"/>
              </a:ext>
            </a:extLst>
          </p:cNvPr>
          <p:cNvSpPr>
            <a:spLocks noGrp="1"/>
          </p:cNvSpPr>
          <p:nvPr>
            <p:ph type="dt" sz="half" idx="10"/>
          </p:nvPr>
        </p:nvSpPr>
        <p:spPr/>
        <p:txBody>
          <a:bodyPr/>
          <a:lstStyle/>
          <a:p>
            <a:fld id="{9D292F40-413A-4118-9E11-6D21CBDF12F8}" type="datetimeFigureOut">
              <a:rPr lang="en-US" smtClean="0"/>
              <a:t>3/26/2024</a:t>
            </a:fld>
            <a:endParaRPr lang="en-US"/>
          </a:p>
        </p:txBody>
      </p:sp>
      <p:sp>
        <p:nvSpPr>
          <p:cNvPr id="6" name="Footer Placeholder 5">
            <a:extLst>
              <a:ext uri="{FF2B5EF4-FFF2-40B4-BE49-F238E27FC236}">
                <a16:creationId xmlns:a16="http://schemas.microsoft.com/office/drawing/2014/main" id="{FEB50E85-6E01-1B32-5058-C985FD28A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12526-15E7-EAB3-7B07-514902823983}"/>
              </a:ext>
            </a:extLst>
          </p:cNvPr>
          <p:cNvSpPr>
            <a:spLocks noGrp="1"/>
          </p:cNvSpPr>
          <p:nvPr>
            <p:ph type="sldNum" sz="quarter" idx="12"/>
          </p:nvPr>
        </p:nvSpPr>
        <p:spPr/>
        <p:txBody>
          <a:bodyPr/>
          <a:lstStyle/>
          <a:p>
            <a:fld id="{A1484C53-A5F2-4638-A2CC-E14C28F707DB}" type="slidenum">
              <a:rPr lang="en-US" smtClean="0"/>
              <a:t>‹#›</a:t>
            </a:fld>
            <a:endParaRPr lang="en-US"/>
          </a:p>
        </p:txBody>
      </p:sp>
    </p:spTree>
    <p:extLst>
      <p:ext uri="{BB962C8B-B14F-4D97-AF65-F5344CB8AC3E}">
        <p14:creationId xmlns:p14="http://schemas.microsoft.com/office/powerpoint/2010/main" val="199825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81F9C-1EE2-2F27-CA57-5238CCC74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D167BB-B7C4-AAF3-CDCB-AA8D4F997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A1898-7461-72C4-9AA9-46CDA9E32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292F40-413A-4118-9E11-6D21CBDF12F8}" type="datetimeFigureOut">
              <a:rPr lang="en-US" smtClean="0"/>
              <a:t>3/26/2024</a:t>
            </a:fld>
            <a:endParaRPr lang="en-US"/>
          </a:p>
        </p:txBody>
      </p:sp>
      <p:sp>
        <p:nvSpPr>
          <p:cNvPr id="5" name="Footer Placeholder 4">
            <a:extLst>
              <a:ext uri="{FF2B5EF4-FFF2-40B4-BE49-F238E27FC236}">
                <a16:creationId xmlns:a16="http://schemas.microsoft.com/office/drawing/2014/main" id="{17042C2D-DE0F-1D71-D94B-68E4531D5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DCB96A-99E5-FD82-B6A5-CA377A432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484C53-A5F2-4638-A2CC-E14C28F707DB}" type="slidenum">
              <a:rPr lang="en-US" smtClean="0"/>
              <a:t>‹#›</a:t>
            </a:fld>
            <a:endParaRPr lang="en-US"/>
          </a:p>
        </p:txBody>
      </p:sp>
    </p:spTree>
    <p:extLst>
      <p:ext uri="{BB962C8B-B14F-4D97-AF65-F5344CB8AC3E}">
        <p14:creationId xmlns:p14="http://schemas.microsoft.com/office/powerpoint/2010/main" val="2079412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https://www.syncfusion.com/vue-components/vue-grid" TargetMode="External"/><Relationship Id="rId18" Type="http://schemas.openxmlformats.org/officeDocument/2006/relationships/hyperlink" Target="https://www.syncfusion.com/aspnet-core-ui-controls/grid" TargetMode="External"/><Relationship Id="rId3" Type="http://schemas.openxmlformats.org/officeDocument/2006/relationships/image" Target="../media/image2.png"/><Relationship Id="rId21" Type="http://schemas.openxmlformats.org/officeDocument/2006/relationships/hyperlink" Target="https://www.syncfusion.com/maui-controls/maui-datagrid" TargetMode="External"/><Relationship Id="rId7" Type="http://schemas.openxmlformats.org/officeDocument/2006/relationships/image" Target="../media/image6.png"/><Relationship Id="rId12" Type="http://schemas.openxmlformats.org/officeDocument/2006/relationships/hyperlink" Target="https://www.syncfusion.com/react-components/react-data-grid" TargetMode="External"/><Relationship Id="rId17" Type="http://schemas.openxmlformats.org/officeDocument/2006/relationships/hyperlink" Target="https://www.syncfusion.com/aspnet-mvc-ui-controls/grid" TargetMode="External"/><Relationship Id="rId2" Type="http://schemas.openxmlformats.org/officeDocument/2006/relationships/image" Target="../media/image1.png"/><Relationship Id="rId16" Type="http://schemas.openxmlformats.org/officeDocument/2006/relationships/hyperlink" Target="https://www.syncfusion.com/xamarin-ui-controls/xamarin-datagrid" TargetMode="External"/><Relationship Id="rId20" Type="http://schemas.openxmlformats.org/officeDocument/2006/relationships/hyperlink" Target="https://www.syncfusion.com/wpf-controls/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 TargetMode="External"/><Relationship Id="rId5" Type="http://schemas.openxmlformats.org/officeDocument/2006/relationships/image" Target="../media/image4.png"/><Relationship Id="rId15" Type="http://schemas.openxmlformats.org/officeDocument/2006/relationships/hyperlink" Target="https://www.syncfusion.com/flutter-widgets/flutter-datagrid" TargetMode="External"/><Relationship Id="rId23" Type="http://schemas.openxmlformats.org/officeDocument/2006/relationships/hyperlink" Target="https://syncfusion.com/uwp-ui-controls/datagrid" TargetMode="External"/><Relationship Id="rId10" Type="http://schemas.openxmlformats.org/officeDocument/2006/relationships/hyperlink" Target="https://www.syncfusion.com/angular-components/angular-grid" TargetMode="External"/><Relationship Id="rId19" Type="http://schemas.openxmlformats.org/officeDocument/2006/relationships/hyperlink" Target="https://www.syncfusion.com/winforms-ui-controls/datagrid" TargetMode="External"/><Relationship Id="rId4" Type="http://schemas.openxmlformats.org/officeDocument/2006/relationships/image" Target="../media/image3.svg"/><Relationship Id="rId9" Type="http://schemas.openxmlformats.org/officeDocument/2006/relationships/hyperlink" Target="https://www.syncfusion.com/javascript-ui-controls" TargetMode="External"/><Relationship Id="rId14" Type="http://schemas.openxmlformats.org/officeDocument/2006/relationships/hyperlink" Target="https://www.syncfusion.com/blazor-components/blazor-datagrid" TargetMode="External"/><Relationship Id="rId22" Type="http://schemas.openxmlformats.org/officeDocument/2006/relationships/hyperlink" Target="https://www.syncfusion.com/winui-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https://www.syncfusion.com/vue-components/vue-grid" TargetMode="External"/><Relationship Id="rId18" Type="http://schemas.openxmlformats.org/officeDocument/2006/relationships/hyperlink" Target="https://www.syncfusion.com/aspnet-core-ui-controls/grid" TargetMode="External"/><Relationship Id="rId3" Type="http://schemas.openxmlformats.org/officeDocument/2006/relationships/image" Target="../media/image2.png"/><Relationship Id="rId21" Type="http://schemas.openxmlformats.org/officeDocument/2006/relationships/hyperlink" Target="https://www.syncfusion.com/maui-controls/maui-datagrid" TargetMode="External"/><Relationship Id="rId7" Type="http://schemas.openxmlformats.org/officeDocument/2006/relationships/image" Target="../media/image6.png"/><Relationship Id="rId12" Type="http://schemas.openxmlformats.org/officeDocument/2006/relationships/hyperlink" Target="https://www.syncfusion.com/react-components/react-data-grid" TargetMode="External"/><Relationship Id="rId17" Type="http://schemas.openxmlformats.org/officeDocument/2006/relationships/hyperlink" Target="https://www.syncfusion.com/aspnet-mvc-ui-controls/grid" TargetMode="External"/><Relationship Id="rId2" Type="http://schemas.openxmlformats.org/officeDocument/2006/relationships/image" Target="../media/image8.png"/><Relationship Id="rId16" Type="http://schemas.openxmlformats.org/officeDocument/2006/relationships/hyperlink" Target="https://www.syncfusion.com/xamarin-ui-controls/xamarin-datagrid" TargetMode="External"/><Relationship Id="rId20" Type="http://schemas.openxmlformats.org/officeDocument/2006/relationships/hyperlink" Target="https://www.syncfusion.com/wpf-controls/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angular-components/angular-grid" TargetMode="External"/><Relationship Id="rId5" Type="http://schemas.openxmlformats.org/officeDocument/2006/relationships/image" Target="../media/image4.png"/><Relationship Id="rId15" Type="http://schemas.openxmlformats.org/officeDocument/2006/relationships/hyperlink" Target="https://www.syncfusion.com/flutter-widgets/flutter-datagrid" TargetMode="External"/><Relationship Id="rId23" Type="http://schemas.openxmlformats.org/officeDocument/2006/relationships/hyperlink" Target="https://syncfusion.com/uwp-ui-controls/datagrid" TargetMode="External"/><Relationship Id="rId10" Type="http://schemas.openxmlformats.org/officeDocument/2006/relationships/hyperlink" Target="https://www.syncfusion.com/javascript-ui-controls" TargetMode="External"/><Relationship Id="rId19" Type="http://schemas.openxmlformats.org/officeDocument/2006/relationships/hyperlink" Target="https://www.syncfusion.com/winforms-ui-controls/datagrid" TargetMode="External"/><Relationship Id="rId4" Type="http://schemas.openxmlformats.org/officeDocument/2006/relationships/image" Target="../media/image3.svg"/><Relationship Id="rId9" Type="http://schemas.openxmlformats.org/officeDocument/2006/relationships/hyperlink" Target="https://www.syncfusion.com/" TargetMode="External"/><Relationship Id="rId14" Type="http://schemas.openxmlformats.org/officeDocument/2006/relationships/hyperlink" Target="https://www.syncfusion.com/blazor-components/blazor-datagrid" TargetMode="External"/><Relationship Id="rId22" Type="http://schemas.openxmlformats.org/officeDocument/2006/relationships/hyperlink" Target="https://www.syncfusion.com/winui-controls/datagrid"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https://www.syncfusion.com/vue-components/vue-grid" TargetMode="External"/><Relationship Id="rId18" Type="http://schemas.openxmlformats.org/officeDocument/2006/relationships/hyperlink" Target="https://www.syncfusion.com/winforms-ui-controls/datagrid"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www.syncfusion.com/react-components/react-data-grid" TargetMode="External"/><Relationship Id="rId17" Type="http://schemas.openxmlformats.org/officeDocument/2006/relationships/hyperlink" Target="https://www.syncfusion.com/aspnet-mvc-ui-controls/grid" TargetMode="External"/><Relationship Id="rId2" Type="http://schemas.openxmlformats.org/officeDocument/2006/relationships/image" Target="../media/image9.png"/><Relationship Id="rId16" Type="http://schemas.openxmlformats.org/officeDocument/2006/relationships/hyperlink" Target="https://www.syncfusion.com/aspnet-core-ui-controls/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angular-components/angular-grid" TargetMode="External"/><Relationship Id="rId5" Type="http://schemas.openxmlformats.org/officeDocument/2006/relationships/image" Target="../media/image4.png"/><Relationship Id="rId15" Type="http://schemas.openxmlformats.org/officeDocument/2006/relationships/hyperlink" Target="https://www.syncfusion.com/xamarin-ui-controls/xamarin-datagrid" TargetMode="External"/><Relationship Id="rId10" Type="http://schemas.openxmlformats.org/officeDocument/2006/relationships/hyperlink" Target="https://www.syncfusion.com/javascript-ui-controls" TargetMode="External"/><Relationship Id="rId19" Type="http://schemas.openxmlformats.org/officeDocument/2006/relationships/hyperlink" Target="https://www.syncfusion.com/maui-controls/maui-datagrid" TargetMode="External"/><Relationship Id="rId4" Type="http://schemas.openxmlformats.org/officeDocument/2006/relationships/image" Target="../media/image3.svg"/><Relationship Id="rId9" Type="http://schemas.openxmlformats.org/officeDocument/2006/relationships/hyperlink" Target="https://www.syncfusion.com/" TargetMode="External"/><Relationship Id="rId14" Type="http://schemas.openxmlformats.org/officeDocument/2006/relationships/hyperlink" Target="https://www.syncfusion.com/blazor-components/blazor-data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5725-5949-2690-DAAE-EFAE122BE77D}"/>
              </a:ext>
            </a:extLst>
          </p:cNvPr>
          <p:cNvSpPr>
            <a:spLocks noGrp="1"/>
          </p:cNvSpPr>
          <p:nvPr>
            <p:ph type="ctrTitle"/>
          </p:nvPr>
        </p:nvSpPr>
        <p:spPr/>
        <p:txBody>
          <a:bodyPr/>
          <a:lstStyle/>
          <a:p>
            <a:r>
              <a:rPr lang="en-US" dirty="0"/>
              <a:t>Most Popular Components In Syncfusion</a:t>
            </a:r>
          </a:p>
        </p:txBody>
      </p:sp>
      <p:sp>
        <p:nvSpPr>
          <p:cNvPr id="3" name="Subtitle 2">
            <a:extLst>
              <a:ext uri="{FF2B5EF4-FFF2-40B4-BE49-F238E27FC236}">
                <a16:creationId xmlns:a16="http://schemas.microsoft.com/office/drawing/2014/main" id="{3F5427E7-C879-4788-3B0C-B2F8086462DD}"/>
              </a:ext>
            </a:extLst>
          </p:cNvPr>
          <p:cNvSpPr>
            <a:spLocks noGrp="1"/>
          </p:cNvSpPr>
          <p:nvPr>
            <p:ph type="subTitle" idx="1"/>
          </p:nvPr>
        </p:nvSpPr>
        <p:spPr/>
        <p:txBody>
          <a:bodyPr/>
          <a:lstStyle/>
          <a:p>
            <a:r>
              <a:rPr lang="en-US" dirty="0"/>
              <a:t>By Thirunavukkarasu</a:t>
            </a:r>
          </a:p>
        </p:txBody>
      </p:sp>
    </p:spTree>
    <p:extLst>
      <p:ext uri="{BB962C8B-B14F-4D97-AF65-F5344CB8AC3E}">
        <p14:creationId xmlns:p14="http://schemas.microsoft.com/office/powerpoint/2010/main" val="133955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926F-7D10-0CF4-8178-4BE99D17DFE2}"/>
              </a:ext>
            </a:extLst>
          </p:cNvPr>
          <p:cNvSpPr>
            <a:spLocks noGrp="1"/>
          </p:cNvSpPr>
          <p:nvPr>
            <p:ph type="title"/>
          </p:nvPr>
        </p:nvSpPr>
        <p:spPr/>
        <p:txBody>
          <a:bodyPr/>
          <a:lstStyle/>
          <a:p>
            <a:r>
              <a:rPr lang="en-US" dirty="0"/>
              <a:t>List of Popular Components:</a:t>
            </a:r>
          </a:p>
        </p:txBody>
      </p:sp>
      <p:sp>
        <p:nvSpPr>
          <p:cNvPr id="3" name="Content Placeholder 2">
            <a:extLst>
              <a:ext uri="{FF2B5EF4-FFF2-40B4-BE49-F238E27FC236}">
                <a16:creationId xmlns:a16="http://schemas.microsoft.com/office/drawing/2014/main" id="{A38B99D8-8707-5ABA-D30C-D54B9652043A}"/>
              </a:ext>
            </a:extLst>
          </p:cNvPr>
          <p:cNvSpPr>
            <a:spLocks noGrp="1"/>
          </p:cNvSpPr>
          <p:nvPr>
            <p:ph idx="1"/>
          </p:nvPr>
        </p:nvSpPr>
        <p:spPr/>
        <p:txBody>
          <a:bodyPr/>
          <a:lstStyle/>
          <a:p>
            <a:pPr marL="514350" indent="-514350">
              <a:buFont typeface="+mj-lt"/>
              <a:buAutoNum type="arabicPeriod"/>
            </a:pPr>
            <a:r>
              <a:rPr lang="en-US" dirty="0"/>
              <a:t>DataGrid</a:t>
            </a:r>
          </a:p>
          <a:p>
            <a:pPr marL="514350" indent="-514350">
              <a:buFont typeface="+mj-lt"/>
              <a:buAutoNum type="arabicPeriod"/>
            </a:pPr>
            <a:r>
              <a:rPr lang="en-US" dirty="0"/>
              <a:t>Chart</a:t>
            </a:r>
          </a:p>
          <a:p>
            <a:pPr marL="514350" indent="-514350">
              <a:buFont typeface="+mj-lt"/>
              <a:buAutoNum type="arabicPeriod"/>
            </a:pPr>
            <a:r>
              <a:rPr lang="en-US" dirty="0"/>
              <a:t>ListView</a:t>
            </a:r>
          </a:p>
          <a:p>
            <a:pPr marL="514350" indent="-514350">
              <a:buFont typeface="+mj-lt"/>
              <a:buAutoNum type="arabicPeriod"/>
            </a:pPr>
            <a:r>
              <a:rPr lang="en-US" dirty="0"/>
              <a:t>Scheduler</a:t>
            </a:r>
          </a:p>
          <a:p>
            <a:pPr marL="514350" indent="-514350">
              <a:buFont typeface="+mj-lt"/>
              <a:buAutoNum type="arabicPeriod"/>
            </a:pPr>
            <a:r>
              <a:rPr lang="en-US" dirty="0"/>
              <a:t>Diagram</a:t>
            </a:r>
          </a:p>
          <a:p>
            <a:pPr marL="514350" indent="-514350">
              <a:buFont typeface="+mj-lt"/>
              <a:buAutoNum type="arabicPeriod"/>
            </a:pPr>
            <a:r>
              <a:rPr lang="en-US" dirty="0"/>
              <a:t>PDF Viewer</a:t>
            </a:r>
          </a:p>
          <a:p>
            <a:pPr marL="514350" indent="-514350">
              <a:buFont typeface="+mj-lt"/>
              <a:buAutoNum type="arabicPeriod"/>
            </a:pPr>
            <a:r>
              <a:rPr lang="en-US" dirty="0"/>
              <a:t>Excel Library</a:t>
            </a:r>
          </a:p>
        </p:txBody>
      </p:sp>
    </p:spTree>
    <p:extLst>
      <p:ext uri="{BB962C8B-B14F-4D97-AF65-F5344CB8AC3E}">
        <p14:creationId xmlns:p14="http://schemas.microsoft.com/office/powerpoint/2010/main" val="369694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877F-608B-25C2-7DB2-3B12E9560A55}"/>
              </a:ext>
            </a:extLst>
          </p:cNvPr>
          <p:cNvSpPr>
            <a:spLocks noGrp="1"/>
          </p:cNvSpPr>
          <p:nvPr>
            <p:ph type="title"/>
          </p:nvPr>
        </p:nvSpPr>
        <p:spPr/>
        <p:txBody>
          <a:bodyPr>
            <a:normAutofit/>
          </a:bodyPr>
          <a:lstStyle/>
          <a:p>
            <a:r>
              <a:rPr lang="en-US" sz="4000" dirty="0">
                <a:latin typeface="Sans Serif"/>
              </a:rPr>
              <a:t>DataGrid</a:t>
            </a:r>
          </a:p>
        </p:txBody>
      </p:sp>
      <p:sp>
        <p:nvSpPr>
          <p:cNvPr id="3" name="Content Placeholder 2">
            <a:extLst>
              <a:ext uri="{FF2B5EF4-FFF2-40B4-BE49-F238E27FC236}">
                <a16:creationId xmlns:a16="http://schemas.microsoft.com/office/drawing/2014/main" id="{9246F67C-AC76-9115-903A-018CB112754A}"/>
              </a:ext>
            </a:extLst>
          </p:cNvPr>
          <p:cNvSpPr>
            <a:spLocks noGrp="1"/>
          </p:cNvSpPr>
          <p:nvPr>
            <p:ph idx="1"/>
          </p:nvPr>
        </p:nvSpPr>
        <p:spPr>
          <a:xfrm>
            <a:off x="860612" y="1442688"/>
            <a:ext cx="5463988" cy="2597468"/>
          </a:xfrm>
          <a:solidFill>
            <a:schemeClr val="bg1"/>
          </a:solidFill>
          <a:ln>
            <a:solidFill>
              <a:schemeClr val="bg1"/>
            </a:solidFill>
          </a:ln>
        </p:spPr>
        <p:txBody>
          <a:bodyPr>
            <a:normAutofit/>
          </a:bodyPr>
          <a:lstStyle/>
          <a:p>
            <a:pPr marL="0" indent="0" algn="just">
              <a:lnSpc>
                <a:spcPct val="110000"/>
              </a:lnSpc>
              <a:buNone/>
            </a:pPr>
            <a:r>
              <a:rPr lang="en-US" sz="1600" b="0" i="0" dirty="0">
                <a:solidFill>
                  <a:srgbClr val="1A1A1A"/>
                </a:solidFill>
                <a:effectLst/>
                <a:latin typeface="Sans Serif"/>
                <a:ea typeface="Sans Serif Collection" panose="020B0502040504020204" pitchFamily="34" charset="0"/>
                <a:cs typeface="Sans Serif Collection" panose="020B050204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lgn="just">
              <a:lnSpc>
                <a:spcPct val="120000"/>
              </a:lnSpc>
              <a:buNone/>
            </a:pPr>
            <a:endParaRPr lang="en-US" sz="1600" b="1" dirty="0">
              <a:solidFill>
                <a:srgbClr val="1A1A1A"/>
              </a:solidFill>
              <a:latin typeface="Aptos" panose="020B0004020202020204" pitchFamily="34" charset="0"/>
              <a:ea typeface="Calibri" panose="020F0502020204030204" pitchFamily="34" charset="0"/>
              <a:cs typeface="Calibri" panose="020F0502020204030204" pitchFamily="34" charset="0"/>
            </a:endParaRPr>
          </a:p>
          <a:p>
            <a:pPr marL="0" indent="0" algn="just">
              <a:lnSpc>
                <a:spcPct val="120000"/>
              </a:lnSpc>
              <a:buNone/>
            </a:pPr>
            <a:r>
              <a:rPr lang="en-US" sz="1600" b="1" dirty="0">
                <a:solidFill>
                  <a:srgbClr val="1A1A1A"/>
                </a:solidFill>
                <a:latin typeface="Sans Serif"/>
                <a:ea typeface="Calibri" panose="020F0502020204030204" pitchFamily="34" charset="0"/>
                <a:cs typeface="Calibri" panose="020F0502020204030204" pitchFamily="34" charset="0"/>
              </a:rPr>
              <a:t>SUPPORTED PLATFORMS</a:t>
            </a:r>
            <a:endParaRPr lang="en-US" sz="1600" b="1" i="0" dirty="0">
              <a:solidFill>
                <a:srgbClr val="1A1A1A"/>
              </a:solidFill>
              <a:effectLst/>
              <a:latin typeface="Sans Serif"/>
              <a:ea typeface="Calibri" panose="020F0502020204030204" pitchFamily="34" charset="0"/>
              <a:cs typeface="Calibri" panose="020F0502020204030204" pitchFamily="34" charset="0"/>
            </a:endParaRPr>
          </a:p>
        </p:txBody>
      </p:sp>
      <p:pic>
        <p:nvPicPr>
          <p:cNvPr id="1026" name="Picture 2" descr="Syncfusion Essential DataGrid">
            <a:extLst>
              <a:ext uri="{FF2B5EF4-FFF2-40B4-BE49-F238E27FC236}">
                <a16:creationId xmlns:a16="http://schemas.microsoft.com/office/drawing/2014/main" id="{3A7C4916-A965-F331-AD9A-0D299DA27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251" y="593273"/>
            <a:ext cx="4851683" cy="4867760"/>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ld outline">
            <a:extLst>
              <a:ext uri="{FF2B5EF4-FFF2-40B4-BE49-F238E27FC236}">
                <a16:creationId xmlns:a16="http://schemas.microsoft.com/office/drawing/2014/main" id="{290DFD44-14EA-80F4-8A24-AFE5097B4D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744" y="4264840"/>
            <a:ext cx="297830" cy="297830"/>
          </a:xfrm>
          <a:prstGeom prst="rect">
            <a:avLst/>
          </a:prstGeom>
        </p:spPr>
      </p:pic>
      <p:pic>
        <p:nvPicPr>
          <p:cNvPr id="13" name="Graphic 12" descr="Monitor outline">
            <a:extLst>
              <a:ext uri="{FF2B5EF4-FFF2-40B4-BE49-F238E27FC236}">
                <a16:creationId xmlns:a16="http://schemas.microsoft.com/office/drawing/2014/main" id="{B17925DA-88A4-F278-0158-3CC392FD15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9300" y="4952020"/>
            <a:ext cx="321273" cy="321273"/>
          </a:xfrm>
          <a:prstGeom prst="rect">
            <a:avLst/>
          </a:prstGeom>
        </p:spPr>
      </p:pic>
      <p:pic>
        <p:nvPicPr>
          <p:cNvPr id="15" name="Graphic 14" descr="Smart Phone outline">
            <a:extLst>
              <a:ext uri="{FF2B5EF4-FFF2-40B4-BE49-F238E27FC236}">
                <a16:creationId xmlns:a16="http://schemas.microsoft.com/office/drawing/2014/main" id="{22A0A831-E85A-3475-518A-8740FC5D41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3920" y="5631747"/>
            <a:ext cx="321273" cy="321273"/>
          </a:xfrm>
          <a:prstGeom prst="rect">
            <a:avLst/>
          </a:prstGeom>
        </p:spPr>
      </p:pic>
      <p:cxnSp>
        <p:nvCxnSpPr>
          <p:cNvPr id="17" name="Straight Connector 16">
            <a:extLst>
              <a:ext uri="{FF2B5EF4-FFF2-40B4-BE49-F238E27FC236}">
                <a16:creationId xmlns:a16="http://schemas.microsoft.com/office/drawing/2014/main" id="{D5AB328C-5516-7E98-68F0-7EBB1C580A20}"/>
              </a:ext>
            </a:extLst>
          </p:cNvPr>
          <p:cNvCxnSpPr/>
          <p:nvPr/>
        </p:nvCxnSpPr>
        <p:spPr>
          <a:xfrm>
            <a:off x="1828800" y="4264840"/>
            <a:ext cx="0" cy="297830"/>
          </a:xfrm>
          <a:prstGeom prst="line">
            <a:avLst/>
          </a:prstGeom>
          <a:ln w="317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476A42F-C119-196D-465E-D849C08E43A3}"/>
              </a:ext>
            </a:extLst>
          </p:cNvPr>
          <p:cNvCxnSpPr/>
          <p:nvPr/>
        </p:nvCxnSpPr>
        <p:spPr>
          <a:xfrm>
            <a:off x="1828800" y="4963741"/>
            <a:ext cx="0" cy="297830"/>
          </a:xfrm>
          <a:prstGeom prst="line">
            <a:avLst/>
          </a:prstGeom>
          <a:ln w="317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B610C34-5316-B177-74F8-5E7380368879}"/>
              </a:ext>
            </a:extLst>
          </p:cNvPr>
          <p:cNvCxnSpPr/>
          <p:nvPr/>
        </p:nvCxnSpPr>
        <p:spPr>
          <a:xfrm>
            <a:off x="1828800" y="5655190"/>
            <a:ext cx="0" cy="297830"/>
          </a:xfrm>
          <a:prstGeom prst="line">
            <a:avLst/>
          </a:prstGeom>
          <a:ln w="3175">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21" name="Oval 20">
            <a:extLst>
              <a:ext uri="{FF2B5EF4-FFF2-40B4-BE49-F238E27FC236}">
                <a16:creationId xmlns:a16="http://schemas.microsoft.com/office/drawing/2014/main" id="{33E7C445-6CF7-12D0-3104-BA42706AA8F7}"/>
              </a:ext>
            </a:extLst>
          </p:cNvPr>
          <p:cNvSpPr/>
          <p:nvPr/>
        </p:nvSpPr>
        <p:spPr>
          <a:xfrm>
            <a:off x="2022733" y="4274559"/>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222A8132-E461-1481-F64B-7DE0BB11880C}"/>
              </a:ext>
            </a:extLst>
          </p:cNvPr>
          <p:cNvSpPr/>
          <p:nvPr/>
        </p:nvSpPr>
        <p:spPr>
          <a:xfrm>
            <a:off x="2937684" y="4274559"/>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TextBox 22">
            <a:hlinkClick r:id="rId9"/>
            <a:extLst>
              <a:ext uri="{FF2B5EF4-FFF2-40B4-BE49-F238E27FC236}">
                <a16:creationId xmlns:a16="http://schemas.microsoft.com/office/drawing/2014/main" id="{0F3BB62B-C78D-7CF1-FE97-A9BFFF706848}"/>
              </a:ext>
            </a:extLst>
          </p:cNvPr>
          <p:cNvSpPr txBox="1"/>
          <p:nvPr/>
        </p:nvSpPr>
        <p:spPr>
          <a:xfrm>
            <a:off x="2079969" y="4158918"/>
            <a:ext cx="846198" cy="276999"/>
          </a:xfrm>
          <a:prstGeom prst="rect">
            <a:avLst/>
          </a:prstGeom>
          <a:noFill/>
        </p:spPr>
        <p:txBody>
          <a:bodyPr wrap="square" rtlCol="0">
            <a:spAutoFit/>
          </a:bodyPr>
          <a:lstStyle/>
          <a:p>
            <a:r>
              <a:rPr lang="en-US" sz="1200" dirty="0">
                <a:solidFill>
                  <a:schemeClr val="tx2">
                    <a:lumMod val="50000"/>
                    <a:lumOff val="50000"/>
                  </a:schemeClr>
                </a:solidFill>
                <a:latin typeface="Sans Serif"/>
              </a:rPr>
              <a:t>JavaScript</a:t>
            </a:r>
          </a:p>
        </p:txBody>
      </p:sp>
      <p:sp>
        <p:nvSpPr>
          <p:cNvPr id="24" name="TextBox 23">
            <a:extLst>
              <a:ext uri="{FF2B5EF4-FFF2-40B4-BE49-F238E27FC236}">
                <a16:creationId xmlns:a16="http://schemas.microsoft.com/office/drawing/2014/main" id="{6DA938CF-6814-D886-B327-C408F72C5591}"/>
              </a:ext>
            </a:extLst>
          </p:cNvPr>
          <p:cNvSpPr txBox="1"/>
          <p:nvPr/>
        </p:nvSpPr>
        <p:spPr>
          <a:xfrm>
            <a:off x="2974305" y="4158918"/>
            <a:ext cx="693249" cy="276999"/>
          </a:xfrm>
          <a:prstGeom prst="rect">
            <a:avLst/>
          </a:prstGeom>
          <a:noFill/>
        </p:spPr>
        <p:txBody>
          <a:bodyPr wrap="square" rtlCol="0">
            <a:spAutoFit/>
          </a:bodyPr>
          <a:lstStyle/>
          <a:p>
            <a:r>
              <a:rPr lang="en-US" sz="1200" dirty="0">
                <a:solidFill>
                  <a:schemeClr val="tx2">
                    <a:lumMod val="50000"/>
                    <a:lumOff val="50000"/>
                  </a:schemeClr>
                </a:solidFill>
                <a:latin typeface="Sans Serif"/>
              </a:rPr>
              <a:t>Angular</a:t>
            </a:r>
          </a:p>
        </p:txBody>
      </p:sp>
      <p:sp>
        <p:nvSpPr>
          <p:cNvPr id="28" name="Oval 27">
            <a:extLst>
              <a:ext uri="{FF2B5EF4-FFF2-40B4-BE49-F238E27FC236}">
                <a16:creationId xmlns:a16="http://schemas.microsoft.com/office/drawing/2014/main" id="{9AFB1CA7-C83C-10EB-2110-C034075D00F7}"/>
              </a:ext>
            </a:extLst>
          </p:cNvPr>
          <p:cNvSpPr/>
          <p:nvPr/>
        </p:nvSpPr>
        <p:spPr>
          <a:xfrm>
            <a:off x="3693791" y="427455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a:hlinkClick r:id="rId10"/>
            <a:extLst>
              <a:ext uri="{FF2B5EF4-FFF2-40B4-BE49-F238E27FC236}">
                <a16:creationId xmlns:a16="http://schemas.microsoft.com/office/drawing/2014/main" id="{BE5A73CF-853E-3AED-13A7-51504F5921F5}"/>
              </a:ext>
            </a:extLst>
          </p:cNvPr>
          <p:cNvSpPr/>
          <p:nvPr/>
        </p:nvSpPr>
        <p:spPr>
          <a:xfrm>
            <a:off x="3055359" y="4239596"/>
            <a:ext cx="516516"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D20BFFC-BA7B-E93D-B84B-E20E3378DB4E}"/>
              </a:ext>
            </a:extLst>
          </p:cNvPr>
          <p:cNvSpPr txBox="1"/>
          <p:nvPr/>
        </p:nvSpPr>
        <p:spPr>
          <a:xfrm>
            <a:off x="3765747" y="4162445"/>
            <a:ext cx="677407" cy="276999"/>
          </a:xfrm>
          <a:prstGeom prst="rect">
            <a:avLst/>
          </a:prstGeom>
          <a:noFill/>
        </p:spPr>
        <p:txBody>
          <a:bodyPr wrap="square" rtlCol="0">
            <a:spAutoFit/>
          </a:bodyPr>
          <a:lstStyle/>
          <a:p>
            <a:r>
              <a:rPr lang="en-US" sz="1200" dirty="0">
                <a:solidFill>
                  <a:schemeClr val="tx2">
                    <a:lumMod val="50000"/>
                    <a:lumOff val="50000"/>
                  </a:schemeClr>
                </a:solidFill>
              </a:rPr>
              <a:t>React</a:t>
            </a:r>
          </a:p>
        </p:txBody>
      </p:sp>
      <p:sp>
        <p:nvSpPr>
          <p:cNvPr id="32" name="Oval 31">
            <a:extLst>
              <a:ext uri="{FF2B5EF4-FFF2-40B4-BE49-F238E27FC236}">
                <a16:creationId xmlns:a16="http://schemas.microsoft.com/office/drawing/2014/main" id="{FFCB327D-29F0-5FD7-CA4F-89FF95524537}"/>
              </a:ext>
            </a:extLst>
          </p:cNvPr>
          <p:cNvSpPr/>
          <p:nvPr/>
        </p:nvSpPr>
        <p:spPr>
          <a:xfrm>
            <a:off x="4423672" y="427455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52F70ABD-8456-E04E-121B-CB8040ADB093}"/>
              </a:ext>
            </a:extLst>
          </p:cNvPr>
          <p:cNvSpPr/>
          <p:nvPr/>
        </p:nvSpPr>
        <p:spPr>
          <a:xfrm>
            <a:off x="4937684" y="427455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5D8F7A13-7716-8A7E-12E9-72703646F3BC}"/>
              </a:ext>
            </a:extLst>
          </p:cNvPr>
          <p:cNvSpPr txBox="1"/>
          <p:nvPr/>
        </p:nvSpPr>
        <p:spPr>
          <a:xfrm>
            <a:off x="4458751" y="4158916"/>
            <a:ext cx="424540" cy="276999"/>
          </a:xfrm>
          <a:prstGeom prst="rect">
            <a:avLst/>
          </a:prstGeom>
          <a:noFill/>
        </p:spPr>
        <p:txBody>
          <a:bodyPr wrap="none" rtlCol="0">
            <a:spAutoFit/>
          </a:bodyPr>
          <a:lstStyle/>
          <a:p>
            <a:r>
              <a:rPr lang="en-US" sz="1200" dirty="0">
                <a:solidFill>
                  <a:schemeClr val="tx2">
                    <a:lumMod val="50000"/>
                    <a:lumOff val="50000"/>
                  </a:schemeClr>
                </a:solidFill>
                <a:latin typeface="Sans Serif"/>
              </a:rPr>
              <a:t>Vue</a:t>
            </a:r>
          </a:p>
        </p:txBody>
      </p:sp>
      <p:sp>
        <p:nvSpPr>
          <p:cNvPr id="36" name="TextBox 35">
            <a:extLst>
              <a:ext uri="{FF2B5EF4-FFF2-40B4-BE49-F238E27FC236}">
                <a16:creationId xmlns:a16="http://schemas.microsoft.com/office/drawing/2014/main" id="{C34DEA74-5219-2FFA-A14D-22D4B86B5890}"/>
              </a:ext>
            </a:extLst>
          </p:cNvPr>
          <p:cNvSpPr txBox="1"/>
          <p:nvPr/>
        </p:nvSpPr>
        <p:spPr>
          <a:xfrm>
            <a:off x="4960543" y="4158915"/>
            <a:ext cx="569195" cy="276999"/>
          </a:xfrm>
          <a:prstGeom prst="rect">
            <a:avLst/>
          </a:prstGeom>
          <a:noFill/>
        </p:spPr>
        <p:txBody>
          <a:bodyPr wrap="none" rtlCol="0">
            <a:spAutoFit/>
          </a:bodyPr>
          <a:lstStyle/>
          <a:p>
            <a:r>
              <a:rPr lang="en-US" sz="1200" dirty="0">
                <a:solidFill>
                  <a:schemeClr val="tx2">
                    <a:lumMod val="50000"/>
                    <a:lumOff val="50000"/>
                  </a:schemeClr>
                </a:solidFill>
                <a:latin typeface="Sans Serif"/>
              </a:rPr>
              <a:t>Blazor</a:t>
            </a:r>
          </a:p>
        </p:txBody>
      </p:sp>
      <p:sp>
        <p:nvSpPr>
          <p:cNvPr id="37" name="Rectangle 36">
            <a:hlinkClick r:id="rId11"/>
            <a:extLst>
              <a:ext uri="{FF2B5EF4-FFF2-40B4-BE49-F238E27FC236}">
                <a16:creationId xmlns:a16="http://schemas.microsoft.com/office/drawing/2014/main" id="{68A86524-D50B-7594-F61F-B2D1E3122383}"/>
              </a:ext>
            </a:extLst>
          </p:cNvPr>
          <p:cNvSpPr/>
          <p:nvPr/>
        </p:nvSpPr>
        <p:spPr>
          <a:xfrm>
            <a:off x="3867150" y="4239596"/>
            <a:ext cx="389749"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11"/>
            <a:extLst>
              <a:ext uri="{FF2B5EF4-FFF2-40B4-BE49-F238E27FC236}">
                <a16:creationId xmlns:a16="http://schemas.microsoft.com/office/drawing/2014/main" id="{E2E1FB89-2885-B078-BE9A-43B578EA56EC}"/>
              </a:ext>
            </a:extLst>
          </p:cNvPr>
          <p:cNvSpPr/>
          <p:nvPr/>
        </p:nvSpPr>
        <p:spPr>
          <a:xfrm>
            <a:off x="4581525" y="4239596"/>
            <a:ext cx="224626"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hlinkClick r:id="rId11"/>
            <a:extLst>
              <a:ext uri="{FF2B5EF4-FFF2-40B4-BE49-F238E27FC236}">
                <a16:creationId xmlns:a16="http://schemas.microsoft.com/office/drawing/2014/main" id="{E0693488-A20B-629B-376A-65A6F664C9DA}"/>
              </a:ext>
            </a:extLst>
          </p:cNvPr>
          <p:cNvSpPr/>
          <p:nvPr/>
        </p:nvSpPr>
        <p:spPr>
          <a:xfrm>
            <a:off x="5059338" y="4264840"/>
            <a:ext cx="398540" cy="1253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3328EFB-1533-C4CC-F2FA-16B663C3991C}"/>
              </a:ext>
            </a:extLst>
          </p:cNvPr>
          <p:cNvSpPr/>
          <p:nvPr/>
        </p:nvSpPr>
        <p:spPr>
          <a:xfrm>
            <a:off x="2022733" y="455360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571531CE-1E85-AD0A-39DC-911237878B03}"/>
              </a:ext>
            </a:extLst>
          </p:cNvPr>
          <p:cNvSpPr/>
          <p:nvPr/>
        </p:nvSpPr>
        <p:spPr>
          <a:xfrm>
            <a:off x="3844290" y="4557278"/>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EB4C849F-CD38-6EC4-6485-5F41741BBDA4}"/>
              </a:ext>
            </a:extLst>
          </p:cNvPr>
          <p:cNvSpPr/>
          <p:nvPr/>
        </p:nvSpPr>
        <p:spPr>
          <a:xfrm>
            <a:off x="2723173" y="4553606"/>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18936FEA-8F14-33D0-9FDC-2A2F289BC21E}"/>
              </a:ext>
            </a:extLst>
          </p:cNvPr>
          <p:cNvSpPr txBox="1"/>
          <p:nvPr/>
        </p:nvSpPr>
        <p:spPr>
          <a:xfrm>
            <a:off x="2079969" y="4448623"/>
            <a:ext cx="631687" cy="276999"/>
          </a:xfrm>
          <a:prstGeom prst="rect">
            <a:avLst/>
          </a:prstGeom>
          <a:noFill/>
        </p:spPr>
        <p:txBody>
          <a:bodyPr wrap="square">
            <a:spAutoFit/>
          </a:bodyPr>
          <a:lstStyle/>
          <a:p>
            <a:r>
              <a:rPr lang="en-US" sz="1200" dirty="0">
                <a:solidFill>
                  <a:schemeClr val="tx2">
                    <a:lumMod val="50000"/>
                    <a:lumOff val="50000"/>
                  </a:schemeClr>
                </a:solidFill>
                <a:latin typeface="Sans Serif"/>
              </a:rPr>
              <a:t>Flutter</a:t>
            </a:r>
          </a:p>
        </p:txBody>
      </p:sp>
      <p:sp>
        <p:nvSpPr>
          <p:cNvPr id="48" name="TextBox 47">
            <a:extLst>
              <a:ext uri="{FF2B5EF4-FFF2-40B4-BE49-F238E27FC236}">
                <a16:creationId xmlns:a16="http://schemas.microsoft.com/office/drawing/2014/main" id="{C3A5D507-E2D4-87A5-7164-62D5A900D1AA}"/>
              </a:ext>
            </a:extLst>
          </p:cNvPr>
          <p:cNvSpPr txBox="1"/>
          <p:nvPr/>
        </p:nvSpPr>
        <p:spPr>
          <a:xfrm>
            <a:off x="2746032" y="4448623"/>
            <a:ext cx="1052840" cy="276999"/>
          </a:xfrm>
          <a:prstGeom prst="rect">
            <a:avLst/>
          </a:prstGeom>
          <a:noFill/>
        </p:spPr>
        <p:txBody>
          <a:bodyPr wrap="square">
            <a:spAutoFit/>
          </a:bodyPr>
          <a:lstStyle/>
          <a:p>
            <a:r>
              <a:rPr lang="en-US" sz="1200" dirty="0">
                <a:solidFill>
                  <a:schemeClr val="tx2">
                    <a:lumMod val="50000"/>
                    <a:lumOff val="50000"/>
                  </a:schemeClr>
                </a:solidFill>
                <a:latin typeface="Sans Serif"/>
              </a:rPr>
              <a:t>ASP.NET MVC</a:t>
            </a:r>
          </a:p>
        </p:txBody>
      </p:sp>
      <p:sp>
        <p:nvSpPr>
          <p:cNvPr id="50" name="TextBox 49">
            <a:extLst>
              <a:ext uri="{FF2B5EF4-FFF2-40B4-BE49-F238E27FC236}">
                <a16:creationId xmlns:a16="http://schemas.microsoft.com/office/drawing/2014/main" id="{D370A4D3-5F85-EEC5-8773-1224234B58E0}"/>
              </a:ext>
            </a:extLst>
          </p:cNvPr>
          <p:cNvSpPr txBox="1"/>
          <p:nvPr/>
        </p:nvSpPr>
        <p:spPr>
          <a:xfrm>
            <a:off x="3890009" y="4448622"/>
            <a:ext cx="1119710" cy="276999"/>
          </a:xfrm>
          <a:prstGeom prst="rect">
            <a:avLst/>
          </a:prstGeom>
          <a:noFill/>
        </p:spPr>
        <p:txBody>
          <a:bodyPr wrap="square">
            <a:spAutoFit/>
          </a:bodyPr>
          <a:lstStyle/>
          <a:p>
            <a:r>
              <a:rPr lang="en-US" sz="1200" dirty="0">
                <a:solidFill>
                  <a:schemeClr val="tx2">
                    <a:lumMod val="50000"/>
                    <a:lumOff val="50000"/>
                  </a:schemeClr>
                </a:solidFill>
                <a:latin typeface="Sans Serif"/>
              </a:rPr>
              <a:t>ASP.NET Core</a:t>
            </a:r>
          </a:p>
        </p:txBody>
      </p:sp>
      <p:sp>
        <p:nvSpPr>
          <p:cNvPr id="51" name="Oval 50">
            <a:extLst>
              <a:ext uri="{FF2B5EF4-FFF2-40B4-BE49-F238E27FC236}">
                <a16:creationId xmlns:a16="http://schemas.microsoft.com/office/drawing/2014/main" id="{2120D31D-658A-790A-836A-F04035466CA8}"/>
              </a:ext>
            </a:extLst>
          </p:cNvPr>
          <p:cNvSpPr/>
          <p:nvPr/>
        </p:nvSpPr>
        <p:spPr>
          <a:xfrm>
            <a:off x="2022733" y="498704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D663FB0E-FAF8-153C-A69C-4B3FF4CC9DC4}"/>
              </a:ext>
            </a:extLst>
          </p:cNvPr>
          <p:cNvSpPr/>
          <p:nvPr/>
        </p:nvSpPr>
        <p:spPr>
          <a:xfrm>
            <a:off x="2914824" y="498338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B9282D9D-B1F5-59A5-0651-955FBB756FC9}"/>
              </a:ext>
            </a:extLst>
          </p:cNvPr>
          <p:cNvSpPr/>
          <p:nvPr/>
        </p:nvSpPr>
        <p:spPr>
          <a:xfrm>
            <a:off x="4125241" y="4969604"/>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3B618A80-77DB-AE51-6071-F6D227686D3A}"/>
              </a:ext>
            </a:extLst>
          </p:cNvPr>
          <p:cNvSpPr/>
          <p:nvPr/>
        </p:nvSpPr>
        <p:spPr>
          <a:xfrm>
            <a:off x="3480634" y="4986069"/>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Oval 56">
            <a:extLst>
              <a:ext uri="{FF2B5EF4-FFF2-40B4-BE49-F238E27FC236}">
                <a16:creationId xmlns:a16="http://schemas.microsoft.com/office/drawing/2014/main" id="{CCCCC37C-B5C8-9BF0-C746-D6ED1DF7F57A}"/>
              </a:ext>
            </a:extLst>
          </p:cNvPr>
          <p:cNvSpPr/>
          <p:nvPr/>
        </p:nvSpPr>
        <p:spPr>
          <a:xfrm>
            <a:off x="4811500" y="498338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732DAA6C-087A-8CF7-692C-AE0AA218327F}"/>
              </a:ext>
            </a:extLst>
          </p:cNvPr>
          <p:cNvSpPr/>
          <p:nvPr/>
        </p:nvSpPr>
        <p:spPr>
          <a:xfrm>
            <a:off x="2022733" y="529967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B361C8C2-1C94-E5C0-E386-491FE6D84B29}"/>
              </a:ext>
            </a:extLst>
          </p:cNvPr>
          <p:cNvSpPr txBox="1"/>
          <p:nvPr/>
        </p:nvSpPr>
        <p:spPr>
          <a:xfrm>
            <a:off x="2060029" y="4857091"/>
            <a:ext cx="846197" cy="276999"/>
          </a:xfrm>
          <a:prstGeom prst="rect">
            <a:avLst/>
          </a:prstGeom>
          <a:noFill/>
        </p:spPr>
        <p:txBody>
          <a:bodyPr wrap="square">
            <a:spAutoFit/>
          </a:bodyPr>
          <a:lstStyle/>
          <a:p>
            <a:r>
              <a:rPr lang="en-US" sz="1200" dirty="0">
                <a:solidFill>
                  <a:schemeClr val="tx2">
                    <a:lumMod val="50000"/>
                    <a:lumOff val="50000"/>
                  </a:schemeClr>
                </a:solidFill>
                <a:latin typeface="Sans Serif"/>
              </a:rPr>
              <a:t>WinForms</a:t>
            </a:r>
          </a:p>
        </p:txBody>
      </p:sp>
      <p:sp>
        <p:nvSpPr>
          <p:cNvPr id="62" name="TextBox 61">
            <a:extLst>
              <a:ext uri="{FF2B5EF4-FFF2-40B4-BE49-F238E27FC236}">
                <a16:creationId xmlns:a16="http://schemas.microsoft.com/office/drawing/2014/main" id="{56322A2C-EDD8-D48F-8165-0354EDF6BDF9}"/>
              </a:ext>
            </a:extLst>
          </p:cNvPr>
          <p:cNvSpPr txBox="1"/>
          <p:nvPr/>
        </p:nvSpPr>
        <p:spPr>
          <a:xfrm>
            <a:off x="2968873" y="4853965"/>
            <a:ext cx="474300" cy="276999"/>
          </a:xfrm>
          <a:prstGeom prst="rect">
            <a:avLst/>
          </a:prstGeom>
          <a:noFill/>
        </p:spPr>
        <p:txBody>
          <a:bodyPr wrap="square">
            <a:spAutoFit/>
          </a:bodyPr>
          <a:lstStyle/>
          <a:p>
            <a:r>
              <a:rPr lang="en-US" sz="1200" dirty="0">
                <a:solidFill>
                  <a:schemeClr val="tx2">
                    <a:lumMod val="50000"/>
                    <a:lumOff val="50000"/>
                  </a:schemeClr>
                </a:solidFill>
                <a:latin typeface="Sans Serif"/>
              </a:rPr>
              <a:t>WPF</a:t>
            </a:r>
          </a:p>
        </p:txBody>
      </p:sp>
      <p:sp>
        <p:nvSpPr>
          <p:cNvPr id="1024" name="TextBox 1023">
            <a:extLst>
              <a:ext uri="{FF2B5EF4-FFF2-40B4-BE49-F238E27FC236}">
                <a16:creationId xmlns:a16="http://schemas.microsoft.com/office/drawing/2014/main" id="{291C6D23-FFDB-A5F2-E088-EC25415537E5}"/>
              </a:ext>
            </a:extLst>
          </p:cNvPr>
          <p:cNvSpPr txBox="1"/>
          <p:nvPr/>
        </p:nvSpPr>
        <p:spPr>
          <a:xfrm>
            <a:off x="3505820" y="4844887"/>
            <a:ext cx="639950" cy="276999"/>
          </a:xfrm>
          <a:prstGeom prst="rect">
            <a:avLst/>
          </a:prstGeom>
          <a:noFill/>
        </p:spPr>
        <p:txBody>
          <a:bodyPr wrap="square">
            <a:spAutoFit/>
          </a:bodyPr>
          <a:lstStyle/>
          <a:p>
            <a:r>
              <a:rPr lang="en-US" sz="1200" dirty="0">
                <a:solidFill>
                  <a:schemeClr val="tx2">
                    <a:lumMod val="50000"/>
                    <a:lumOff val="50000"/>
                  </a:schemeClr>
                </a:solidFill>
                <a:latin typeface="Sans Serif"/>
              </a:rPr>
              <a:t>WinUI</a:t>
            </a:r>
          </a:p>
        </p:txBody>
      </p:sp>
      <p:sp>
        <p:nvSpPr>
          <p:cNvPr id="1027" name="TextBox 1026">
            <a:extLst>
              <a:ext uri="{FF2B5EF4-FFF2-40B4-BE49-F238E27FC236}">
                <a16:creationId xmlns:a16="http://schemas.microsoft.com/office/drawing/2014/main" id="{64AC8350-F9C5-2CEC-CAE2-0705145C1F6E}"/>
              </a:ext>
            </a:extLst>
          </p:cNvPr>
          <p:cNvSpPr txBox="1"/>
          <p:nvPr/>
        </p:nvSpPr>
        <p:spPr>
          <a:xfrm>
            <a:off x="4170956" y="4855181"/>
            <a:ext cx="686263" cy="276999"/>
          </a:xfrm>
          <a:prstGeom prst="rect">
            <a:avLst/>
          </a:prstGeom>
          <a:noFill/>
        </p:spPr>
        <p:txBody>
          <a:bodyPr wrap="square">
            <a:spAutoFit/>
          </a:bodyPr>
          <a:lstStyle/>
          <a:p>
            <a:r>
              <a:rPr lang="en-US" sz="1200" dirty="0">
                <a:solidFill>
                  <a:schemeClr val="tx2">
                    <a:lumMod val="50000"/>
                    <a:lumOff val="50000"/>
                  </a:schemeClr>
                </a:solidFill>
                <a:latin typeface="Sans Serif"/>
              </a:rPr>
              <a:t>Flutter</a:t>
            </a:r>
            <a:endParaRPr lang="en-US" sz="1200" dirty="0"/>
          </a:p>
        </p:txBody>
      </p:sp>
      <p:sp>
        <p:nvSpPr>
          <p:cNvPr id="1029" name="TextBox 1028">
            <a:extLst>
              <a:ext uri="{FF2B5EF4-FFF2-40B4-BE49-F238E27FC236}">
                <a16:creationId xmlns:a16="http://schemas.microsoft.com/office/drawing/2014/main" id="{4A564AA8-1CAF-3DFA-A778-25F98BDF0E24}"/>
              </a:ext>
            </a:extLst>
          </p:cNvPr>
          <p:cNvSpPr txBox="1"/>
          <p:nvPr/>
        </p:nvSpPr>
        <p:spPr>
          <a:xfrm>
            <a:off x="4866229" y="4852143"/>
            <a:ext cx="718318" cy="276999"/>
          </a:xfrm>
          <a:prstGeom prst="rect">
            <a:avLst/>
          </a:prstGeom>
          <a:noFill/>
        </p:spPr>
        <p:txBody>
          <a:bodyPr wrap="square">
            <a:spAutoFit/>
          </a:bodyPr>
          <a:lstStyle/>
          <a:p>
            <a:r>
              <a:rPr lang="en-US" sz="1200" dirty="0">
                <a:solidFill>
                  <a:schemeClr val="tx2">
                    <a:lumMod val="50000"/>
                    <a:lumOff val="50000"/>
                  </a:schemeClr>
                </a:solidFill>
                <a:latin typeface="Sans Serif"/>
              </a:rPr>
              <a:t>Xamarin</a:t>
            </a:r>
            <a:endParaRPr lang="en-US" sz="1200" dirty="0"/>
          </a:p>
        </p:txBody>
      </p:sp>
      <p:sp>
        <p:nvSpPr>
          <p:cNvPr id="1031" name="TextBox 1030">
            <a:extLst>
              <a:ext uri="{FF2B5EF4-FFF2-40B4-BE49-F238E27FC236}">
                <a16:creationId xmlns:a16="http://schemas.microsoft.com/office/drawing/2014/main" id="{8F81C025-BDC2-D681-4612-38C71016256F}"/>
              </a:ext>
            </a:extLst>
          </p:cNvPr>
          <p:cNvSpPr txBox="1"/>
          <p:nvPr/>
        </p:nvSpPr>
        <p:spPr>
          <a:xfrm>
            <a:off x="2084747" y="5184034"/>
            <a:ext cx="544151" cy="276999"/>
          </a:xfrm>
          <a:prstGeom prst="rect">
            <a:avLst/>
          </a:prstGeom>
          <a:noFill/>
        </p:spPr>
        <p:txBody>
          <a:bodyPr wrap="square">
            <a:spAutoFit/>
          </a:bodyPr>
          <a:lstStyle/>
          <a:p>
            <a:r>
              <a:rPr lang="en-US" sz="1200" dirty="0">
                <a:solidFill>
                  <a:schemeClr val="tx2">
                    <a:lumMod val="50000"/>
                    <a:lumOff val="50000"/>
                  </a:schemeClr>
                </a:solidFill>
                <a:latin typeface="Sans Serif"/>
              </a:rPr>
              <a:t>UWP</a:t>
            </a:r>
            <a:endParaRPr lang="en-US" sz="1200" dirty="0"/>
          </a:p>
        </p:txBody>
      </p:sp>
      <p:sp>
        <p:nvSpPr>
          <p:cNvPr id="1032" name="Oval 1031">
            <a:extLst>
              <a:ext uri="{FF2B5EF4-FFF2-40B4-BE49-F238E27FC236}">
                <a16:creationId xmlns:a16="http://schemas.microsoft.com/office/drawing/2014/main" id="{D31EA023-7D27-08CA-3311-2C0A00621004}"/>
              </a:ext>
            </a:extLst>
          </p:cNvPr>
          <p:cNvSpPr/>
          <p:nvPr/>
        </p:nvSpPr>
        <p:spPr>
          <a:xfrm>
            <a:off x="2610900" y="529967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33" name="Oval 1032">
            <a:extLst>
              <a:ext uri="{FF2B5EF4-FFF2-40B4-BE49-F238E27FC236}">
                <a16:creationId xmlns:a16="http://schemas.microsoft.com/office/drawing/2014/main" id="{F3702E92-E179-4D0F-617D-44728DE95CAA}"/>
              </a:ext>
            </a:extLst>
          </p:cNvPr>
          <p:cNvSpPr/>
          <p:nvPr/>
        </p:nvSpPr>
        <p:spPr>
          <a:xfrm>
            <a:off x="2022733" y="576597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36" name="TextBox 1035">
            <a:extLst>
              <a:ext uri="{FF2B5EF4-FFF2-40B4-BE49-F238E27FC236}">
                <a16:creationId xmlns:a16="http://schemas.microsoft.com/office/drawing/2014/main" id="{0B779BDB-2411-B29B-472E-78CE590C82BB}"/>
              </a:ext>
            </a:extLst>
          </p:cNvPr>
          <p:cNvSpPr txBox="1"/>
          <p:nvPr/>
        </p:nvSpPr>
        <p:spPr>
          <a:xfrm>
            <a:off x="2628898" y="5184033"/>
            <a:ext cx="925007" cy="277000"/>
          </a:xfrm>
          <a:prstGeom prst="rect">
            <a:avLst/>
          </a:prstGeom>
          <a:noFill/>
        </p:spPr>
        <p:txBody>
          <a:bodyPr wrap="square">
            <a:spAutoFit/>
          </a:bodyPr>
          <a:lstStyle/>
          <a:p>
            <a:r>
              <a:rPr lang="en-US" sz="1200" dirty="0">
                <a:solidFill>
                  <a:schemeClr val="tx2">
                    <a:lumMod val="50000"/>
                    <a:lumOff val="50000"/>
                  </a:schemeClr>
                </a:solidFill>
                <a:latin typeface="Sans Serif"/>
              </a:rPr>
              <a:t>.NET MAUI</a:t>
            </a:r>
            <a:endParaRPr lang="en-US" sz="1200" dirty="0"/>
          </a:p>
        </p:txBody>
      </p:sp>
      <p:sp>
        <p:nvSpPr>
          <p:cNvPr id="1037" name="Oval 1036">
            <a:extLst>
              <a:ext uri="{FF2B5EF4-FFF2-40B4-BE49-F238E27FC236}">
                <a16:creationId xmlns:a16="http://schemas.microsoft.com/office/drawing/2014/main" id="{C0585801-5DD3-30F8-DEB9-FCAD255753F5}"/>
              </a:ext>
            </a:extLst>
          </p:cNvPr>
          <p:cNvSpPr/>
          <p:nvPr/>
        </p:nvSpPr>
        <p:spPr>
          <a:xfrm>
            <a:off x="2849576" y="576597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38" name="Oval 1037">
            <a:extLst>
              <a:ext uri="{FF2B5EF4-FFF2-40B4-BE49-F238E27FC236}">
                <a16:creationId xmlns:a16="http://schemas.microsoft.com/office/drawing/2014/main" id="{E4088323-2969-9460-62A7-D879F7FCB509}"/>
              </a:ext>
            </a:extLst>
          </p:cNvPr>
          <p:cNvSpPr/>
          <p:nvPr/>
        </p:nvSpPr>
        <p:spPr>
          <a:xfrm>
            <a:off x="3584952" y="576597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39" name="Oval 1038">
            <a:extLst>
              <a:ext uri="{FF2B5EF4-FFF2-40B4-BE49-F238E27FC236}">
                <a16:creationId xmlns:a16="http://schemas.microsoft.com/office/drawing/2014/main" id="{E819B17A-77B8-B1F7-36E3-5309DAEA9AB2}"/>
              </a:ext>
            </a:extLst>
          </p:cNvPr>
          <p:cNvSpPr/>
          <p:nvPr/>
        </p:nvSpPr>
        <p:spPr>
          <a:xfrm>
            <a:off x="4180859" y="576597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42" name="TextBox 1041">
            <a:extLst>
              <a:ext uri="{FF2B5EF4-FFF2-40B4-BE49-F238E27FC236}">
                <a16:creationId xmlns:a16="http://schemas.microsoft.com/office/drawing/2014/main" id="{7B1AC0D4-566B-9630-90D2-8B13A2DD4756}"/>
              </a:ext>
            </a:extLst>
          </p:cNvPr>
          <p:cNvSpPr txBox="1"/>
          <p:nvPr/>
        </p:nvSpPr>
        <p:spPr>
          <a:xfrm>
            <a:off x="2068452" y="5650329"/>
            <a:ext cx="758265" cy="276999"/>
          </a:xfrm>
          <a:prstGeom prst="rect">
            <a:avLst/>
          </a:prstGeom>
          <a:noFill/>
        </p:spPr>
        <p:txBody>
          <a:bodyPr wrap="square">
            <a:spAutoFit/>
          </a:bodyPr>
          <a:lstStyle/>
          <a:p>
            <a:r>
              <a:rPr lang="en-US" sz="1200" dirty="0">
                <a:solidFill>
                  <a:schemeClr val="tx2">
                    <a:lumMod val="50000"/>
                    <a:lumOff val="50000"/>
                  </a:schemeClr>
                </a:solidFill>
                <a:latin typeface="Sans Serif"/>
              </a:rPr>
              <a:t>Xamarin</a:t>
            </a:r>
            <a:endParaRPr lang="en-US" sz="1200" dirty="0"/>
          </a:p>
        </p:txBody>
      </p:sp>
      <p:sp>
        <p:nvSpPr>
          <p:cNvPr id="1044" name="TextBox 1043">
            <a:extLst>
              <a:ext uri="{FF2B5EF4-FFF2-40B4-BE49-F238E27FC236}">
                <a16:creationId xmlns:a16="http://schemas.microsoft.com/office/drawing/2014/main" id="{E585C1A7-BAA8-789D-0B90-33C44B6E535E}"/>
              </a:ext>
            </a:extLst>
          </p:cNvPr>
          <p:cNvSpPr txBox="1"/>
          <p:nvPr/>
        </p:nvSpPr>
        <p:spPr>
          <a:xfrm>
            <a:off x="2914599" y="5654723"/>
            <a:ext cx="698677" cy="276999"/>
          </a:xfrm>
          <a:prstGeom prst="rect">
            <a:avLst/>
          </a:prstGeom>
          <a:noFill/>
        </p:spPr>
        <p:txBody>
          <a:bodyPr wrap="square">
            <a:spAutoFit/>
          </a:bodyPr>
          <a:lstStyle/>
          <a:p>
            <a:r>
              <a:rPr lang="en-US" sz="1200" dirty="0">
                <a:solidFill>
                  <a:schemeClr val="tx2">
                    <a:lumMod val="50000"/>
                    <a:lumOff val="50000"/>
                  </a:schemeClr>
                </a:solidFill>
                <a:latin typeface="Sans Serif"/>
              </a:rPr>
              <a:t>Flutter</a:t>
            </a:r>
            <a:endParaRPr lang="en-US" sz="1200" dirty="0"/>
          </a:p>
        </p:txBody>
      </p:sp>
      <p:sp>
        <p:nvSpPr>
          <p:cNvPr id="1046" name="TextBox 1045">
            <a:extLst>
              <a:ext uri="{FF2B5EF4-FFF2-40B4-BE49-F238E27FC236}">
                <a16:creationId xmlns:a16="http://schemas.microsoft.com/office/drawing/2014/main" id="{9123F7C9-A317-CC6C-E775-F7B0C9097B8C}"/>
              </a:ext>
            </a:extLst>
          </p:cNvPr>
          <p:cNvSpPr txBox="1"/>
          <p:nvPr/>
        </p:nvSpPr>
        <p:spPr>
          <a:xfrm>
            <a:off x="3640063" y="5650329"/>
            <a:ext cx="514009" cy="276999"/>
          </a:xfrm>
          <a:prstGeom prst="rect">
            <a:avLst/>
          </a:prstGeom>
          <a:noFill/>
        </p:spPr>
        <p:txBody>
          <a:bodyPr wrap="square">
            <a:spAutoFit/>
          </a:bodyPr>
          <a:lstStyle/>
          <a:p>
            <a:r>
              <a:rPr lang="en-US" sz="1200" dirty="0">
                <a:solidFill>
                  <a:schemeClr val="tx2">
                    <a:lumMod val="50000"/>
                    <a:lumOff val="50000"/>
                  </a:schemeClr>
                </a:solidFill>
                <a:latin typeface="Sans Serif"/>
              </a:rPr>
              <a:t>UWP</a:t>
            </a:r>
            <a:endParaRPr lang="en-US" sz="1200" dirty="0"/>
          </a:p>
        </p:txBody>
      </p:sp>
      <p:sp>
        <p:nvSpPr>
          <p:cNvPr id="1048" name="TextBox 1047">
            <a:extLst>
              <a:ext uri="{FF2B5EF4-FFF2-40B4-BE49-F238E27FC236}">
                <a16:creationId xmlns:a16="http://schemas.microsoft.com/office/drawing/2014/main" id="{0FC79646-6A7D-4F13-7EBC-6C6A158DF0D1}"/>
              </a:ext>
            </a:extLst>
          </p:cNvPr>
          <p:cNvSpPr txBox="1"/>
          <p:nvPr/>
        </p:nvSpPr>
        <p:spPr>
          <a:xfrm>
            <a:off x="4215071" y="5647656"/>
            <a:ext cx="796508" cy="276999"/>
          </a:xfrm>
          <a:prstGeom prst="rect">
            <a:avLst/>
          </a:prstGeom>
          <a:noFill/>
        </p:spPr>
        <p:txBody>
          <a:bodyPr wrap="square">
            <a:spAutoFit/>
          </a:bodyPr>
          <a:lstStyle/>
          <a:p>
            <a:r>
              <a:rPr lang="en-US" sz="1200" dirty="0">
                <a:solidFill>
                  <a:schemeClr val="tx2">
                    <a:lumMod val="50000"/>
                    <a:lumOff val="50000"/>
                  </a:schemeClr>
                </a:solidFill>
                <a:latin typeface="Sans Serif"/>
              </a:rPr>
              <a:t>JavaScript</a:t>
            </a:r>
            <a:endParaRPr lang="en-US" sz="1200" dirty="0"/>
          </a:p>
        </p:txBody>
      </p:sp>
      <p:sp>
        <p:nvSpPr>
          <p:cNvPr id="1049" name="Oval 1048">
            <a:extLst>
              <a:ext uri="{FF2B5EF4-FFF2-40B4-BE49-F238E27FC236}">
                <a16:creationId xmlns:a16="http://schemas.microsoft.com/office/drawing/2014/main" id="{50E0B4F5-4DF0-5608-925B-7BA29404F251}"/>
              </a:ext>
            </a:extLst>
          </p:cNvPr>
          <p:cNvSpPr/>
          <p:nvPr/>
        </p:nvSpPr>
        <p:spPr>
          <a:xfrm>
            <a:off x="5082726" y="577036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51" name="TextBox 1050">
            <a:extLst>
              <a:ext uri="{FF2B5EF4-FFF2-40B4-BE49-F238E27FC236}">
                <a16:creationId xmlns:a16="http://schemas.microsoft.com/office/drawing/2014/main" id="{C23D560B-A1E6-70AB-76B7-85C81A12AFFC}"/>
              </a:ext>
            </a:extLst>
          </p:cNvPr>
          <p:cNvSpPr txBox="1"/>
          <p:nvPr/>
        </p:nvSpPr>
        <p:spPr>
          <a:xfrm>
            <a:off x="5082726" y="5653506"/>
            <a:ext cx="869204" cy="276999"/>
          </a:xfrm>
          <a:prstGeom prst="rect">
            <a:avLst/>
          </a:prstGeom>
          <a:noFill/>
        </p:spPr>
        <p:txBody>
          <a:bodyPr wrap="square">
            <a:spAutoFit/>
          </a:bodyPr>
          <a:lstStyle/>
          <a:p>
            <a:r>
              <a:rPr lang="en-US" sz="1200" dirty="0">
                <a:solidFill>
                  <a:schemeClr val="tx2">
                    <a:lumMod val="50000"/>
                    <a:lumOff val="50000"/>
                  </a:schemeClr>
                </a:solidFill>
                <a:latin typeface="Sans Serif"/>
              </a:rPr>
              <a:t>.NET MAUI</a:t>
            </a:r>
            <a:endParaRPr lang="en-US" sz="1200" dirty="0"/>
          </a:p>
        </p:txBody>
      </p:sp>
      <p:sp>
        <p:nvSpPr>
          <p:cNvPr id="1052" name="Rectangle 1051">
            <a:extLst>
              <a:ext uri="{FF2B5EF4-FFF2-40B4-BE49-F238E27FC236}">
                <a16:creationId xmlns:a16="http://schemas.microsoft.com/office/drawing/2014/main" id="{9CCDF22E-CFDC-9F27-0713-E7D04869CA53}"/>
              </a:ext>
            </a:extLst>
          </p:cNvPr>
          <p:cNvSpPr/>
          <p:nvPr/>
        </p:nvSpPr>
        <p:spPr>
          <a:xfrm>
            <a:off x="2155371" y="4274557"/>
            <a:ext cx="652160" cy="113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53" name="Rectangle 1052">
            <a:hlinkClick r:id="rId9"/>
            <a:extLst>
              <a:ext uri="{FF2B5EF4-FFF2-40B4-BE49-F238E27FC236}">
                <a16:creationId xmlns:a16="http://schemas.microsoft.com/office/drawing/2014/main" id="{4C9DD633-AF3B-9761-86B0-D734D67499E0}"/>
              </a:ext>
            </a:extLst>
          </p:cNvPr>
          <p:cNvSpPr/>
          <p:nvPr/>
        </p:nvSpPr>
        <p:spPr>
          <a:xfrm>
            <a:off x="4283628" y="5747693"/>
            <a:ext cx="654055" cy="1312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hlinkClick r:id="rId12"/>
            <a:extLst>
              <a:ext uri="{FF2B5EF4-FFF2-40B4-BE49-F238E27FC236}">
                <a16:creationId xmlns:a16="http://schemas.microsoft.com/office/drawing/2014/main" id="{3FB6E649-0986-F988-8FAA-F9A914488B18}"/>
              </a:ext>
            </a:extLst>
          </p:cNvPr>
          <p:cNvSpPr/>
          <p:nvPr/>
        </p:nvSpPr>
        <p:spPr>
          <a:xfrm>
            <a:off x="3867150" y="4239596"/>
            <a:ext cx="430132" cy="1468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hlinkClick r:id="rId13"/>
            <a:extLst>
              <a:ext uri="{FF2B5EF4-FFF2-40B4-BE49-F238E27FC236}">
                <a16:creationId xmlns:a16="http://schemas.microsoft.com/office/drawing/2014/main" id="{4E45A769-94D2-3BA1-96BD-B9C4FF03B1C6}"/>
              </a:ext>
            </a:extLst>
          </p:cNvPr>
          <p:cNvSpPr/>
          <p:nvPr/>
        </p:nvSpPr>
        <p:spPr>
          <a:xfrm>
            <a:off x="4581525" y="4158915"/>
            <a:ext cx="177517"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hlinkClick r:id="rId14"/>
            <a:extLst>
              <a:ext uri="{FF2B5EF4-FFF2-40B4-BE49-F238E27FC236}">
                <a16:creationId xmlns:a16="http://schemas.microsoft.com/office/drawing/2014/main" id="{1C8DFF8D-F07A-37B8-67D9-D5BA36E48FEA}"/>
              </a:ext>
            </a:extLst>
          </p:cNvPr>
          <p:cNvSpPr/>
          <p:nvPr/>
        </p:nvSpPr>
        <p:spPr>
          <a:xfrm>
            <a:off x="5009719" y="4158915"/>
            <a:ext cx="453450" cy="227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hlinkClick r:id="rId15"/>
            <a:extLst>
              <a:ext uri="{FF2B5EF4-FFF2-40B4-BE49-F238E27FC236}">
                <a16:creationId xmlns:a16="http://schemas.microsoft.com/office/drawing/2014/main" id="{DBA1A004-C72E-7B0E-2898-14967E8D036D}"/>
              </a:ext>
            </a:extLst>
          </p:cNvPr>
          <p:cNvSpPr/>
          <p:nvPr/>
        </p:nvSpPr>
        <p:spPr>
          <a:xfrm>
            <a:off x="2155371" y="4553606"/>
            <a:ext cx="434907" cy="1379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a:hlinkClick r:id="rId15"/>
            <a:extLst>
              <a:ext uri="{FF2B5EF4-FFF2-40B4-BE49-F238E27FC236}">
                <a16:creationId xmlns:a16="http://schemas.microsoft.com/office/drawing/2014/main" id="{BCD4C98F-CBF4-12A0-7A26-52267FE129B3}"/>
              </a:ext>
            </a:extLst>
          </p:cNvPr>
          <p:cNvSpPr/>
          <p:nvPr/>
        </p:nvSpPr>
        <p:spPr>
          <a:xfrm>
            <a:off x="4239549" y="4914918"/>
            <a:ext cx="468354" cy="1570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hlinkClick r:id="rId15"/>
            <a:extLst>
              <a:ext uri="{FF2B5EF4-FFF2-40B4-BE49-F238E27FC236}">
                <a16:creationId xmlns:a16="http://schemas.microsoft.com/office/drawing/2014/main" id="{7C04B38C-76C2-EE52-E7D7-9079345CC428}"/>
              </a:ext>
            </a:extLst>
          </p:cNvPr>
          <p:cNvSpPr/>
          <p:nvPr/>
        </p:nvSpPr>
        <p:spPr>
          <a:xfrm>
            <a:off x="2998004" y="5701975"/>
            <a:ext cx="482630" cy="2253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hlinkClick r:id="rId16"/>
            <a:extLst>
              <a:ext uri="{FF2B5EF4-FFF2-40B4-BE49-F238E27FC236}">
                <a16:creationId xmlns:a16="http://schemas.microsoft.com/office/drawing/2014/main" id="{AA7E03E0-FDC5-6003-8005-488B6F239620}"/>
              </a:ext>
            </a:extLst>
          </p:cNvPr>
          <p:cNvSpPr/>
          <p:nvPr/>
        </p:nvSpPr>
        <p:spPr>
          <a:xfrm>
            <a:off x="4960543" y="4914918"/>
            <a:ext cx="497335" cy="1570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hlinkClick r:id="rId16"/>
            <a:extLst>
              <a:ext uri="{FF2B5EF4-FFF2-40B4-BE49-F238E27FC236}">
                <a16:creationId xmlns:a16="http://schemas.microsoft.com/office/drawing/2014/main" id="{BCB3263E-D033-7E6A-9D89-E2076B28F4FF}"/>
              </a:ext>
            </a:extLst>
          </p:cNvPr>
          <p:cNvSpPr/>
          <p:nvPr/>
        </p:nvSpPr>
        <p:spPr>
          <a:xfrm>
            <a:off x="2137009" y="5690550"/>
            <a:ext cx="519289" cy="2769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hlinkClick r:id="rId17"/>
            <a:extLst>
              <a:ext uri="{FF2B5EF4-FFF2-40B4-BE49-F238E27FC236}">
                <a16:creationId xmlns:a16="http://schemas.microsoft.com/office/drawing/2014/main" id="{DEBD2E94-9063-111B-6241-7224502762EE}"/>
              </a:ext>
            </a:extLst>
          </p:cNvPr>
          <p:cNvSpPr/>
          <p:nvPr/>
        </p:nvSpPr>
        <p:spPr>
          <a:xfrm>
            <a:off x="2826717" y="4467672"/>
            <a:ext cx="840837" cy="2356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18"/>
            <a:extLst>
              <a:ext uri="{FF2B5EF4-FFF2-40B4-BE49-F238E27FC236}">
                <a16:creationId xmlns:a16="http://schemas.microsoft.com/office/drawing/2014/main" id="{E65AA047-21BB-F160-822D-70036C123235}"/>
              </a:ext>
            </a:extLst>
          </p:cNvPr>
          <p:cNvSpPr/>
          <p:nvPr/>
        </p:nvSpPr>
        <p:spPr>
          <a:xfrm>
            <a:off x="3956180" y="4553606"/>
            <a:ext cx="872396" cy="1167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19"/>
            <a:extLst>
              <a:ext uri="{FF2B5EF4-FFF2-40B4-BE49-F238E27FC236}">
                <a16:creationId xmlns:a16="http://schemas.microsoft.com/office/drawing/2014/main" id="{94A6C1C8-6155-9E59-50DA-093A37122390}"/>
              </a:ext>
            </a:extLst>
          </p:cNvPr>
          <p:cNvSpPr/>
          <p:nvPr/>
        </p:nvSpPr>
        <p:spPr>
          <a:xfrm>
            <a:off x="2155371" y="4852143"/>
            <a:ext cx="639950" cy="2605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20"/>
            <a:extLst>
              <a:ext uri="{FF2B5EF4-FFF2-40B4-BE49-F238E27FC236}">
                <a16:creationId xmlns:a16="http://schemas.microsoft.com/office/drawing/2014/main" id="{F7BF2A1C-9216-B74A-F624-6CA8B870AD3D}"/>
              </a:ext>
            </a:extLst>
          </p:cNvPr>
          <p:cNvSpPr/>
          <p:nvPr/>
        </p:nvSpPr>
        <p:spPr>
          <a:xfrm>
            <a:off x="3055359" y="4914918"/>
            <a:ext cx="314370" cy="1977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21"/>
            <a:extLst>
              <a:ext uri="{FF2B5EF4-FFF2-40B4-BE49-F238E27FC236}">
                <a16:creationId xmlns:a16="http://schemas.microsoft.com/office/drawing/2014/main" id="{4162E9F2-BB60-0F51-2123-11A4870EDD5C}"/>
              </a:ext>
            </a:extLst>
          </p:cNvPr>
          <p:cNvSpPr/>
          <p:nvPr/>
        </p:nvSpPr>
        <p:spPr>
          <a:xfrm>
            <a:off x="2723173" y="5261571"/>
            <a:ext cx="692609" cy="1271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21"/>
            <a:extLst>
              <a:ext uri="{FF2B5EF4-FFF2-40B4-BE49-F238E27FC236}">
                <a16:creationId xmlns:a16="http://schemas.microsoft.com/office/drawing/2014/main" id="{A5F166E0-440E-D0C2-DB26-2A1F3DC87215}"/>
              </a:ext>
            </a:extLst>
          </p:cNvPr>
          <p:cNvSpPr/>
          <p:nvPr/>
        </p:nvSpPr>
        <p:spPr>
          <a:xfrm>
            <a:off x="5172814" y="5697581"/>
            <a:ext cx="647804" cy="1813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22"/>
            <a:extLst>
              <a:ext uri="{FF2B5EF4-FFF2-40B4-BE49-F238E27FC236}">
                <a16:creationId xmlns:a16="http://schemas.microsoft.com/office/drawing/2014/main" id="{95E6F0B0-BADA-6E1D-444F-D9F8F6D81071}"/>
              </a:ext>
            </a:extLst>
          </p:cNvPr>
          <p:cNvSpPr/>
          <p:nvPr/>
        </p:nvSpPr>
        <p:spPr>
          <a:xfrm>
            <a:off x="3613276" y="4914918"/>
            <a:ext cx="375874" cy="1560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23"/>
            <a:extLst>
              <a:ext uri="{FF2B5EF4-FFF2-40B4-BE49-F238E27FC236}">
                <a16:creationId xmlns:a16="http://schemas.microsoft.com/office/drawing/2014/main" id="{69E61A18-3790-578C-F6E3-11021DEC32F7}"/>
              </a:ext>
            </a:extLst>
          </p:cNvPr>
          <p:cNvSpPr/>
          <p:nvPr/>
        </p:nvSpPr>
        <p:spPr>
          <a:xfrm>
            <a:off x="2155371" y="5184033"/>
            <a:ext cx="361254" cy="231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23"/>
            <a:extLst>
              <a:ext uri="{FF2B5EF4-FFF2-40B4-BE49-F238E27FC236}">
                <a16:creationId xmlns:a16="http://schemas.microsoft.com/office/drawing/2014/main" id="{39DF733B-CBD9-8354-106A-2433254E2474}"/>
              </a:ext>
            </a:extLst>
          </p:cNvPr>
          <p:cNvSpPr/>
          <p:nvPr/>
        </p:nvSpPr>
        <p:spPr>
          <a:xfrm>
            <a:off x="3734989" y="5705929"/>
            <a:ext cx="309663" cy="1730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9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6377-C966-951A-CB0E-C0CDED97ED6F}"/>
              </a:ext>
            </a:extLst>
          </p:cNvPr>
          <p:cNvSpPr>
            <a:spLocks noGrp="1"/>
          </p:cNvSpPr>
          <p:nvPr>
            <p:ph type="title"/>
          </p:nvPr>
        </p:nvSpPr>
        <p:spPr/>
        <p:txBody>
          <a:bodyPr>
            <a:normAutofit/>
          </a:bodyPr>
          <a:lstStyle/>
          <a:p>
            <a:r>
              <a:rPr lang="en-US" sz="4000" dirty="0">
                <a:latin typeface="Sans Serif"/>
              </a:rPr>
              <a:t>Charts</a:t>
            </a:r>
          </a:p>
        </p:txBody>
      </p:sp>
      <p:sp>
        <p:nvSpPr>
          <p:cNvPr id="3" name="Content Placeholder 2">
            <a:extLst>
              <a:ext uri="{FF2B5EF4-FFF2-40B4-BE49-F238E27FC236}">
                <a16:creationId xmlns:a16="http://schemas.microsoft.com/office/drawing/2014/main" id="{0ADDCCE6-1C2A-67B4-FCF1-191B5F2E25D7}"/>
              </a:ext>
            </a:extLst>
          </p:cNvPr>
          <p:cNvSpPr>
            <a:spLocks noGrp="1"/>
          </p:cNvSpPr>
          <p:nvPr>
            <p:ph idx="1"/>
          </p:nvPr>
        </p:nvSpPr>
        <p:spPr>
          <a:xfrm>
            <a:off x="838199" y="1344448"/>
            <a:ext cx="5922643" cy="2423735"/>
          </a:xfrm>
        </p:spPr>
        <p:txBody>
          <a:bodyPr>
            <a:normAutofit lnSpcReduction="10000"/>
          </a:bodyPr>
          <a:lstStyle/>
          <a:p>
            <a:pPr marL="0" indent="0" algn="just">
              <a:lnSpc>
                <a:spcPct val="150000"/>
              </a:lnSpc>
              <a:buNone/>
            </a:pPr>
            <a:r>
              <a:rPr lang="en-US" sz="1600" b="0" i="0" dirty="0">
                <a:solidFill>
                  <a:srgbClr val="1A1A1A"/>
                </a:solidFill>
                <a:effectLst/>
                <a:latin typeface="Sans Serif"/>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lgn="just">
              <a:lnSpc>
                <a:spcPct val="150000"/>
              </a:lnSpc>
              <a:buNone/>
            </a:pPr>
            <a:endParaRPr lang="en-US" sz="1600" dirty="0">
              <a:solidFill>
                <a:srgbClr val="1A1A1A"/>
              </a:solidFill>
              <a:latin typeface="Sans Serif"/>
            </a:endParaRPr>
          </a:p>
          <a:p>
            <a:pPr marL="0" indent="0" algn="just">
              <a:lnSpc>
                <a:spcPct val="150000"/>
              </a:lnSpc>
              <a:buNone/>
            </a:pPr>
            <a:r>
              <a:rPr lang="en-US" sz="1600" b="1" i="0" dirty="0">
                <a:solidFill>
                  <a:srgbClr val="1A1A1A"/>
                </a:solidFill>
                <a:effectLst/>
                <a:latin typeface="Sans Serif"/>
              </a:rPr>
              <a:t>Supported Platforms</a:t>
            </a:r>
          </a:p>
          <a:p>
            <a:pPr marL="0" indent="0" algn="just">
              <a:lnSpc>
                <a:spcPct val="150000"/>
              </a:lnSpc>
              <a:buNone/>
            </a:pPr>
            <a:endParaRPr lang="en-US" sz="1600" b="0" i="0" dirty="0">
              <a:solidFill>
                <a:srgbClr val="1A1A1A"/>
              </a:solidFill>
              <a:effectLst/>
              <a:latin typeface="Sans Serif"/>
            </a:endParaRPr>
          </a:p>
          <a:p>
            <a:pPr marL="0" indent="0" algn="just">
              <a:lnSpc>
                <a:spcPct val="150000"/>
              </a:lnSpc>
              <a:buNone/>
            </a:pPr>
            <a:endParaRPr lang="en-US" sz="1600" b="0" i="0" dirty="0">
              <a:solidFill>
                <a:srgbClr val="1A1A1A"/>
              </a:solidFill>
              <a:effectLst/>
              <a:latin typeface="Sans Serif"/>
            </a:endParaRPr>
          </a:p>
          <a:p>
            <a:pPr marL="0" indent="0" algn="just">
              <a:lnSpc>
                <a:spcPct val="150000"/>
              </a:lnSpc>
              <a:buNone/>
            </a:pPr>
            <a:endParaRPr lang="en-US" sz="1600" dirty="0">
              <a:latin typeface="Sans Serif"/>
            </a:endParaRPr>
          </a:p>
        </p:txBody>
      </p:sp>
      <p:pic>
        <p:nvPicPr>
          <p:cNvPr id="2050" name="Picture 2" descr="Syncfusion Essential Chart">
            <a:extLst>
              <a:ext uri="{FF2B5EF4-FFF2-40B4-BE49-F238E27FC236}">
                <a16:creationId xmlns:a16="http://schemas.microsoft.com/office/drawing/2014/main" id="{23817F3E-6C29-9D52-1E48-29994C758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724" y="603250"/>
            <a:ext cx="4667811" cy="4695858"/>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World outline">
            <a:extLst>
              <a:ext uri="{FF2B5EF4-FFF2-40B4-BE49-F238E27FC236}">
                <a16:creationId xmlns:a16="http://schemas.microsoft.com/office/drawing/2014/main" id="{F12CD4E8-C34B-7810-E0ED-610AD21DAB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394" y="4102915"/>
            <a:ext cx="297830" cy="297830"/>
          </a:xfrm>
          <a:prstGeom prst="rect">
            <a:avLst/>
          </a:prstGeom>
        </p:spPr>
      </p:pic>
      <p:pic>
        <p:nvPicPr>
          <p:cNvPr id="5" name="Graphic 4" descr="Monitor outline">
            <a:extLst>
              <a:ext uri="{FF2B5EF4-FFF2-40B4-BE49-F238E27FC236}">
                <a16:creationId xmlns:a16="http://schemas.microsoft.com/office/drawing/2014/main" id="{31728EDF-4459-AA47-F6B7-0D957434E8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5950" y="4790095"/>
            <a:ext cx="321273" cy="321273"/>
          </a:xfrm>
          <a:prstGeom prst="rect">
            <a:avLst/>
          </a:prstGeom>
        </p:spPr>
      </p:pic>
      <p:pic>
        <p:nvPicPr>
          <p:cNvPr id="6" name="Graphic 5" descr="Smart Phone outline">
            <a:extLst>
              <a:ext uri="{FF2B5EF4-FFF2-40B4-BE49-F238E27FC236}">
                <a16:creationId xmlns:a16="http://schemas.microsoft.com/office/drawing/2014/main" id="{8F3EC853-99FA-083E-471E-D229C89095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0570" y="5469822"/>
            <a:ext cx="321273" cy="321273"/>
          </a:xfrm>
          <a:prstGeom prst="rect">
            <a:avLst/>
          </a:prstGeom>
        </p:spPr>
      </p:pic>
      <p:cxnSp>
        <p:nvCxnSpPr>
          <p:cNvPr id="7" name="Straight Connector 6">
            <a:extLst>
              <a:ext uri="{FF2B5EF4-FFF2-40B4-BE49-F238E27FC236}">
                <a16:creationId xmlns:a16="http://schemas.microsoft.com/office/drawing/2014/main" id="{4DE51A8C-D1F5-76EC-96B8-9F596E6BB5FD}"/>
              </a:ext>
            </a:extLst>
          </p:cNvPr>
          <p:cNvCxnSpPr/>
          <p:nvPr/>
        </p:nvCxnSpPr>
        <p:spPr>
          <a:xfrm>
            <a:off x="1695450" y="4102915"/>
            <a:ext cx="0" cy="297830"/>
          </a:xfrm>
          <a:prstGeom prst="line">
            <a:avLst/>
          </a:prstGeom>
          <a:ln w="317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E59D0DE-3080-D319-136F-96EAB75470BB}"/>
              </a:ext>
            </a:extLst>
          </p:cNvPr>
          <p:cNvCxnSpPr/>
          <p:nvPr/>
        </p:nvCxnSpPr>
        <p:spPr>
          <a:xfrm>
            <a:off x="1695450" y="4801816"/>
            <a:ext cx="0" cy="297830"/>
          </a:xfrm>
          <a:prstGeom prst="line">
            <a:avLst/>
          </a:prstGeom>
          <a:ln w="317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28007A6-6424-CAC7-6C0B-8049A5922D53}"/>
              </a:ext>
            </a:extLst>
          </p:cNvPr>
          <p:cNvCxnSpPr/>
          <p:nvPr/>
        </p:nvCxnSpPr>
        <p:spPr>
          <a:xfrm>
            <a:off x="1695450" y="5493265"/>
            <a:ext cx="0" cy="297830"/>
          </a:xfrm>
          <a:prstGeom prst="line">
            <a:avLst/>
          </a:prstGeom>
          <a:ln w="3175">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10" name="Oval 9">
            <a:extLst>
              <a:ext uri="{FF2B5EF4-FFF2-40B4-BE49-F238E27FC236}">
                <a16:creationId xmlns:a16="http://schemas.microsoft.com/office/drawing/2014/main" id="{C2156F61-3E24-1116-B3CE-8961D8D8795E}"/>
              </a:ext>
            </a:extLst>
          </p:cNvPr>
          <p:cNvSpPr/>
          <p:nvPr/>
        </p:nvSpPr>
        <p:spPr>
          <a:xfrm>
            <a:off x="1889383" y="4112634"/>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843B88B-FAB5-0A5F-7ED3-AF103D34982A}"/>
              </a:ext>
            </a:extLst>
          </p:cNvPr>
          <p:cNvSpPr/>
          <p:nvPr/>
        </p:nvSpPr>
        <p:spPr>
          <a:xfrm>
            <a:off x="2804334" y="4112634"/>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2D887AD5-0067-5088-0D12-FC7FB45DBC2C}"/>
              </a:ext>
            </a:extLst>
          </p:cNvPr>
          <p:cNvSpPr/>
          <p:nvPr/>
        </p:nvSpPr>
        <p:spPr>
          <a:xfrm>
            <a:off x="3560441" y="411263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a:hlinkClick r:id="rId9"/>
            <a:extLst>
              <a:ext uri="{FF2B5EF4-FFF2-40B4-BE49-F238E27FC236}">
                <a16:creationId xmlns:a16="http://schemas.microsoft.com/office/drawing/2014/main" id="{0E10FFB6-4E94-E729-6A26-D9AF86C67EDE}"/>
              </a:ext>
            </a:extLst>
          </p:cNvPr>
          <p:cNvSpPr/>
          <p:nvPr/>
        </p:nvSpPr>
        <p:spPr>
          <a:xfrm>
            <a:off x="2922009" y="4077671"/>
            <a:ext cx="516516"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98212CF-C55F-2AD8-014B-A420C430CC83}"/>
              </a:ext>
            </a:extLst>
          </p:cNvPr>
          <p:cNvSpPr/>
          <p:nvPr/>
        </p:nvSpPr>
        <p:spPr>
          <a:xfrm>
            <a:off x="4214764" y="411263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5826F93-6D21-7C7C-2DE7-7C5D0A5604D9}"/>
              </a:ext>
            </a:extLst>
          </p:cNvPr>
          <p:cNvSpPr/>
          <p:nvPr/>
        </p:nvSpPr>
        <p:spPr>
          <a:xfrm>
            <a:off x="4715296" y="411263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a:hlinkClick r:id="rId9"/>
            <a:extLst>
              <a:ext uri="{FF2B5EF4-FFF2-40B4-BE49-F238E27FC236}">
                <a16:creationId xmlns:a16="http://schemas.microsoft.com/office/drawing/2014/main" id="{24B194F7-3D30-1FDA-8BF7-144820CA254F}"/>
              </a:ext>
            </a:extLst>
          </p:cNvPr>
          <p:cNvSpPr/>
          <p:nvPr/>
        </p:nvSpPr>
        <p:spPr>
          <a:xfrm>
            <a:off x="3733800" y="4077671"/>
            <a:ext cx="389749"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hlinkClick r:id="rId9"/>
            <a:extLst>
              <a:ext uri="{FF2B5EF4-FFF2-40B4-BE49-F238E27FC236}">
                <a16:creationId xmlns:a16="http://schemas.microsoft.com/office/drawing/2014/main" id="{D81F8921-3407-9FB7-3937-6BDFCE9C545D}"/>
              </a:ext>
            </a:extLst>
          </p:cNvPr>
          <p:cNvSpPr/>
          <p:nvPr/>
        </p:nvSpPr>
        <p:spPr>
          <a:xfrm>
            <a:off x="4448175" y="4077671"/>
            <a:ext cx="224626"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9"/>
            <a:extLst>
              <a:ext uri="{FF2B5EF4-FFF2-40B4-BE49-F238E27FC236}">
                <a16:creationId xmlns:a16="http://schemas.microsoft.com/office/drawing/2014/main" id="{A63B2B35-AFA0-6D58-EB7C-7B03200A39D7}"/>
              </a:ext>
            </a:extLst>
          </p:cNvPr>
          <p:cNvSpPr/>
          <p:nvPr/>
        </p:nvSpPr>
        <p:spPr>
          <a:xfrm>
            <a:off x="4925988" y="4102915"/>
            <a:ext cx="398540" cy="1253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B03C217-3E4E-9B4C-D04F-D507021998AE}"/>
              </a:ext>
            </a:extLst>
          </p:cNvPr>
          <p:cNvSpPr/>
          <p:nvPr/>
        </p:nvSpPr>
        <p:spPr>
          <a:xfrm>
            <a:off x="1889383" y="439168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4AA3C3CD-E3DD-CCF1-BF24-131DFB510FA8}"/>
              </a:ext>
            </a:extLst>
          </p:cNvPr>
          <p:cNvSpPr/>
          <p:nvPr/>
        </p:nvSpPr>
        <p:spPr>
          <a:xfrm>
            <a:off x="3710940" y="4395353"/>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1C9ECA4F-86C0-A684-0E85-49A3BD44EBE3}"/>
              </a:ext>
            </a:extLst>
          </p:cNvPr>
          <p:cNvSpPr/>
          <p:nvPr/>
        </p:nvSpPr>
        <p:spPr>
          <a:xfrm>
            <a:off x="2589823" y="4391681"/>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BA68A5B9-77B3-AEC2-D089-D258DDD6124D}"/>
              </a:ext>
            </a:extLst>
          </p:cNvPr>
          <p:cNvSpPr txBox="1"/>
          <p:nvPr/>
        </p:nvSpPr>
        <p:spPr>
          <a:xfrm>
            <a:off x="1946619" y="4286698"/>
            <a:ext cx="631687" cy="276999"/>
          </a:xfrm>
          <a:prstGeom prst="rect">
            <a:avLst/>
          </a:prstGeom>
          <a:noFill/>
        </p:spPr>
        <p:txBody>
          <a:bodyPr wrap="square">
            <a:spAutoFit/>
          </a:bodyPr>
          <a:lstStyle/>
          <a:p>
            <a:r>
              <a:rPr lang="en-US" sz="1200" dirty="0">
                <a:solidFill>
                  <a:schemeClr val="tx2">
                    <a:lumMod val="50000"/>
                    <a:lumOff val="50000"/>
                  </a:schemeClr>
                </a:solidFill>
                <a:latin typeface="Sans Serif"/>
              </a:rPr>
              <a:t>Flutter</a:t>
            </a:r>
          </a:p>
        </p:txBody>
      </p:sp>
      <p:sp>
        <p:nvSpPr>
          <p:cNvPr id="23" name="TextBox 22">
            <a:extLst>
              <a:ext uri="{FF2B5EF4-FFF2-40B4-BE49-F238E27FC236}">
                <a16:creationId xmlns:a16="http://schemas.microsoft.com/office/drawing/2014/main" id="{37B02471-E496-6AC2-3F5B-BFD7F9DCBD7E}"/>
              </a:ext>
            </a:extLst>
          </p:cNvPr>
          <p:cNvSpPr txBox="1"/>
          <p:nvPr/>
        </p:nvSpPr>
        <p:spPr>
          <a:xfrm>
            <a:off x="2612682" y="4286698"/>
            <a:ext cx="1052840" cy="276999"/>
          </a:xfrm>
          <a:prstGeom prst="rect">
            <a:avLst/>
          </a:prstGeom>
          <a:noFill/>
        </p:spPr>
        <p:txBody>
          <a:bodyPr wrap="square">
            <a:spAutoFit/>
          </a:bodyPr>
          <a:lstStyle/>
          <a:p>
            <a:r>
              <a:rPr lang="en-US" sz="1200" dirty="0">
                <a:solidFill>
                  <a:schemeClr val="tx2">
                    <a:lumMod val="50000"/>
                    <a:lumOff val="50000"/>
                  </a:schemeClr>
                </a:solidFill>
                <a:latin typeface="Sans Serif"/>
              </a:rPr>
              <a:t>ASP.NET MVC</a:t>
            </a:r>
          </a:p>
        </p:txBody>
      </p:sp>
      <p:sp>
        <p:nvSpPr>
          <p:cNvPr id="24" name="TextBox 23">
            <a:extLst>
              <a:ext uri="{FF2B5EF4-FFF2-40B4-BE49-F238E27FC236}">
                <a16:creationId xmlns:a16="http://schemas.microsoft.com/office/drawing/2014/main" id="{1E078DFE-380C-5E3A-5DF5-40FCDB8F4629}"/>
              </a:ext>
            </a:extLst>
          </p:cNvPr>
          <p:cNvSpPr txBox="1"/>
          <p:nvPr/>
        </p:nvSpPr>
        <p:spPr>
          <a:xfrm>
            <a:off x="3756659" y="4286697"/>
            <a:ext cx="1119710" cy="276999"/>
          </a:xfrm>
          <a:prstGeom prst="rect">
            <a:avLst/>
          </a:prstGeom>
          <a:noFill/>
        </p:spPr>
        <p:txBody>
          <a:bodyPr wrap="square">
            <a:spAutoFit/>
          </a:bodyPr>
          <a:lstStyle/>
          <a:p>
            <a:r>
              <a:rPr lang="en-US" sz="1200" dirty="0">
                <a:solidFill>
                  <a:schemeClr val="tx2">
                    <a:lumMod val="50000"/>
                    <a:lumOff val="50000"/>
                  </a:schemeClr>
                </a:solidFill>
                <a:latin typeface="Sans Serif"/>
              </a:rPr>
              <a:t>ASP.NET Core</a:t>
            </a:r>
          </a:p>
        </p:txBody>
      </p:sp>
      <p:sp>
        <p:nvSpPr>
          <p:cNvPr id="25" name="Oval 24">
            <a:extLst>
              <a:ext uri="{FF2B5EF4-FFF2-40B4-BE49-F238E27FC236}">
                <a16:creationId xmlns:a16="http://schemas.microsoft.com/office/drawing/2014/main" id="{682109A4-9F93-9E7A-B048-5AF1B88768B3}"/>
              </a:ext>
            </a:extLst>
          </p:cNvPr>
          <p:cNvSpPr/>
          <p:nvPr/>
        </p:nvSpPr>
        <p:spPr>
          <a:xfrm>
            <a:off x="1889383" y="482511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4B9691E8-70FD-3432-F59D-4C39B90CBE61}"/>
              </a:ext>
            </a:extLst>
          </p:cNvPr>
          <p:cNvSpPr/>
          <p:nvPr/>
        </p:nvSpPr>
        <p:spPr>
          <a:xfrm>
            <a:off x="2781474" y="482146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7642497-6C59-DB91-C512-85DFC95BAFA6}"/>
              </a:ext>
            </a:extLst>
          </p:cNvPr>
          <p:cNvSpPr/>
          <p:nvPr/>
        </p:nvSpPr>
        <p:spPr>
          <a:xfrm>
            <a:off x="3991891" y="4807679"/>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BCC71B45-E5D7-AE68-68EC-42D7571130D2}"/>
              </a:ext>
            </a:extLst>
          </p:cNvPr>
          <p:cNvSpPr/>
          <p:nvPr/>
        </p:nvSpPr>
        <p:spPr>
          <a:xfrm>
            <a:off x="3347284" y="4824144"/>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CAC7BCCB-575F-8AB7-3F10-A183C63BF420}"/>
              </a:ext>
            </a:extLst>
          </p:cNvPr>
          <p:cNvSpPr/>
          <p:nvPr/>
        </p:nvSpPr>
        <p:spPr>
          <a:xfrm>
            <a:off x="4678150" y="4821462"/>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18F0EA2F-E607-6F93-5D20-F05F3CFFA901}"/>
              </a:ext>
            </a:extLst>
          </p:cNvPr>
          <p:cNvSpPr/>
          <p:nvPr/>
        </p:nvSpPr>
        <p:spPr>
          <a:xfrm>
            <a:off x="1889383" y="513775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9C1C2A54-4858-CC35-0BB7-1DC8865EDFC3}"/>
              </a:ext>
            </a:extLst>
          </p:cNvPr>
          <p:cNvSpPr txBox="1"/>
          <p:nvPr/>
        </p:nvSpPr>
        <p:spPr>
          <a:xfrm>
            <a:off x="1926679" y="4695166"/>
            <a:ext cx="846197" cy="276999"/>
          </a:xfrm>
          <a:prstGeom prst="rect">
            <a:avLst/>
          </a:prstGeom>
          <a:noFill/>
        </p:spPr>
        <p:txBody>
          <a:bodyPr wrap="square">
            <a:spAutoFit/>
          </a:bodyPr>
          <a:lstStyle/>
          <a:p>
            <a:r>
              <a:rPr lang="en-US" sz="1200" dirty="0">
                <a:solidFill>
                  <a:schemeClr val="tx2">
                    <a:lumMod val="50000"/>
                    <a:lumOff val="50000"/>
                  </a:schemeClr>
                </a:solidFill>
                <a:latin typeface="Sans Serif"/>
              </a:rPr>
              <a:t>WinForms</a:t>
            </a:r>
          </a:p>
        </p:txBody>
      </p:sp>
      <p:sp>
        <p:nvSpPr>
          <p:cNvPr id="32" name="TextBox 31">
            <a:extLst>
              <a:ext uri="{FF2B5EF4-FFF2-40B4-BE49-F238E27FC236}">
                <a16:creationId xmlns:a16="http://schemas.microsoft.com/office/drawing/2014/main" id="{133DB482-A586-A989-FBF0-8E39C7716A29}"/>
              </a:ext>
            </a:extLst>
          </p:cNvPr>
          <p:cNvSpPr txBox="1"/>
          <p:nvPr/>
        </p:nvSpPr>
        <p:spPr>
          <a:xfrm>
            <a:off x="2835523" y="4692040"/>
            <a:ext cx="474300" cy="276999"/>
          </a:xfrm>
          <a:prstGeom prst="rect">
            <a:avLst/>
          </a:prstGeom>
          <a:noFill/>
        </p:spPr>
        <p:txBody>
          <a:bodyPr wrap="square">
            <a:spAutoFit/>
          </a:bodyPr>
          <a:lstStyle/>
          <a:p>
            <a:r>
              <a:rPr lang="en-US" sz="1200" dirty="0">
                <a:solidFill>
                  <a:schemeClr val="tx2">
                    <a:lumMod val="50000"/>
                    <a:lumOff val="50000"/>
                  </a:schemeClr>
                </a:solidFill>
                <a:latin typeface="Sans Serif"/>
              </a:rPr>
              <a:t>WPF</a:t>
            </a:r>
          </a:p>
        </p:txBody>
      </p:sp>
      <p:sp>
        <p:nvSpPr>
          <p:cNvPr id="33" name="TextBox 32">
            <a:extLst>
              <a:ext uri="{FF2B5EF4-FFF2-40B4-BE49-F238E27FC236}">
                <a16:creationId xmlns:a16="http://schemas.microsoft.com/office/drawing/2014/main" id="{7076370C-B706-7C10-8909-41703F4C247C}"/>
              </a:ext>
            </a:extLst>
          </p:cNvPr>
          <p:cNvSpPr txBox="1"/>
          <p:nvPr/>
        </p:nvSpPr>
        <p:spPr>
          <a:xfrm>
            <a:off x="3372470" y="4682962"/>
            <a:ext cx="639950" cy="276999"/>
          </a:xfrm>
          <a:prstGeom prst="rect">
            <a:avLst/>
          </a:prstGeom>
          <a:noFill/>
        </p:spPr>
        <p:txBody>
          <a:bodyPr wrap="square">
            <a:spAutoFit/>
          </a:bodyPr>
          <a:lstStyle/>
          <a:p>
            <a:r>
              <a:rPr lang="en-US" sz="1200" dirty="0">
                <a:solidFill>
                  <a:schemeClr val="tx2">
                    <a:lumMod val="50000"/>
                    <a:lumOff val="50000"/>
                  </a:schemeClr>
                </a:solidFill>
                <a:latin typeface="Sans Serif"/>
              </a:rPr>
              <a:t>WinUI</a:t>
            </a:r>
          </a:p>
        </p:txBody>
      </p:sp>
      <p:sp>
        <p:nvSpPr>
          <p:cNvPr id="34" name="TextBox 33">
            <a:extLst>
              <a:ext uri="{FF2B5EF4-FFF2-40B4-BE49-F238E27FC236}">
                <a16:creationId xmlns:a16="http://schemas.microsoft.com/office/drawing/2014/main" id="{7362E4CB-7BAC-7BFD-F77A-99448716D596}"/>
              </a:ext>
            </a:extLst>
          </p:cNvPr>
          <p:cNvSpPr txBox="1"/>
          <p:nvPr/>
        </p:nvSpPr>
        <p:spPr>
          <a:xfrm>
            <a:off x="4037606" y="4693256"/>
            <a:ext cx="686263" cy="276999"/>
          </a:xfrm>
          <a:prstGeom prst="rect">
            <a:avLst/>
          </a:prstGeom>
          <a:noFill/>
        </p:spPr>
        <p:txBody>
          <a:bodyPr wrap="square">
            <a:spAutoFit/>
          </a:bodyPr>
          <a:lstStyle/>
          <a:p>
            <a:r>
              <a:rPr lang="en-US" sz="1200" dirty="0">
                <a:solidFill>
                  <a:schemeClr val="tx2">
                    <a:lumMod val="50000"/>
                    <a:lumOff val="50000"/>
                  </a:schemeClr>
                </a:solidFill>
                <a:latin typeface="Sans Serif"/>
              </a:rPr>
              <a:t>Flutter</a:t>
            </a:r>
            <a:endParaRPr lang="en-US" sz="1200" dirty="0"/>
          </a:p>
        </p:txBody>
      </p:sp>
      <p:sp>
        <p:nvSpPr>
          <p:cNvPr id="35" name="TextBox 34">
            <a:extLst>
              <a:ext uri="{FF2B5EF4-FFF2-40B4-BE49-F238E27FC236}">
                <a16:creationId xmlns:a16="http://schemas.microsoft.com/office/drawing/2014/main" id="{70054C12-0949-81D4-EC02-089B4D9C9421}"/>
              </a:ext>
            </a:extLst>
          </p:cNvPr>
          <p:cNvSpPr txBox="1"/>
          <p:nvPr/>
        </p:nvSpPr>
        <p:spPr>
          <a:xfrm>
            <a:off x="4732879" y="4690218"/>
            <a:ext cx="718318" cy="276999"/>
          </a:xfrm>
          <a:prstGeom prst="rect">
            <a:avLst/>
          </a:prstGeom>
          <a:noFill/>
        </p:spPr>
        <p:txBody>
          <a:bodyPr wrap="square">
            <a:spAutoFit/>
          </a:bodyPr>
          <a:lstStyle/>
          <a:p>
            <a:r>
              <a:rPr lang="en-US" sz="1200" dirty="0">
                <a:solidFill>
                  <a:schemeClr val="tx2">
                    <a:lumMod val="50000"/>
                    <a:lumOff val="50000"/>
                  </a:schemeClr>
                </a:solidFill>
                <a:latin typeface="Sans Serif"/>
              </a:rPr>
              <a:t>Xamarin</a:t>
            </a:r>
            <a:endParaRPr lang="en-US" sz="1200" dirty="0"/>
          </a:p>
        </p:txBody>
      </p:sp>
      <p:sp>
        <p:nvSpPr>
          <p:cNvPr id="36" name="TextBox 35">
            <a:extLst>
              <a:ext uri="{FF2B5EF4-FFF2-40B4-BE49-F238E27FC236}">
                <a16:creationId xmlns:a16="http://schemas.microsoft.com/office/drawing/2014/main" id="{1C4EE4ED-C872-D4BC-CF5B-DB7C041E0F02}"/>
              </a:ext>
            </a:extLst>
          </p:cNvPr>
          <p:cNvSpPr txBox="1"/>
          <p:nvPr/>
        </p:nvSpPr>
        <p:spPr>
          <a:xfrm>
            <a:off x="1951397" y="5022109"/>
            <a:ext cx="544151" cy="276999"/>
          </a:xfrm>
          <a:prstGeom prst="rect">
            <a:avLst/>
          </a:prstGeom>
          <a:noFill/>
        </p:spPr>
        <p:txBody>
          <a:bodyPr wrap="square">
            <a:spAutoFit/>
          </a:bodyPr>
          <a:lstStyle/>
          <a:p>
            <a:r>
              <a:rPr lang="en-US" sz="1200" dirty="0">
                <a:solidFill>
                  <a:schemeClr val="tx2">
                    <a:lumMod val="50000"/>
                    <a:lumOff val="50000"/>
                  </a:schemeClr>
                </a:solidFill>
                <a:latin typeface="Sans Serif"/>
              </a:rPr>
              <a:t>UWP</a:t>
            </a:r>
            <a:endParaRPr lang="en-US" sz="1200" dirty="0"/>
          </a:p>
        </p:txBody>
      </p:sp>
      <p:sp>
        <p:nvSpPr>
          <p:cNvPr id="37" name="Oval 36">
            <a:extLst>
              <a:ext uri="{FF2B5EF4-FFF2-40B4-BE49-F238E27FC236}">
                <a16:creationId xmlns:a16="http://schemas.microsoft.com/office/drawing/2014/main" id="{C3599212-F1F3-88F7-30C7-3CAD33B2C780}"/>
              </a:ext>
            </a:extLst>
          </p:cNvPr>
          <p:cNvSpPr/>
          <p:nvPr/>
        </p:nvSpPr>
        <p:spPr>
          <a:xfrm>
            <a:off x="2477550" y="513775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Oval 37">
            <a:extLst>
              <a:ext uri="{FF2B5EF4-FFF2-40B4-BE49-F238E27FC236}">
                <a16:creationId xmlns:a16="http://schemas.microsoft.com/office/drawing/2014/main" id="{7BEE837E-7DEF-593D-E246-63E77350C686}"/>
              </a:ext>
            </a:extLst>
          </p:cNvPr>
          <p:cNvSpPr/>
          <p:nvPr/>
        </p:nvSpPr>
        <p:spPr>
          <a:xfrm>
            <a:off x="1889383" y="560404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578C74E7-3798-70FD-43FF-C53FBBF34ED9}"/>
              </a:ext>
            </a:extLst>
          </p:cNvPr>
          <p:cNvSpPr txBox="1"/>
          <p:nvPr/>
        </p:nvSpPr>
        <p:spPr>
          <a:xfrm>
            <a:off x="2495548" y="5022108"/>
            <a:ext cx="925007" cy="277000"/>
          </a:xfrm>
          <a:prstGeom prst="rect">
            <a:avLst/>
          </a:prstGeom>
          <a:noFill/>
        </p:spPr>
        <p:txBody>
          <a:bodyPr wrap="square">
            <a:spAutoFit/>
          </a:bodyPr>
          <a:lstStyle/>
          <a:p>
            <a:r>
              <a:rPr lang="en-US" sz="1200" dirty="0">
                <a:solidFill>
                  <a:schemeClr val="tx2">
                    <a:lumMod val="50000"/>
                    <a:lumOff val="50000"/>
                  </a:schemeClr>
                </a:solidFill>
                <a:latin typeface="Sans Serif"/>
              </a:rPr>
              <a:t>.NET MAUI</a:t>
            </a:r>
            <a:endParaRPr lang="en-US" sz="1200" dirty="0"/>
          </a:p>
        </p:txBody>
      </p:sp>
      <p:sp>
        <p:nvSpPr>
          <p:cNvPr id="40" name="Oval 39">
            <a:extLst>
              <a:ext uri="{FF2B5EF4-FFF2-40B4-BE49-F238E27FC236}">
                <a16:creationId xmlns:a16="http://schemas.microsoft.com/office/drawing/2014/main" id="{A84398CA-3146-B53D-5E34-0CCA5B6EBD17}"/>
              </a:ext>
            </a:extLst>
          </p:cNvPr>
          <p:cNvSpPr/>
          <p:nvPr/>
        </p:nvSpPr>
        <p:spPr>
          <a:xfrm>
            <a:off x="2716226" y="560404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DCD2E2BD-A782-C8DB-20CA-9880D8F8C07B}"/>
              </a:ext>
            </a:extLst>
          </p:cNvPr>
          <p:cNvSpPr/>
          <p:nvPr/>
        </p:nvSpPr>
        <p:spPr>
          <a:xfrm>
            <a:off x="3451602" y="560404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5EB3FCB3-2C1E-8F22-C045-F0E07961C96F}"/>
              </a:ext>
            </a:extLst>
          </p:cNvPr>
          <p:cNvSpPr/>
          <p:nvPr/>
        </p:nvSpPr>
        <p:spPr>
          <a:xfrm>
            <a:off x="4047509" y="5604045"/>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765FA0D8-85F3-6F11-67C3-FAEFA0023178}"/>
              </a:ext>
            </a:extLst>
          </p:cNvPr>
          <p:cNvSpPr txBox="1"/>
          <p:nvPr/>
        </p:nvSpPr>
        <p:spPr>
          <a:xfrm>
            <a:off x="1935102" y="5488404"/>
            <a:ext cx="758265" cy="276999"/>
          </a:xfrm>
          <a:prstGeom prst="rect">
            <a:avLst/>
          </a:prstGeom>
          <a:noFill/>
        </p:spPr>
        <p:txBody>
          <a:bodyPr wrap="square">
            <a:spAutoFit/>
          </a:bodyPr>
          <a:lstStyle/>
          <a:p>
            <a:r>
              <a:rPr lang="en-US" sz="1200" dirty="0">
                <a:solidFill>
                  <a:schemeClr val="tx2">
                    <a:lumMod val="50000"/>
                    <a:lumOff val="50000"/>
                  </a:schemeClr>
                </a:solidFill>
                <a:latin typeface="Sans Serif"/>
              </a:rPr>
              <a:t>Xamarin</a:t>
            </a:r>
            <a:endParaRPr lang="en-US" sz="1200" dirty="0"/>
          </a:p>
        </p:txBody>
      </p:sp>
      <p:sp>
        <p:nvSpPr>
          <p:cNvPr id="44" name="TextBox 43">
            <a:extLst>
              <a:ext uri="{FF2B5EF4-FFF2-40B4-BE49-F238E27FC236}">
                <a16:creationId xmlns:a16="http://schemas.microsoft.com/office/drawing/2014/main" id="{006EACCA-3567-07F6-AB04-9E5D7236123A}"/>
              </a:ext>
            </a:extLst>
          </p:cNvPr>
          <p:cNvSpPr txBox="1"/>
          <p:nvPr/>
        </p:nvSpPr>
        <p:spPr>
          <a:xfrm>
            <a:off x="2781249" y="5492798"/>
            <a:ext cx="698677" cy="276999"/>
          </a:xfrm>
          <a:prstGeom prst="rect">
            <a:avLst/>
          </a:prstGeom>
          <a:noFill/>
        </p:spPr>
        <p:txBody>
          <a:bodyPr wrap="square">
            <a:spAutoFit/>
          </a:bodyPr>
          <a:lstStyle/>
          <a:p>
            <a:r>
              <a:rPr lang="en-US" sz="1200" dirty="0">
                <a:solidFill>
                  <a:schemeClr val="tx2">
                    <a:lumMod val="50000"/>
                    <a:lumOff val="50000"/>
                  </a:schemeClr>
                </a:solidFill>
                <a:latin typeface="Sans Serif"/>
              </a:rPr>
              <a:t>Flutter</a:t>
            </a:r>
            <a:endParaRPr lang="en-US" sz="1200" dirty="0"/>
          </a:p>
        </p:txBody>
      </p:sp>
      <p:sp>
        <p:nvSpPr>
          <p:cNvPr id="45" name="TextBox 44">
            <a:extLst>
              <a:ext uri="{FF2B5EF4-FFF2-40B4-BE49-F238E27FC236}">
                <a16:creationId xmlns:a16="http://schemas.microsoft.com/office/drawing/2014/main" id="{A635A94A-F62D-44A8-6DAE-11A3203572D3}"/>
              </a:ext>
            </a:extLst>
          </p:cNvPr>
          <p:cNvSpPr txBox="1"/>
          <p:nvPr/>
        </p:nvSpPr>
        <p:spPr>
          <a:xfrm>
            <a:off x="3506713" y="5488404"/>
            <a:ext cx="514009" cy="276999"/>
          </a:xfrm>
          <a:prstGeom prst="rect">
            <a:avLst/>
          </a:prstGeom>
          <a:noFill/>
        </p:spPr>
        <p:txBody>
          <a:bodyPr wrap="square">
            <a:spAutoFit/>
          </a:bodyPr>
          <a:lstStyle/>
          <a:p>
            <a:r>
              <a:rPr lang="en-US" sz="1200" dirty="0">
                <a:solidFill>
                  <a:schemeClr val="tx2">
                    <a:lumMod val="50000"/>
                    <a:lumOff val="50000"/>
                  </a:schemeClr>
                </a:solidFill>
                <a:latin typeface="Sans Serif"/>
              </a:rPr>
              <a:t>UWP</a:t>
            </a:r>
            <a:endParaRPr lang="en-US" sz="1200" dirty="0"/>
          </a:p>
        </p:txBody>
      </p:sp>
      <p:sp>
        <p:nvSpPr>
          <p:cNvPr id="46" name="TextBox 45">
            <a:extLst>
              <a:ext uri="{FF2B5EF4-FFF2-40B4-BE49-F238E27FC236}">
                <a16:creationId xmlns:a16="http://schemas.microsoft.com/office/drawing/2014/main" id="{FBE12692-1780-DFE9-A645-D1C0B5A09C45}"/>
              </a:ext>
            </a:extLst>
          </p:cNvPr>
          <p:cNvSpPr txBox="1"/>
          <p:nvPr/>
        </p:nvSpPr>
        <p:spPr>
          <a:xfrm>
            <a:off x="4081721" y="5485731"/>
            <a:ext cx="796508" cy="276999"/>
          </a:xfrm>
          <a:prstGeom prst="rect">
            <a:avLst/>
          </a:prstGeom>
          <a:noFill/>
        </p:spPr>
        <p:txBody>
          <a:bodyPr wrap="square">
            <a:spAutoFit/>
          </a:bodyPr>
          <a:lstStyle/>
          <a:p>
            <a:r>
              <a:rPr lang="en-US" sz="1200" dirty="0">
                <a:solidFill>
                  <a:schemeClr val="tx2">
                    <a:lumMod val="50000"/>
                    <a:lumOff val="50000"/>
                  </a:schemeClr>
                </a:solidFill>
                <a:latin typeface="Sans Serif"/>
              </a:rPr>
              <a:t>JavaScript</a:t>
            </a:r>
            <a:endParaRPr lang="en-US" sz="1200" dirty="0"/>
          </a:p>
        </p:txBody>
      </p:sp>
      <p:sp>
        <p:nvSpPr>
          <p:cNvPr id="47" name="Oval 46">
            <a:extLst>
              <a:ext uri="{FF2B5EF4-FFF2-40B4-BE49-F238E27FC236}">
                <a16:creationId xmlns:a16="http://schemas.microsoft.com/office/drawing/2014/main" id="{5C53C438-CD9F-907B-C0D4-0CBD536D87AD}"/>
              </a:ext>
            </a:extLst>
          </p:cNvPr>
          <p:cNvSpPr/>
          <p:nvPr/>
        </p:nvSpPr>
        <p:spPr>
          <a:xfrm>
            <a:off x="4949376" y="560843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TextBox 47">
            <a:extLst>
              <a:ext uri="{FF2B5EF4-FFF2-40B4-BE49-F238E27FC236}">
                <a16:creationId xmlns:a16="http://schemas.microsoft.com/office/drawing/2014/main" id="{8BDFF175-EB3F-7EE5-E686-31744BCD78BE}"/>
              </a:ext>
            </a:extLst>
          </p:cNvPr>
          <p:cNvSpPr txBox="1"/>
          <p:nvPr/>
        </p:nvSpPr>
        <p:spPr>
          <a:xfrm>
            <a:off x="4949376" y="5491581"/>
            <a:ext cx="869204" cy="276999"/>
          </a:xfrm>
          <a:prstGeom prst="rect">
            <a:avLst/>
          </a:prstGeom>
          <a:noFill/>
        </p:spPr>
        <p:txBody>
          <a:bodyPr wrap="square">
            <a:spAutoFit/>
          </a:bodyPr>
          <a:lstStyle/>
          <a:p>
            <a:r>
              <a:rPr lang="en-US" sz="1200" dirty="0">
                <a:solidFill>
                  <a:schemeClr val="tx2">
                    <a:lumMod val="50000"/>
                    <a:lumOff val="50000"/>
                  </a:schemeClr>
                </a:solidFill>
                <a:latin typeface="Sans Serif"/>
              </a:rPr>
              <a:t>.NET MAUI</a:t>
            </a:r>
            <a:endParaRPr lang="en-US" sz="1200" dirty="0"/>
          </a:p>
        </p:txBody>
      </p:sp>
      <p:sp>
        <p:nvSpPr>
          <p:cNvPr id="49" name="TextBox 48">
            <a:extLst>
              <a:ext uri="{FF2B5EF4-FFF2-40B4-BE49-F238E27FC236}">
                <a16:creationId xmlns:a16="http://schemas.microsoft.com/office/drawing/2014/main" id="{639E9204-2C17-DA45-C4C8-9E7D83346DC7}"/>
              </a:ext>
            </a:extLst>
          </p:cNvPr>
          <p:cNvSpPr txBox="1"/>
          <p:nvPr/>
        </p:nvSpPr>
        <p:spPr>
          <a:xfrm>
            <a:off x="1904044" y="3990922"/>
            <a:ext cx="807418" cy="276999"/>
          </a:xfrm>
          <a:prstGeom prst="rect">
            <a:avLst/>
          </a:prstGeom>
          <a:noFill/>
        </p:spPr>
        <p:txBody>
          <a:bodyPr wrap="square">
            <a:spAutoFit/>
          </a:bodyPr>
          <a:lstStyle/>
          <a:p>
            <a:r>
              <a:rPr lang="en-US" sz="1200" dirty="0">
                <a:solidFill>
                  <a:schemeClr val="tx2">
                    <a:lumMod val="50000"/>
                    <a:lumOff val="50000"/>
                  </a:schemeClr>
                </a:solidFill>
                <a:latin typeface="Sans Serif"/>
              </a:rPr>
              <a:t>Javascript</a:t>
            </a:r>
          </a:p>
        </p:txBody>
      </p:sp>
      <p:sp>
        <p:nvSpPr>
          <p:cNvPr id="51" name="TextBox 50">
            <a:extLst>
              <a:ext uri="{FF2B5EF4-FFF2-40B4-BE49-F238E27FC236}">
                <a16:creationId xmlns:a16="http://schemas.microsoft.com/office/drawing/2014/main" id="{3F2603B9-5E3E-2F69-FC30-B38B75469A90}"/>
              </a:ext>
            </a:extLst>
          </p:cNvPr>
          <p:cNvSpPr txBox="1"/>
          <p:nvPr/>
        </p:nvSpPr>
        <p:spPr>
          <a:xfrm>
            <a:off x="2840994" y="3989631"/>
            <a:ext cx="708659" cy="276999"/>
          </a:xfrm>
          <a:prstGeom prst="rect">
            <a:avLst/>
          </a:prstGeom>
          <a:noFill/>
        </p:spPr>
        <p:txBody>
          <a:bodyPr wrap="square">
            <a:spAutoFit/>
          </a:bodyPr>
          <a:lstStyle/>
          <a:p>
            <a:r>
              <a:rPr lang="en-US" sz="1200" dirty="0">
                <a:solidFill>
                  <a:schemeClr val="tx2">
                    <a:lumMod val="50000"/>
                    <a:lumOff val="50000"/>
                  </a:schemeClr>
                </a:solidFill>
                <a:latin typeface="Sans Serif"/>
              </a:rPr>
              <a:t>Angular</a:t>
            </a:r>
            <a:endParaRPr lang="en-US" sz="1200" dirty="0"/>
          </a:p>
        </p:txBody>
      </p:sp>
      <p:sp>
        <p:nvSpPr>
          <p:cNvPr id="53" name="TextBox 52">
            <a:extLst>
              <a:ext uri="{FF2B5EF4-FFF2-40B4-BE49-F238E27FC236}">
                <a16:creationId xmlns:a16="http://schemas.microsoft.com/office/drawing/2014/main" id="{A708F69B-8285-EFB7-942F-0BF499CFE866}"/>
              </a:ext>
            </a:extLst>
          </p:cNvPr>
          <p:cNvSpPr txBox="1"/>
          <p:nvPr/>
        </p:nvSpPr>
        <p:spPr>
          <a:xfrm>
            <a:off x="3580669" y="3996435"/>
            <a:ext cx="558160" cy="276999"/>
          </a:xfrm>
          <a:prstGeom prst="rect">
            <a:avLst/>
          </a:prstGeom>
          <a:noFill/>
        </p:spPr>
        <p:txBody>
          <a:bodyPr wrap="square">
            <a:spAutoFit/>
          </a:bodyPr>
          <a:lstStyle/>
          <a:p>
            <a:r>
              <a:rPr lang="en-US" sz="1200" dirty="0">
                <a:solidFill>
                  <a:schemeClr val="tx2">
                    <a:lumMod val="50000"/>
                    <a:lumOff val="50000"/>
                  </a:schemeClr>
                </a:solidFill>
                <a:latin typeface="Sans Serif"/>
              </a:rPr>
              <a:t>React</a:t>
            </a:r>
          </a:p>
        </p:txBody>
      </p:sp>
      <p:sp>
        <p:nvSpPr>
          <p:cNvPr id="55" name="TextBox 54">
            <a:extLst>
              <a:ext uri="{FF2B5EF4-FFF2-40B4-BE49-F238E27FC236}">
                <a16:creationId xmlns:a16="http://schemas.microsoft.com/office/drawing/2014/main" id="{959ACF13-70E8-F3E8-49B6-4FE72E20F76C}"/>
              </a:ext>
            </a:extLst>
          </p:cNvPr>
          <p:cNvSpPr txBox="1"/>
          <p:nvPr/>
        </p:nvSpPr>
        <p:spPr>
          <a:xfrm>
            <a:off x="4247335" y="3989630"/>
            <a:ext cx="532669" cy="276999"/>
          </a:xfrm>
          <a:prstGeom prst="rect">
            <a:avLst/>
          </a:prstGeom>
          <a:noFill/>
        </p:spPr>
        <p:txBody>
          <a:bodyPr wrap="square">
            <a:spAutoFit/>
          </a:bodyPr>
          <a:lstStyle/>
          <a:p>
            <a:r>
              <a:rPr lang="en-US" sz="1200" dirty="0">
                <a:solidFill>
                  <a:schemeClr val="tx2">
                    <a:lumMod val="50000"/>
                    <a:lumOff val="50000"/>
                  </a:schemeClr>
                </a:solidFill>
                <a:latin typeface="Sans Serif"/>
              </a:rPr>
              <a:t>Vue</a:t>
            </a:r>
          </a:p>
        </p:txBody>
      </p:sp>
      <p:sp>
        <p:nvSpPr>
          <p:cNvPr id="57" name="TextBox 56">
            <a:extLst>
              <a:ext uri="{FF2B5EF4-FFF2-40B4-BE49-F238E27FC236}">
                <a16:creationId xmlns:a16="http://schemas.microsoft.com/office/drawing/2014/main" id="{741F9650-2BA0-74CA-FA3E-FFC1C5EE89A6}"/>
              </a:ext>
            </a:extLst>
          </p:cNvPr>
          <p:cNvSpPr txBox="1"/>
          <p:nvPr/>
        </p:nvSpPr>
        <p:spPr>
          <a:xfrm>
            <a:off x="4754387" y="3996435"/>
            <a:ext cx="617522" cy="276999"/>
          </a:xfrm>
          <a:prstGeom prst="rect">
            <a:avLst/>
          </a:prstGeom>
          <a:noFill/>
        </p:spPr>
        <p:txBody>
          <a:bodyPr wrap="square">
            <a:spAutoFit/>
          </a:bodyPr>
          <a:lstStyle/>
          <a:p>
            <a:r>
              <a:rPr lang="en-US" sz="1200" dirty="0">
                <a:solidFill>
                  <a:schemeClr val="tx2">
                    <a:lumMod val="50000"/>
                    <a:lumOff val="50000"/>
                  </a:schemeClr>
                </a:solidFill>
                <a:latin typeface="Sans Serif"/>
              </a:rPr>
              <a:t>Blazor</a:t>
            </a:r>
          </a:p>
        </p:txBody>
      </p:sp>
      <p:sp>
        <p:nvSpPr>
          <p:cNvPr id="58" name="Rectangle 57">
            <a:hlinkClick r:id="rId10"/>
            <a:extLst>
              <a:ext uri="{FF2B5EF4-FFF2-40B4-BE49-F238E27FC236}">
                <a16:creationId xmlns:a16="http://schemas.microsoft.com/office/drawing/2014/main" id="{8B66E56B-60DC-DFFE-C84A-537285E158B6}"/>
              </a:ext>
            </a:extLst>
          </p:cNvPr>
          <p:cNvSpPr/>
          <p:nvPr/>
        </p:nvSpPr>
        <p:spPr>
          <a:xfrm>
            <a:off x="1946619" y="4077671"/>
            <a:ext cx="686165" cy="1484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hlinkClick r:id="rId10"/>
            <a:extLst>
              <a:ext uri="{FF2B5EF4-FFF2-40B4-BE49-F238E27FC236}">
                <a16:creationId xmlns:a16="http://schemas.microsoft.com/office/drawing/2014/main" id="{EA5AC461-D8AB-2589-FB32-DC20C8AE3A56}"/>
              </a:ext>
            </a:extLst>
          </p:cNvPr>
          <p:cNvSpPr/>
          <p:nvPr/>
        </p:nvSpPr>
        <p:spPr>
          <a:xfrm>
            <a:off x="4214764" y="5492798"/>
            <a:ext cx="565240" cy="2699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hlinkClick r:id="rId11"/>
            <a:extLst>
              <a:ext uri="{FF2B5EF4-FFF2-40B4-BE49-F238E27FC236}">
                <a16:creationId xmlns:a16="http://schemas.microsoft.com/office/drawing/2014/main" id="{CA4DCB7B-D6F6-D6F7-A53D-D0AFFD697221}"/>
              </a:ext>
            </a:extLst>
          </p:cNvPr>
          <p:cNvSpPr/>
          <p:nvPr/>
        </p:nvSpPr>
        <p:spPr>
          <a:xfrm>
            <a:off x="2922009" y="4102915"/>
            <a:ext cx="572570" cy="747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hlinkClick r:id="rId12"/>
            <a:extLst>
              <a:ext uri="{FF2B5EF4-FFF2-40B4-BE49-F238E27FC236}">
                <a16:creationId xmlns:a16="http://schemas.microsoft.com/office/drawing/2014/main" id="{D25020D7-10EC-3A7A-C6AD-A2F73373D6B8}"/>
              </a:ext>
            </a:extLst>
          </p:cNvPr>
          <p:cNvSpPr/>
          <p:nvPr/>
        </p:nvSpPr>
        <p:spPr>
          <a:xfrm>
            <a:off x="3644120" y="4077671"/>
            <a:ext cx="376601" cy="1468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13"/>
            <a:extLst>
              <a:ext uri="{FF2B5EF4-FFF2-40B4-BE49-F238E27FC236}">
                <a16:creationId xmlns:a16="http://schemas.microsoft.com/office/drawing/2014/main" id="{03D1833D-A4FB-9487-CA34-C38F8E6A3632}"/>
              </a:ext>
            </a:extLst>
          </p:cNvPr>
          <p:cNvSpPr/>
          <p:nvPr/>
        </p:nvSpPr>
        <p:spPr>
          <a:xfrm>
            <a:off x="4260483" y="3996435"/>
            <a:ext cx="347920" cy="2701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hlinkClick r:id="rId14"/>
            <a:extLst>
              <a:ext uri="{FF2B5EF4-FFF2-40B4-BE49-F238E27FC236}">
                <a16:creationId xmlns:a16="http://schemas.microsoft.com/office/drawing/2014/main" id="{ABE33FDE-D5ED-6605-AA61-1C87A74691B7}"/>
              </a:ext>
            </a:extLst>
          </p:cNvPr>
          <p:cNvSpPr/>
          <p:nvPr/>
        </p:nvSpPr>
        <p:spPr>
          <a:xfrm>
            <a:off x="4876369" y="3996435"/>
            <a:ext cx="371908" cy="2451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Rectangle 2047">
            <a:hlinkClick r:id="rId15"/>
            <a:extLst>
              <a:ext uri="{FF2B5EF4-FFF2-40B4-BE49-F238E27FC236}">
                <a16:creationId xmlns:a16="http://schemas.microsoft.com/office/drawing/2014/main" id="{9EA08C44-DC8E-9ED8-14E1-310ACA60A02D}"/>
              </a:ext>
            </a:extLst>
          </p:cNvPr>
          <p:cNvSpPr/>
          <p:nvPr/>
        </p:nvSpPr>
        <p:spPr>
          <a:xfrm>
            <a:off x="2057400" y="4391681"/>
            <a:ext cx="420150" cy="1340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Rectangle 2048">
            <a:hlinkClick r:id="rId15"/>
            <a:extLst>
              <a:ext uri="{FF2B5EF4-FFF2-40B4-BE49-F238E27FC236}">
                <a16:creationId xmlns:a16="http://schemas.microsoft.com/office/drawing/2014/main" id="{522908D5-0BEC-0550-9BC1-BAA132F96072}"/>
              </a:ext>
            </a:extLst>
          </p:cNvPr>
          <p:cNvSpPr/>
          <p:nvPr/>
        </p:nvSpPr>
        <p:spPr>
          <a:xfrm>
            <a:off x="4138829" y="4752993"/>
            <a:ext cx="383811" cy="2069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 name="Rectangle 2050">
            <a:hlinkClick r:id="rId15"/>
            <a:extLst>
              <a:ext uri="{FF2B5EF4-FFF2-40B4-BE49-F238E27FC236}">
                <a16:creationId xmlns:a16="http://schemas.microsoft.com/office/drawing/2014/main" id="{4B19BC1B-1FD0-CA2F-6BFA-9D7B46253C65}"/>
              </a:ext>
            </a:extLst>
          </p:cNvPr>
          <p:cNvSpPr/>
          <p:nvPr/>
        </p:nvSpPr>
        <p:spPr>
          <a:xfrm>
            <a:off x="2874095" y="5513552"/>
            <a:ext cx="455971" cy="198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Rectangle 2051">
            <a:hlinkClick r:id="rId16"/>
            <a:extLst>
              <a:ext uri="{FF2B5EF4-FFF2-40B4-BE49-F238E27FC236}">
                <a16:creationId xmlns:a16="http://schemas.microsoft.com/office/drawing/2014/main" id="{597A7AC3-3227-8CFD-87CD-27571ADFC389}"/>
              </a:ext>
            </a:extLst>
          </p:cNvPr>
          <p:cNvSpPr/>
          <p:nvPr/>
        </p:nvSpPr>
        <p:spPr>
          <a:xfrm>
            <a:off x="4761015" y="4752993"/>
            <a:ext cx="610894" cy="269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2052">
            <a:hlinkClick r:id="rId16"/>
            <a:extLst>
              <a:ext uri="{FF2B5EF4-FFF2-40B4-BE49-F238E27FC236}">
                <a16:creationId xmlns:a16="http://schemas.microsoft.com/office/drawing/2014/main" id="{F54C66CE-2A2D-46A0-1EF1-34BC6C0898AB}"/>
              </a:ext>
            </a:extLst>
          </p:cNvPr>
          <p:cNvSpPr/>
          <p:nvPr/>
        </p:nvSpPr>
        <p:spPr>
          <a:xfrm>
            <a:off x="1997749" y="5513552"/>
            <a:ext cx="565239"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17"/>
            <a:extLst>
              <a:ext uri="{FF2B5EF4-FFF2-40B4-BE49-F238E27FC236}">
                <a16:creationId xmlns:a16="http://schemas.microsoft.com/office/drawing/2014/main" id="{1EF51FE7-8347-0F9E-2C7B-262864F5C415}"/>
              </a:ext>
            </a:extLst>
          </p:cNvPr>
          <p:cNvSpPr/>
          <p:nvPr/>
        </p:nvSpPr>
        <p:spPr>
          <a:xfrm>
            <a:off x="2693367" y="4286697"/>
            <a:ext cx="867074" cy="2191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8"/>
            <a:extLst>
              <a:ext uri="{FF2B5EF4-FFF2-40B4-BE49-F238E27FC236}">
                <a16:creationId xmlns:a16="http://schemas.microsoft.com/office/drawing/2014/main" id="{A3C66607-1A9E-81CA-7185-1B7CBB3E23A6}"/>
              </a:ext>
            </a:extLst>
          </p:cNvPr>
          <p:cNvSpPr/>
          <p:nvPr/>
        </p:nvSpPr>
        <p:spPr>
          <a:xfrm>
            <a:off x="3838575" y="4391681"/>
            <a:ext cx="858830" cy="1340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19"/>
            <a:extLst>
              <a:ext uri="{FF2B5EF4-FFF2-40B4-BE49-F238E27FC236}">
                <a16:creationId xmlns:a16="http://schemas.microsoft.com/office/drawing/2014/main" id="{00504BFF-DE34-7F6D-7834-758DB93FE670}"/>
              </a:ext>
            </a:extLst>
          </p:cNvPr>
          <p:cNvSpPr/>
          <p:nvPr/>
        </p:nvSpPr>
        <p:spPr>
          <a:xfrm>
            <a:off x="1997749" y="4752993"/>
            <a:ext cx="694204" cy="199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20"/>
            <a:extLst>
              <a:ext uri="{FF2B5EF4-FFF2-40B4-BE49-F238E27FC236}">
                <a16:creationId xmlns:a16="http://schemas.microsoft.com/office/drawing/2014/main" id="{20872A55-6ECE-97CE-6B34-3130508DBB50}"/>
              </a:ext>
            </a:extLst>
          </p:cNvPr>
          <p:cNvSpPr/>
          <p:nvPr/>
        </p:nvSpPr>
        <p:spPr>
          <a:xfrm>
            <a:off x="2922009" y="4752993"/>
            <a:ext cx="345257" cy="199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2053">
            <a:hlinkClick r:id="rId21"/>
            <a:extLst>
              <a:ext uri="{FF2B5EF4-FFF2-40B4-BE49-F238E27FC236}">
                <a16:creationId xmlns:a16="http://schemas.microsoft.com/office/drawing/2014/main" id="{877021A6-599B-504C-1B12-056071B6A71E}"/>
              </a:ext>
            </a:extLst>
          </p:cNvPr>
          <p:cNvSpPr/>
          <p:nvPr/>
        </p:nvSpPr>
        <p:spPr>
          <a:xfrm>
            <a:off x="2612682" y="5022108"/>
            <a:ext cx="682963" cy="2046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54">
            <a:hlinkClick r:id="rId21"/>
            <a:extLst>
              <a:ext uri="{FF2B5EF4-FFF2-40B4-BE49-F238E27FC236}">
                <a16:creationId xmlns:a16="http://schemas.microsoft.com/office/drawing/2014/main" id="{BA8B3ADC-3617-90CB-A9F5-BB065BC763FC}"/>
              </a:ext>
            </a:extLst>
          </p:cNvPr>
          <p:cNvSpPr/>
          <p:nvPr/>
        </p:nvSpPr>
        <p:spPr>
          <a:xfrm>
            <a:off x="5026955" y="5588338"/>
            <a:ext cx="896794" cy="1743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2055">
            <a:hlinkClick r:id="rId22"/>
            <a:extLst>
              <a:ext uri="{FF2B5EF4-FFF2-40B4-BE49-F238E27FC236}">
                <a16:creationId xmlns:a16="http://schemas.microsoft.com/office/drawing/2014/main" id="{8C3C27AA-C544-9FC8-56B8-C06357D581AF}"/>
              </a:ext>
            </a:extLst>
          </p:cNvPr>
          <p:cNvSpPr/>
          <p:nvPr/>
        </p:nvSpPr>
        <p:spPr>
          <a:xfrm>
            <a:off x="3451602" y="4752993"/>
            <a:ext cx="430494" cy="1486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hlinkClick r:id="rId23"/>
            <a:extLst>
              <a:ext uri="{FF2B5EF4-FFF2-40B4-BE49-F238E27FC236}">
                <a16:creationId xmlns:a16="http://schemas.microsoft.com/office/drawing/2014/main" id="{F4D13BC5-0FFA-FD9C-6809-764EEEC36072}"/>
              </a:ext>
            </a:extLst>
          </p:cNvPr>
          <p:cNvSpPr/>
          <p:nvPr/>
        </p:nvSpPr>
        <p:spPr>
          <a:xfrm>
            <a:off x="2057400" y="5099646"/>
            <a:ext cx="330737" cy="1582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hlinkClick r:id="rId23"/>
            <a:extLst>
              <a:ext uri="{FF2B5EF4-FFF2-40B4-BE49-F238E27FC236}">
                <a16:creationId xmlns:a16="http://schemas.microsoft.com/office/drawing/2014/main" id="{DC1D17AC-ADB5-45C4-AD56-26CD47609517}"/>
              </a:ext>
            </a:extLst>
          </p:cNvPr>
          <p:cNvSpPr/>
          <p:nvPr/>
        </p:nvSpPr>
        <p:spPr>
          <a:xfrm>
            <a:off x="3603437" y="5513552"/>
            <a:ext cx="338903" cy="198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70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DA47-BABC-508F-249F-C548A21D0442}"/>
              </a:ext>
            </a:extLst>
          </p:cNvPr>
          <p:cNvSpPr>
            <a:spLocks noGrp="1"/>
          </p:cNvSpPr>
          <p:nvPr>
            <p:ph type="title"/>
          </p:nvPr>
        </p:nvSpPr>
        <p:spPr>
          <a:xfrm>
            <a:off x="838200" y="659494"/>
            <a:ext cx="10515600" cy="800867"/>
          </a:xfrm>
        </p:spPr>
        <p:txBody>
          <a:bodyPr>
            <a:normAutofit/>
          </a:bodyPr>
          <a:lstStyle/>
          <a:p>
            <a:r>
              <a:rPr lang="en-US" sz="4000" dirty="0">
                <a:latin typeface="Sans Serif"/>
              </a:rPr>
              <a:t>ListView</a:t>
            </a:r>
          </a:p>
        </p:txBody>
      </p:sp>
      <p:sp>
        <p:nvSpPr>
          <p:cNvPr id="3" name="Content Placeholder 2">
            <a:extLst>
              <a:ext uri="{FF2B5EF4-FFF2-40B4-BE49-F238E27FC236}">
                <a16:creationId xmlns:a16="http://schemas.microsoft.com/office/drawing/2014/main" id="{BE30C9F0-6FEE-A1B3-5AE1-E59F7F99B249}"/>
              </a:ext>
            </a:extLst>
          </p:cNvPr>
          <p:cNvSpPr>
            <a:spLocks noGrp="1"/>
          </p:cNvSpPr>
          <p:nvPr>
            <p:ph idx="1"/>
          </p:nvPr>
        </p:nvSpPr>
        <p:spPr>
          <a:xfrm>
            <a:off x="838200" y="1519643"/>
            <a:ext cx="4935071" cy="2471332"/>
          </a:xfrm>
        </p:spPr>
        <p:txBody>
          <a:bodyPr>
            <a:normAutofit/>
          </a:bodyPr>
          <a:lstStyle/>
          <a:p>
            <a:pPr marL="0" indent="0">
              <a:lnSpc>
                <a:spcPct val="150000"/>
              </a:lnSpc>
              <a:buNone/>
            </a:pPr>
            <a:r>
              <a:rPr lang="en-US" sz="1600" b="0" i="0" dirty="0">
                <a:solidFill>
                  <a:srgbClr val="1A1A1A"/>
                </a:solidFill>
                <a:effectLst/>
                <a:latin typeface="Sans Serif"/>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marL="0" indent="0">
              <a:lnSpc>
                <a:spcPct val="150000"/>
              </a:lnSpc>
              <a:buNone/>
            </a:pPr>
            <a:r>
              <a:rPr lang="en-US" sz="1600" b="1" dirty="0">
                <a:solidFill>
                  <a:srgbClr val="1A1A1A"/>
                </a:solidFill>
                <a:latin typeface="Sans Serif"/>
              </a:rPr>
              <a:t>Supported Platforms</a:t>
            </a:r>
            <a:endParaRPr lang="en-US" sz="1600" b="1" dirty="0">
              <a:latin typeface="Sans Serif"/>
            </a:endParaRPr>
          </a:p>
        </p:txBody>
      </p:sp>
      <p:pic>
        <p:nvPicPr>
          <p:cNvPr id="3074" name="Picture 2" descr="Syncfusion List View">
            <a:extLst>
              <a:ext uri="{FF2B5EF4-FFF2-40B4-BE49-F238E27FC236}">
                <a16:creationId xmlns:a16="http://schemas.microsoft.com/office/drawing/2014/main" id="{4D0C0B5D-D653-813F-C72E-DF7A04355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198" y="987799"/>
            <a:ext cx="4618602" cy="4573246"/>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World outline">
            <a:extLst>
              <a:ext uri="{FF2B5EF4-FFF2-40B4-BE49-F238E27FC236}">
                <a16:creationId xmlns:a16="http://schemas.microsoft.com/office/drawing/2014/main" id="{79CD8485-2325-C15E-49CE-B93BF6BCE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744" y="4264840"/>
            <a:ext cx="297830" cy="297830"/>
          </a:xfrm>
          <a:prstGeom prst="rect">
            <a:avLst/>
          </a:prstGeom>
        </p:spPr>
      </p:pic>
      <p:pic>
        <p:nvPicPr>
          <p:cNvPr id="5" name="Graphic 4" descr="Monitor outline">
            <a:extLst>
              <a:ext uri="{FF2B5EF4-FFF2-40B4-BE49-F238E27FC236}">
                <a16:creationId xmlns:a16="http://schemas.microsoft.com/office/drawing/2014/main" id="{191A660C-CA73-9B66-DBCE-EF17A310E3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9300" y="4952020"/>
            <a:ext cx="321273" cy="321273"/>
          </a:xfrm>
          <a:prstGeom prst="rect">
            <a:avLst/>
          </a:prstGeom>
        </p:spPr>
      </p:pic>
      <p:pic>
        <p:nvPicPr>
          <p:cNvPr id="6" name="Graphic 5" descr="Smart Phone outline">
            <a:extLst>
              <a:ext uri="{FF2B5EF4-FFF2-40B4-BE49-F238E27FC236}">
                <a16:creationId xmlns:a16="http://schemas.microsoft.com/office/drawing/2014/main" id="{E32AEB2C-962E-EC6A-85C1-4A811C34BA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1782" y="5515350"/>
            <a:ext cx="321273" cy="321273"/>
          </a:xfrm>
          <a:prstGeom prst="rect">
            <a:avLst/>
          </a:prstGeom>
        </p:spPr>
      </p:pic>
      <p:cxnSp>
        <p:nvCxnSpPr>
          <p:cNvPr id="7" name="Straight Connector 6">
            <a:extLst>
              <a:ext uri="{FF2B5EF4-FFF2-40B4-BE49-F238E27FC236}">
                <a16:creationId xmlns:a16="http://schemas.microsoft.com/office/drawing/2014/main" id="{26C9581C-5C2F-F255-29FE-03EF7BFB70C7}"/>
              </a:ext>
            </a:extLst>
          </p:cNvPr>
          <p:cNvCxnSpPr/>
          <p:nvPr/>
        </p:nvCxnSpPr>
        <p:spPr>
          <a:xfrm>
            <a:off x="1828800" y="4264840"/>
            <a:ext cx="0" cy="297830"/>
          </a:xfrm>
          <a:prstGeom prst="line">
            <a:avLst/>
          </a:prstGeom>
          <a:ln w="317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B227769-33C1-DAF5-75AB-100CD01BEF00}"/>
              </a:ext>
            </a:extLst>
          </p:cNvPr>
          <p:cNvCxnSpPr/>
          <p:nvPr/>
        </p:nvCxnSpPr>
        <p:spPr>
          <a:xfrm>
            <a:off x="1828800" y="4963741"/>
            <a:ext cx="0" cy="297830"/>
          </a:xfrm>
          <a:prstGeom prst="line">
            <a:avLst/>
          </a:prstGeom>
          <a:ln w="317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A415B46-D591-B47C-42D1-1656E39FAE53}"/>
              </a:ext>
            </a:extLst>
          </p:cNvPr>
          <p:cNvCxnSpPr>
            <a:cxnSpLocks/>
          </p:cNvCxnSpPr>
          <p:nvPr/>
        </p:nvCxnSpPr>
        <p:spPr>
          <a:xfrm>
            <a:off x="1828800" y="5520553"/>
            <a:ext cx="0" cy="297830"/>
          </a:xfrm>
          <a:prstGeom prst="line">
            <a:avLst/>
          </a:prstGeom>
          <a:ln w="3175">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10" name="Oval 9">
            <a:extLst>
              <a:ext uri="{FF2B5EF4-FFF2-40B4-BE49-F238E27FC236}">
                <a16:creationId xmlns:a16="http://schemas.microsoft.com/office/drawing/2014/main" id="{EF0DD7E8-FDB8-AC18-555D-701353090C39}"/>
              </a:ext>
            </a:extLst>
          </p:cNvPr>
          <p:cNvSpPr/>
          <p:nvPr/>
        </p:nvSpPr>
        <p:spPr>
          <a:xfrm>
            <a:off x="2022733" y="4274559"/>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AB0DF09A-A447-52C6-C11C-2A83FF3F4CBB}"/>
              </a:ext>
            </a:extLst>
          </p:cNvPr>
          <p:cNvSpPr/>
          <p:nvPr/>
        </p:nvSpPr>
        <p:spPr>
          <a:xfrm>
            <a:off x="2937684" y="4274559"/>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39E60282-BF9E-E49F-94E3-8226AE21FD93}"/>
              </a:ext>
            </a:extLst>
          </p:cNvPr>
          <p:cNvSpPr/>
          <p:nvPr/>
        </p:nvSpPr>
        <p:spPr>
          <a:xfrm>
            <a:off x="3693791" y="427455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a:hlinkClick r:id="rId9"/>
            <a:extLst>
              <a:ext uri="{FF2B5EF4-FFF2-40B4-BE49-F238E27FC236}">
                <a16:creationId xmlns:a16="http://schemas.microsoft.com/office/drawing/2014/main" id="{EE9FAE37-3ABC-74AE-6E2B-91BA4E974729}"/>
              </a:ext>
            </a:extLst>
          </p:cNvPr>
          <p:cNvSpPr/>
          <p:nvPr/>
        </p:nvSpPr>
        <p:spPr>
          <a:xfrm>
            <a:off x="3055359" y="4239596"/>
            <a:ext cx="516516"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4323CE6E-1A7E-735D-7949-D21A14BE4166}"/>
              </a:ext>
            </a:extLst>
          </p:cNvPr>
          <p:cNvSpPr/>
          <p:nvPr/>
        </p:nvSpPr>
        <p:spPr>
          <a:xfrm>
            <a:off x="4338131" y="427455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AA0A918D-E10E-FBFE-1758-4B273962D47C}"/>
              </a:ext>
            </a:extLst>
          </p:cNvPr>
          <p:cNvSpPr/>
          <p:nvPr/>
        </p:nvSpPr>
        <p:spPr>
          <a:xfrm>
            <a:off x="4843369" y="427455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a:hlinkClick r:id="rId9"/>
            <a:extLst>
              <a:ext uri="{FF2B5EF4-FFF2-40B4-BE49-F238E27FC236}">
                <a16:creationId xmlns:a16="http://schemas.microsoft.com/office/drawing/2014/main" id="{F0D3CAD2-410E-4175-03E8-3631A4FF0A76}"/>
              </a:ext>
            </a:extLst>
          </p:cNvPr>
          <p:cNvSpPr/>
          <p:nvPr/>
        </p:nvSpPr>
        <p:spPr>
          <a:xfrm>
            <a:off x="3867150" y="4239596"/>
            <a:ext cx="389749"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9"/>
            <a:extLst>
              <a:ext uri="{FF2B5EF4-FFF2-40B4-BE49-F238E27FC236}">
                <a16:creationId xmlns:a16="http://schemas.microsoft.com/office/drawing/2014/main" id="{316090EF-7592-98BB-C44E-D182D249610F}"/>
              </a:ext>
            </a:extLst>
          </p:cNvPr>
          <p:cNvSpPr/>
          <p:nvPr/>
        </p:nvSpPr>
        <p:spPr>
          <a:xfrm>
            <a:off x="4581525" y="4239596"/>
            <a:ext cx="224626" cy="150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9"/>
            <a:extLst>
              <a:ext uri="{FF2B5EF4-FFF2-40B4-BE49-F238E27FC236}">
                <a16:creationId xmlns:a16="http://schemas.microsoft.com/office/drawing/2014/main" id="{C0B27967-37C6-8926-66DC-414932FA991C}"/>
              </a:ext>
            </a:extLst>
          </p:cNvPr>
          <p:cNvSpPr/>
          <p:nvPr/>
        </p:nvSpPr>
        <p:spPr>
          <a:xfrm>
            <a:off x="5059338" y="4264840"/>
            <a:ext cx="398540" cy="1253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2A867174-7EEC-78B1-BEA7-F3E3D6C87416}"/>
              </a:ext>
            </a:extLst>
          </p:cNvPr>
          <p:cNvSpPr/>
          <p:nvPr/>
        </p:nvSpPr>
        <p:spPr>
          <a:xfrm>
            <a:off x="2022733" y="455360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01FBFB96-1E41-6AF6-9DB8-218AD293BA81}"/>
              </a:ext>
            </a:extLst>
          </p:cNvPr>
          <p:cNvSpPr/>
          <p:nvPr/>
        </p:nvSpPr>
        <p:spPr>
          <a:xfrm>
            <a:off x="3196243" y="4555921"/>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B09F3702-5931-32B9-EDDC-7A50202D492F}"/>
              </a:ext>
            </a:extLst>
          </p:cNvPr>
          <p:cNvSpPr txBox="1"/>
          <p:nvPr/>
        </p:nvSpPr>
        <p:spPr>
          <a:xfrm>
            <a:off x="2091925" y="4437358"/>
            <a:ext cx="1362977" cy="461665"/>
          </a:xfrm>
          <a:prstGeom prst="rect">
            <a:avLst/>
          </a:prstGeom>
          <a:noFill/>
        </p:spPr>
        <p:txBody>
          <a:bodyPr wrap="square">
            <a:spAutoFit/>
          </a:bodyPr>
          <a:lstStyle/>
          <a:p>
            <a:r>
              <a:rPr lang="en-US" sz="1200" dirty="0">
                <a:solidFill>
                  <a:schemeClr val="tx2">
                    <a:lumMod val="50000"/>
                    <a:lumOff val="50000"/>
                  </a:schemeClr>
                </a:solidFill>
                <a:latin typeface="Sans Serif"/>
              </a:rPr>
              <a:t>ASP.NET MVC</a:t>
            </a:r>
          </a:p>
          <a:p>
            <a:endParaRPr lang="en-US" sz="1200" dirty="0">
              <a:solidFill>
                <a:schemeClr val="tx2">
                  <a:lumMod val="50000"/>
                  <a:lumOff val="50000"/>
                </a:schemeClr>
              </a:solidFill>
              <a:latin typeface="Sans Serif"/>
            </a:endParaRPr>
          </a:p>
        </p:txBody>
      </p:sp>
      <p:sp>
        <p:nvSpPr>
          <p:cNvPr id="24" name="TextBox 23">
            <a:extLst>
              <a:ext uri="{FF2B5EF4-FFF2-40B4-BE49-F238E27FC236}">
                <a16:creationId xmlns:a16="http://schemas.microsoft.com/office/drawing/2014/main" id="{C4C38F66-D110-2273-2881-8154EC8450E3}"/>
              </a:ext>
            </a:extLst>
          </p:cNvPr>
          <p:cNvSpPr txBox="1"/>
          <p:nvPr/>
        </p:nvSpPr>
        <p:spPr>
          <a:xfrm>
            <a:off x="3234364" y="4429967"/>
            <a:ext cx="1038675" cy="276999"/>
          </a:xfrm>
          <a:prstGeom prst="rect">
            <a:avLst/>
          </a:prstGeom>
          <a:noFill/>
        </p:spPr>
        <p:txBody>
          <a:bodyPr wrap="square">
            <a:spAutoFit/>
          </a:bodyPr>
          <a:lstStyle/>
          <a:p>
            <a:r>
              <a:rPr lang="en-US" sz="1200" dirty="0">
                <a:solidFill>
                  <a:schemeClr val="tx2">
                    <a:lumMod val="50000"/>
                    <a:lumOff val="50000"/>
                  </a:schemeClr>
                </a:solidFill>
                <a:latin typeface="Sans Serif"/>
              </a:rPr>
              <a:t>ASP.NET Core</a:t>
            </a:r>
          </a:p>
        </p:txBody>
      </p:sp>
      <p:sp>
        <p:nvSpPr>
          <p:cNvPr id="25" name="Oval 24">
            <a:extLst>
              <a:ext uri="{FF2B5EF4-FFF2-40B4-BE49-F238E27FC236}">
                <a16:creationId xmlns:a16="http://schemas.microsoft.com/office/drawing/2014/main" id="{72BC5CD7-15B7-3C81-7045-F880E7D7F37F}"/>
              </a:ext>
            </a:extLst>
          </p:cNvPr>
          <p:cNvSpPr/>
          <p:nvPr/>
        </p:nvSpPr>
        <p:spPr>
          <a:xfrm>
            <a:off x="2022733" y="5060618"/>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E9EC184B-E833-482C-34B0-41FE7A1C6937}"/>
              </a:ext>
            </a:extLst>
          </p:cNvPr>
          <p:cNvSpPr/>
          <p:nvPr/>
        </p:nvSpPr>
        <p:spPr>
          <a:xfrm>
            <a:off x="3870823" y="5060617"/>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3704FF06-EBF7-1675-7D4E-D959B5AFE9EA}"/>
              </a:ext>
            </a:extLst>
          </p:cNvPr>
          <p:cNvSpPr txBox="1"/>
          <p:nvPr/>
        </p:nvSpPr>
        <p:spPr>
          <a:xfrm>
            <a:off x="2045592" y="4933084"/>
            <a:ext cx="846197" cy="276999"/>
          </a:xfrm>
          <a:prstGeom prst="rect">
            <a:avLst/>
          </a:prstGeom>
          <a:noFill/>
        </p:spPr>
        <p:txBody>
          <a:bodyPr wrap="square">
            <a:spAutoFit/>
          </a:bodyPr>
          <a:lstStyle/>
          <a:p>
            <a:r>
              <a:rPr lang="en-US" sz="1200" dirty="0">
                <a:solidFill>
                  <a:schemeClr val="tx2">
                    <a:lumMod val="50000"/>
                    <a:lumOff val="50000"/>
                  </a:schemeClr>
                </a:solidFill>
                <a:latin typeface="Sans Serif"/>
              </a:rPr>
              <a:t>WinForms</a:t>
            </a:r>
          </a:p>
        </p:txBody>
      </p:sp>
      <p:sp>
        <p:nvSpPr>
          <p:cNvPr id="35" name="TextBox 34">
            <a:extLst>
              <a:ext uri="{FF2B5EF4-FFF2-40B4-BE49-F238E27FC236}">
                <a16:creationId xmlns:a16="http://schemas.microsoft.com/office/drawing/2014/main" id="{48EBD626-6E44-D8A5-C439-EDD618791CDB}"/>
              </a:ext>
            </a:extLst>
          </p:cNvPr>
          <p:cNvSpPr txBox="1"/>
          <p:nvPr/>
        </p:nvSpPr>
        <p:spPr>
          <a:xfrm>
            <a:off x="3913880" y="4933084"/>
            <a:ext cx="718318" cy="276999"/>
          </a:xfrm>
          <a:prstGeom prst="rect">
            <a:avLst/>
          </a:prstGeom>
          <a:noFill/>
        </p:spPr>
        <p:txBody>
          <a:bodyPr wrap="square">
            <a:spAutoFit/>
          </a:bodyPr>
          <a:lstStyle/>
          <a:p>
            <a:r>
              <a:rPr lang="en-US" sz="1200" dirty="0">
                <a:solidFill>
                  <a:schemeClr val="tx2">
                    <a:lumMod val="50000"/>
                    <a:lumOff val="50000"/>
                  </a:schemeClr>
                </a:solidFill>
                <a:latin typeface="Sans Serif"/>
              </a:rPr>
              <a:t>Xamarin</a:t>
            </a:r>
            <a:endParaRPr lang="en-US" sz="1200" dirty="0"/>
          </a:p>
        </p:txBody>
      </p:sp>
      <p:sp>
        <p:nvSpPr>
          <p:cNvPr id="37" name="Oval 36">
            <a:extLst>
              <a:ext uri="{FF2B5EF4-FFF2-40B4-BE49-F238E27FC236}">
                <a16:creationId xmlns:a16="http://schemas.microsoft.com/office/drawing/2014/main" id="{288426F6-CB3F-7823-FA6C-3EAFF9699EC4}"/>
              </a:ext>
            </a:extLst>
          </p:cNvPr>
          <p:cNvSpPr/>
          <p:nvPr/>
        </p:nvSpPr>
        <p:spPr>
          <a:xfrm>
            <a:off x="2926181" y="5071583"/>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Oval 37">
            <a:extLst>
              <a:ext uri="{FF2B5EF4-FFF2-40B4-BE49-F238E27FC236}">
                <a16:creationId xmlns:a16="http://schemas.microsoft.com/office/drawing/2014/main" id="{C1150DCD-4D9C-35E0-0D91-5CFE6939BF3A}"/>
              </a:ext>
            </a:extLst>
          </p:cNvPr>
          <p:cNvSpPr/>
          <p:nvPr/>
        </p:nvSpPr>
        <p:spPr>
          <a:xfrm>
            <a:off x="2022733" y="565167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B72D68F5-787C-DA0C-582C-F290F7E5996C}"/>
              </a:ext>
            </a:extLst>
          </p:cNvPr>
          <p:cNvSpPr txBox="1"/>
          <p:nvPr/>
        </p:nvSpPr>
        <p:spPr>
          <a:xfrm>
            <a:off x="2939328" y="4933083"/>
            <a:ext cx="925007" cy="277000"/>
          </a:xfrm>
          <a:prstGeom prst="rect">
            <a:avLst/>
          </a:prstGeom>
          <a:noFill/>
        </p:spPr>
        <p:txBody>
          <a:bodyPr wrap="square">
            <a:spAutoFit/>
          </a:bodyPr>
          <a:lstStyle/>
          <a:p>
            <a:r>
              <a:rPr lang="en-US" sz="1200" dirty="0">
                <a:solidFill>
                  <a:schemeClr val="tx2">
                    <a:lumMod val="50000"/>
                    <a:lumOff val="50000"/>
                  </a:schemeClr>
                </a:solidFill>
                <a:latin typeface="Sans Serif"/>
              </a:rPr>
              <a:t>.NET MAUI</a:t>
            </a:r>
            <a:endParaRPr lang="en-US" sz="1200" dirty="0"/>
          </a:p>
        </p:txBody>
      </p:sp>
      <p:sp>
        <p:nvSpPr>
          <p:cNvPr id="42" name="Oval 41">
            <a:extLst>
              <a:ext uri="{FF2B5EF4-FFF2-40B4-BE49-F238E27FC236}">
                <a16:creationId xmlns:a16="http://schemas.microsoft.com/office/drawing/2014/main" id="{157ACDC7-140B-9577-3AFF-88A174D9CAF7}"/>
              </a:ext>
            </a:extLst>
          </p:cNvPr>
          <p:cNvSpPr/>
          <p:nvPr/>
        </p:nvSpPr>
        <p:spPr>
          <a:xfrm>
            <a:off x="3753701" y="5651670"/>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FC8DE7D1-600C-B206-483F-D25865D752CB}"/>
              </a:ext>
            </a:extLst>
          </p:cNvPr>
          <p:cNvSpPr txBox="1"/>
          <p:nvPr/>
        </p:nvSpPr>
        <p:spPr>
          <a:xfrm>
            <a:off x="2045592" y="5533356"/>
            <a:ext cx="891589" cy="276999"/>
          </a:xfrm>
          <a:prstGeom prst="rect">
            <a:avLst/>
          </a:prstGeom>
          <a:noFill/>
        </p:spPr>
        <p:txBody>
          <a:bodyPr wrap="square">
            <a:spAutoFit/>
          </a:bodyPr>
          <a:lstStyle/>
          <a:p>
            <a:r>
              <a:rPr lang="en-US" sz="1200">
                <a:solidFill>
                  <a:schemeClr val="tx2">
                    <a:lumMod val="50000"/>
                    <a:lumOff val="50000"/>
                  </a:schemeClr>
                </a:solidFill>
                <a:latin typeface="Sans Serif"/>
              </a:rPr>
              <a:t>.NET MAUI</a:t>
            </a:r>
            <a:endParaRPr lang="en-US" sz="1200" dirty="0"/>
          </a:p>
        </p:txBody>
      </p:sp>
      <p:sp>
        <p:nvSpPr>
          <p:cNvPr id="44" name="TextBox 43">
            <a:extLst>
              <a:ext uri="{FF2B5EF4-FFF2-40B4-BE49-F238E27FC236}">
                <a16:creationId xmlns:a16="http://schemas.microsoft.com/office/drawing/2014/main" id="{B7F7069D-F3AE-27F2-AED6-6ACC9AA8548E}"/>
              </a:ext>
            </a:extLst>
          </p:cNvPr>
          <p:cNvSpPr txBox="1"/>
          <p:nvPr/>
        </p:nvSpPr>
        <p:spPr>
          <a:xfrm>
            <a:off x="2980343" y="5529610"/>
            <a:ext cx="698677" cy="276999"/>
          </a:xfrm>
          <a:prstGeom prst="rect">
            <a:avLst/>
          </a:prstGeom>
          <a:noFill/>
        </p:spPr>
        <p:txBody>
          <a:bodyPr wrap="square">
            <a:spAutoFit/>
          </a:bodyPr>
          <a:lstStyle/>
          <a:p>
            <a:r>
              <a:rPr lang="en-US" sz="1200" dirty="0">
                <a:solidFill>
                  <a:schemeClr val="tx2">
                    <a:lumMod val="50000"/>
                    <a:lumOff val="50000"/>
                  </a:schemeClr>
                </a:solidFill>
                <a:latin typeface="Sans Serif"/>
              </a:rPr>
              <a:t>Xamarin</a:t>
            </a:r>
            <a:endParaRPr lang="en-US" sz="1200" dirty="0"/>
          </a:p>
        </p:txBody>
      </p:sp>
      <p:sp>
        <p:nvSpPr>
          <p:cNvPr id="46" name="TextBox 45">
            <a:extLst>
              <a:ext uri="{FF2B5EF4-FFF2-40B4-BE49-F238E27FC236}">
                <a16:creationId xmlns:a16="http://schemas.microsoft.com/office/drawing/2014/main" id="{62EFFD46-7CBE-0E85-6F7A-F7815787ECF7}"/>
              </a:ext>
            </a:extLst>
          </p:cNvPr>
          <p:cNvSpPr txBox="1"/>
          <p:nvPr/>
        </p:nvSpPr>
        <p:spPr>
          <a:xfrm>
            <a:off x="3795446" y="5536029"/>
            <a:ext cx="796508" cy="276999"/>
          </a:xfrm>
          <a:prstGeom prst="rect">
            <a:avLst/>
          </a:prstGeom>
          <a:noFill/>
        </p:spPr>
        <p:txBody>
          <a:bodyPr wrap="square">
            <a:spAutoFit/>
          </a:bodyPr>
          <a:lstStyle/>
          <a:p>
            <a:r>
              <a:rPr lang="en-US" sz="1200" dirty="0">
                <a:solidFill>
                  <a:schemeClr val="tx2">
                    <a:lumMod val="50000"/>
                    <a:lumOff val="50000"/>
                  </a:schemeClr>
                </a:solidFill>
                <a:latin typeface="Sans Serif"/>
              </a:rPr>
              <a:t>JavaScript</a:t>
            </a:r>
            <a:endParaRPr lang="en-US" sz="1200" dirty="0"/>
          </a:p>
        </p:txBody>
      </p:sp>
      <p:sp>
        <p:nvSpPr>
          <p:cNvPr id="47" name="Oval 46">
            <a:extLst>
              <a:ext uri="{FF2B5EF4-FFF2-40B4-BE49-F238E27FC236}">
                <a16:creationId xmlns:a16="http://schemas.microsoft.com/office/drawing/2014/main" id="{1F914893-EB7F-435D-83CE-F88A15B79D73}"/>
              </a:ext>
            </a:extLst>
          </p:cNvPr>
          <p:cNvSpPr/>
          <p:nvPr/>
        </p:nvSpPr>
        <p:spPr>
          <a:xfrm>
            <a:off x="2937684" y="5645251"/>
            <a:ext cx="45719" cy="45719"/>
          </a:xfrm>
          <a:prstGeom prst="ellipse">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3840737F-E4AA-00EF-A0D8-8DE0C9BF7E2D}"/>
              </a:ext>
            </a:extLst>
          </p:cNvPr>
          <p:cNvSpPr txBox="1"/>
          <p:nvPr/>
        </p:nvSpPr>
        <p:spPr>
          <a:xfrm>
            <a:off x="2048483" y="4150310"/>
            <a:ext cx="801093" cy="276999"/>
          </a:xfrm>
          <a:prstGeom prst="rect">
            <a:avLst/>
          </a:prstGeom>
          <a:noFill/>
        </p:spPr>
        <p:txBody>
          <a:bodyPr wrap="square">
            <a:spAutoFit/>
          </a:bodyPr>
          <a:lstStyle/>
          <a:p>
            <a:r>
              <a:rPr lang="en-US" sz="1200" dirty="0">
                <a:solidFill>
                  <a:schemeClr val="tx2">
                    <a:lumMod val="50000"/>
                    <a:lumOff val="50000"/>
                  </a:schemeClr>
                </a:solidFill>
                <a:latin typeface="Sans Serif"/>
              </a:rPr>
              <a:t>Javascript</a:t>
            </a:r>
            <a:endParaRPr lang="en-US" sz="1200" dirty="0"/>
          </a:p>
        </p:txBody>
      </p:sp>
      <p:sp>
        <p:nvSpPr>
          <p:cNvPr id="52" name="TextBox 51">
            <a:extLst>
              <a:ext uri="{FF2B5EF4-FFF2-40B4-BE49-F238E27FC236}">
                <a16:creationId xmlns:a16="http://schemas.microsoft.com/office/drawing/2014/main" id="{9F7E73E2-880F-B8A2-E375-9604C47A50E6}"/>
              </a:ext>
            </a:extLst>
          </p:cNvPr>
          <p:cNvSpPr txBox="1"/>
          <p:nvPr/>
        </p:nvSpPr>
        <p:spPr>
          <a:xfrm>
            <a:off x="2960042" y="4146385"/>
            <a:ext cx="672599" cy="276999"/>
          </a:xfrm>
          <a:prstGeom prst="rect">
            <a:avLst/>
          </a:prstGeom>
          <a:noFill/>
        </p:spPr>
        <p:txBody>
          <a:bodyPr wrap="square">
            <a:spAutoFit/>
          </a:bodyPr>
          <a:lstStyle/>
          <a:p>
            <a:r>
              <a:rPr lang="en-US" sz="1200" dirty="0">
                <a:solidFill>
                  <a:schemeClr val="tx2">
                    <a:lumMod val="50000"/>
                    <a:lumOff val="50000"/>
                  </a:schemeClr>
                </a:solidFill>
                <a:latin typeface="Sans Serif"/>
              </a:rPr>
              <a:t>Angular</a:t>
            </a:r>
            <a:endParaRPr lang="en-US" sz="1200" dirty="0"/>
          </a:p>
        </p:txBody>
      </p:sp>
      <p:sp>
        <p:nvSpPr>
          <p:cNvPr id="54" name="TextBox 53">
            <a:extLst>
              <a:ext uri="{FF2B5EF4-FFF2-40B4-BE49-F238E27FC236}">
                <a16:creationId xmlns:a16="http://schemas.microsoft.com/office/drawing/2014/main" id="{3C85D21A-6A0B-BFC7-10BA-39CE82DAE623}"/>
              </a:ext>
            </a:extLst>
          </p:cNvPr>
          <p:cNvSpPr txBox="1"/>
          <p:nvPr/>
        </p:nvSpPr>
        <p:spPr>
          <a:xfrm>
            <a:off x="3725187" y="4150309"/>
            <a:ext cx="562026" cy="276999"/>
          </a:xfrm>
          <a:prstGeom prst="rect">
            <a:avLst/>
          </a:prstGeom>
          <a:noFill/>
        </p:spPr>
        <p:txBody>
          <a:bodyPr wrap="square">
            <a:spAutoFit/>
          </a:bodyPr>
          <a:lstStyle/>
          <a:p>
            <a:r>
              <a:rPr lang="en-US" sz="1200" dirty="0">
                <a:solidFill>
                  <a:schemeClr val="tx2">
                    <a:lumMod val="50000"/>
                    <a:lumOff val="50000"/>
                  </a:schemeClr>
                </a:solidFill>
                <a:latin typeface="Sans Serif"/>
              </a:rPr>
              <a:t>React</a:t>
            </a:r>
            <a:endParaRPr lang="en-US" sz="1200" dirty="0"/>
          </a:p>
        </p:txBody>
      </p:sp>
      <p:sp>
        <p:nvSpPr>
          <p:cNvPr id="56" name="TextBox 55">
            <a:extLst>
              <a:ext uri="{FF2B5EF4-FFF2-40B4-BE49-F238E27FC236}">
                <a16:creationId xmlns:a16="http://schemas.microsoft.com/office/drawing/2014/main" id="{AC118BE7-F88F-B5D3-DED1-23B37823A9E2}"/>
              </a:ext>
            </a:extLst>
          </p:cNvPr>
          <p:cNvSpPr txBox="1"/>
          <p:nvPr/>
        </p:nvSpPr>
        <p:spPr>
          <a:xfrm>
            <a:off x="4344390" y="4152968"/>
            <a:ext cx="474270" cy="276999"/>
          </a:xfrm>
          <a:prstGeom prst="rect">
            <a:avLst/>
          </a:prstGeom>
          <a:noFill/>
        </p:spPr>
        <p:txBody>
          <a:bodyPr wrap="square">
            <a:spAutoFit/>
          </a:bodyPr>
          <a:lstStyle/>
          <a:p>
            <a:r>
              <a:rPr lang="en-US" sz="1200" dirty="0">
                <a:solidFill>
                  <a:schemeClr val="tx2">
                    <a:lumMod val="50000"/>
                    <a:lumOff val="50000"/>
                  </a:schemeClr>
                </a:solidFill>
                <a:latin typeface="Sans Serif"/>
              </a:rPr>
              <a:t>Vue</a:t>
            </a:r>
            <a:endParaRPr lang="en-US" sz="1200" dirty="0"/>
          </a:p>
        </p:txBody>
      </p:sp>
      <p:sp>
        <p:nvSpPr>
          <p:cNvPr id="58" name="TextBox 57">
            <a:extLst>
              <a:ext uri="{FF2B5EF4-FFF2-40B4-BE49-F238E27FC236}">
                <a16:creationId xmlns:a16="http://schemas.microsoft.com/office/drawing/2014/main" id="{30C35A37-D62D-6D27-AD89-F528870376A3}"/>
              </a:ext>
            </a:extLst>
          </p:cNvPr>
          <p:cNvSpPr txBox="1"/>
          <p:nvPr/>
        </p:nvSpPr>
        <p:spPr>
          <a:xfrm>
            <a:off x="4848074" y="4146385"/>
            <a:ext cx="620187" cy="276999"/>
          </a:xfrm>
          <a:prstGeom prst="rect">
            <a:avLst/>
          </a:prstGeom>
          <a:noFill/>
        </p:spPr>
        <p:txBody>
          <a:bodyPr wrap="square">
            <a:spAutoFit/>
          </a:bodyPr>
          <a:lstStyle/>
          <a:p>
            <a:r>
              <a:rPr lang="en-US" sz="1200" dirty="0">
                <a:solidFill>
                  <a:schemeClr val="tx2">
                    <a:lumMod val="50000"/>
                    <a:lumOff val="50000"/>
                  </a:schemeClr>
                </a:solidFill>
                <a:latin typeface="Sans Serif"/>
              </a:rPr>
              <a:t>Blazor</a:t>
            </a:r>
            <a:endParaRPr lang="en-US" sz="1200" dirty="0"/>
          </a:p>
        </p:txBody>
      </p:sp>
      <p:sp>
        <p:nvSpPr>
          <p:cNvPr id="61" name="Rectangle 60">
            <a:hlinkClick r:id="rId10"/>
            <a:extLst>
              <a:ext uri="{FF2B5EF4-FFF2-40B4-BE49-F238E27FC236}">
                <a16:creationId xmlns:a16="http://schemas.microsoft.com/office/drawing/2014/main" id="{A84EC00A-C620-8857-1A2D-A8A923FC57BD}"/>
              </a:ext>
            </a:extLst>
          </p:cNvPr>
          <p:cNvSpPr/>
          <p:nvPr/>
        </p:nvSpPr>
        <p:spPr>
          <a:xfrm>
            <a:off x="2091925" y="4152968"/>
            <a:ext cx="684082" cy="2503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10"/>
            <a:extLst>
              <a:ext uri="{FF2B5EF4-FFF2-40B4-BE49-F238E27FC236}">
                <a16:creationId xmlns:a16="http://schemas.microsoft.com/office/drawing/2014/main" id="{C3174341-8AF8-540E-08E8-180B632EE298}"/>
              </a:ext>
            </a:extLst>
          </p:cNvPr>
          <p:cNvSpPr/>
          <p:nvPr/>
        </p:nvSpPr>
        <p:spPr>
          <a:xfrm>
            <a:off x="3916542" y="5601558"/>
            <a:ext cx="620743" cy="2050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hlinkClick r:id="rId11"/>
            <a:extLst>
              <a:ext uri="{FF2B5EF4-FFF2-40B4-BE49-F238E27FC236}">
                <a16:creationId xmlns:a16="http://schemas.microsoft.com/office/drawing/2014/main" id="{2F8B1CB0-FCB0-29E2-8AED-327B12236E33}"/>
              </a:ext>
            </a:extLst>
          </p:cNvPr>
          <p:cNvSpPr/>
          <p:nvPr/>
        </p:nvSpPr>
        <p:spPr>
          <a:xfrm>
            <a:off x="3055359" y="4239596"/>
            <a:ext cx="468182" cy="144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Rectangle 3072">
            <a:hlinkClick r:id="rId12"/>
            <a:extLst>
              <a:ext uri="{FF2B5EF4-FFF2-40B4-BE49-F238E27FC236}">
                <a16:creationId xmlns:a16="http://schemas.microsoft.com/office/drawing/2014/main" id="{C8316B8A-D007-2E01-7A65-683EE6C11203}"/>
              </a:ext>
            </a:extLst>
          </p:cNvPr>
          <p:cNvSpPr/>
          <p:nvPr/>
        </p:nvSpPr>
        <p:spPr>
          <a:xfrm>
            <a:off x="3776560" y="4239596"/>
            <a:ext cx="389749" cy="1637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3074">
            <a:hlinkClick r:id="rId13"/>
            <a:extLst>
              <a:ext uri="{FF2B5EF4-FFF2-40B4-BE49-F238E27FC236}">
                <a16:creationId xmlns:a16="http://schemas.microsoft.com/office/drawing/2014/main" id="{047C1E28-F5EE-6C85-2AF2-40C19CBF5424}"/>
              </a:ext>
            </a:extLst>
          </p:cNvPr>
          <p:cNvSpPr/>
          <p:nvPr/>
        </p:nvSpPr>
        <p:spPr>
          <a:xfrm>
            <a:off x="4457700" y="4152968"/>
            <a:ext cx="241964" cy="2503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6" name="Rectangle 3075">
            <a:hlinkClick r:id="rId14"/>
            <a:extLst>
              <a:ext uri="{FF2B5EF4-FFF2-40B4-BE49-F238E27FC236}">
                <a16:creationId xmlns:a16="http://schemas.microsoft.com/office/drawing/2014/main" id="{43AF6E3F-1533-7E7E-B7E6-E6B6A6FE5AD0}"/>
              </a:ext>
            </a:extLst>
          </p:cNvPr>
          <p:cNvSpPr/>
          <p:nvPr/>
        </p:nvSpPr>
        <p:spPr>
          <a:xfrm>
            <a:off x="4889088" y="4146385"/>
            <a:ext cx="456689" cy="2438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3076">
            <a:hlinkClick r:id="rId15"/>
            <a:extLst>
              <a:ext uri="{FF2B5EF4-FFF2-40B4-BE49-F238E27FC236}">
                <a16:creationId xmlns:a16="http://schemas.microsoft.com/office/drawing/2014/main" id="{54785A79-60B4-FA3D-83E3-89141FF44968}"/>
              </a:ext>
            </a:extLst>
          </p:cNvPr>
          <p:cNvSpPr/>
          <p:nvPr/>
        </p:nvSpPr>
        <p:spPr>
          <a:xfrm>
            <a:off x="3913880" y="4952020"/>
            <a:ext cx="616731" cy="2123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Rectangle 3077">
            <a:hlinkClick r:id="rId15"/>
            <a:extLst>
              <a:ext uri="{FF2B5EF4-FFF2-40B4-BE49-F238E27FC236}">
                <a16:creationId xmlns:a16="http://schemas.microsoft.com/office/drawing/2014/main" id="{A18CB8EB-2FF6-289C-DC31-4325FAACD223}"/>
              </a:ext>
            </a:extLst>
          </p:cNvPr>
          <p:cNvSpPr/>
          <p:nvPr/>
        </p:nvSpPr>
        <p:spPr>
          <a:xfrm>
            <a:off x="3095738" y="5561045"/>
            <a:ext cx="476137" cy="2455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16"/>
            <a:extLst>
              <a:ext uri="{FF2B5EF4-FFF2-40B4-BE49-F238E27FC236}">
                <a16:creationId xmlns:a16="http://schemas.microsoft.com/office/drawing/2014/main" id="{7900941A-0B08-C01A-A14D-AE22A8659CC7}"/>
              </a:ext>
            </a:extLst>
          </p:cNvPr>
          <p:cNvSpPr/>
          <p:nvPr/>
        </p:nvSpPr>
        <p:spPr>
          <a:xfrm>
            <a:off x="3333750" y="4437358"/>
            <a:ext cx="832559" cy="2657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7"/>
            <a:extLst>
              <a:ext uri="{FF2B5EF4-FFF2-40B4-BE49-F238E27FC236}">
                <a16:creationId xmlns:a16="http://schemas.microsoft.com/office/drawing/2014/main" id="{8567CFE5-4C31-7D7E-7A1F-E321F0AAD433}"/>
              </a:ext>
            </a:extLst>
          </p:cNvPr>
          <p:cNvSpPr/>
          <p:nvPr/>
        </p:nvSpPr>
        <p:spPr>
          <a:xfrm>
            <a:off x="2171700" y="4515192"/>
            <a:ext cx="808643" cy="1283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18"/>
            <a:extLst>
              <a:ext uri="{FF2B5EF4-FFF2-40B4-BE49-F238E27FC236}">
                <a16:creationId xmlns:a16="http://schemas.microsoft.com/office/drawing/2014/main" id="{D0602C35-2518-D424-94B7-89DB757A7EF3}"/>
              </a:ext>
            </a:extLst>
          </p:cNvPr>
          <p:cNvSpPr/>
          <p:nvPr/>
        </p:nvSpPr>
        <p:spPr>
          <a:xfrm>
            <a:off x="2171700" y="4963741"/>
            <a:ext cx="604307" cy="200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9"/>
            <a:extLst>
              <a:ext uri="{FF2B5EF4-FFF2-40B4-BE49-F238E27FC236}">
                <a16:creationId xmlns:a16="http://schemas.microsoft.com/office/drawing/2014/main" id="{D2A1DF8E-EFBD-79B2-E00A-BAC8CC7C8CA3}"/>
              </a:ext>
            </a:extLst>
          </p:cNvPr>
          <p:cNvSpPr/>
          <p:nvPr/>
        </p:nvSpPr>
        <p:spPr>
          <a:xfrm>
            <a:off x="2171700" y="5601558"/>
            <a:ext cx="677876" cy="1971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19"/>
            <a:extLst>
              <a:ext uri="{FF2B5EF4-FFF2-40B4-BE49-F238E27FC236}">
                <a16:creationId xmlns:a16="http://schemas.microsoft.com/office/drawing/2014/main" id="{B21C6DD3-0A84-2CF9-9631-DE9F83CBBA24}"/>
              </a:ext>
            </a:extLst>
          </p:cNvPr>
          <p:cNvSpPr/>
          <p:nvPr/>
        </p:nvSpPr>
        <p:spPr>
          <a:xfrm>
            <a:off x="3055359" y="4963741"/>
            <a:ext cx="638432" cy="2463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767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280</Words>
  <Application>Microsoft Office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Sans Serif</vt:lpstr>
      <vt:lpstr>Office Theme</vt:lpstr>
      <vt:lpstr>Most Popular Components In Syncfusion</vt:lpstr>
      <vt:lpstr>List of Popular Components:</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Thirunavukkarasu Dhanapal</dc:creator>
  <cp:lastModifiedBy>Thirunavukkarasu Dhanapal</cp:lastModifiedBy>
  <cp:revision>1</cp:revision>
  <dcterms:created xsi:type="dcterms:W3CDTF">2024-03-25T09:33:36Z</dcterms:created>
  <dcterms:modified xsi:type="dcterms:W3CDTF">2024-03-26T18:21:03Z</dcterms:modified>
</cp:coreProperties>
</file>