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7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400800" y="2209800"/>
            <a:ext cx="3289935" cy="508635"/>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panose="020B0603020202020204"/>
                <a:cs typeface="Trebuchet MS" panose="020B0603020202020204"/>
              </a:rPr>
              <a:t>THIRUKUMARAN R</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Box 9"/>
          <p:cNvSpPr txBox="1"/>
          <p:nvPr/>
        </p:nvSpPr>
        <p:spPr>
          <a:xfrm>
            <a:off x="1219200" y="1447800"/>
            <a:ext cx="8224837" cy="107632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result of an LSTM Attention-based Generative Chatbot is a contextually aware conversational agent that generates coherent responses in digital communication platforms, enhancing user engagement, streamlining customer service, and potentially contributing to advancements in natural language processing research.</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066800" y="1828799"/>
            <a:ext cx="9764395" cy="890905"/>
          </a:xfrm>
          <a:prstGeom prst="rect">
            <a:avLst/>
          </a:prstGeom>
        </p:spPr>
        <p:txBody>
          <a:bodyPr vert="horz" wrap="square" lIns="0" tIns="460692" rIns="0" bIns="0" rtlCol="0">
            <a:spAutoFit/>
          </a:bodyPr>
          <a:lstStyle/>
          <a:p>
            <a:pPr marL="193675">
              <a:lnSpc>
                <a:spcPct val="100000"/>
              </a:lnSpc>
              <a:spcBef>
                <a:spcPts val="130"/>
              </a:spcBef>
            </a:pPr>
            <a:r>
              <a:rPr lang="en-US" sz="2800" b="0" dirty="0"/>
              <a:t>LSTM Attention based Generative Chat bot</a:t>
            </a:r>
            <a:endParaRPr lang="en-US"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143000" y="2971800"/>
            <a:ext cx="8234426" cy="206121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Embark on an innovative journey with our project focused on an LSTM Attention-based Generative Chatbot. Utilizing cutting-edge deep learning techniques, our chatbot model dynamically learns and adapts to user input, incorporating attention mechanisms to enhance conversational coherence and relevance. Dive into the realm of natural language processing and machine learning as we explore the intricate nuances of generating engaging and contextually rich dialogue. Join us as we push the boundaries of AI-driven conversational agents and pave the way for more intuitive and personalized interactions in digital communication.</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endParaRPr lang="en-US" dirty="0" smtClean="0"/>
          </a:p>
          <a:p>
            <a:pPr marL="342900" indent="-342900">
              <a:buAutoNum type="arabicPeriod"/>
            </a:pPr>
            <a:r>
              <a:rPr lang="en-US" dirty="0" smtClean="0"/>
              <a:t>Project Overview</a:t>
            </a:r>
            <a:endParaRPr lang="en-US" dirty="0" smtClean="0"/>
          </a:p>
          <a:p>
            <a:pPr marL="342900" indent="-342900">
              <a:buAutoNum type="arabicPeriod"/>
            </a:pPr>
            <a:r>
              <a:rPr lang="en-US" dirty="0" smtClean="0"/>
              <a:t>Who Are The End Users?</a:t>
            </a:r>
            <a:endParaRPr lang="en-US" dirty="0" smtClean="0"/>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endParaRPr lang="en-US" spc="-10" dirty="0" smtClean="0"/>
          </a:p>
          <a:p>
            <a:pPr marL="342900" indent="-342900">
              <a:buAutoNum type="arabicPeriod"/>
            </a:pPr>
            <a:r>
              <a:rPr lang="en-US" dirty="0" smtClean="0"/>
              <a:t>The Wow In Your Solution</a:t>
            </a:r>
            <a:endParaRPr lang="en-US" dirty="0" smtClean="0"/>
          </a:p>
          <a:p>
            <a:pPr marL="342900" indent="-342900">
              <a:buAutoNum type="arabicPeriod"/>
            </a:pPr>
            <a:r>
              <a:rPr lang="en-US" dirty="0" smtClean="0"/>
              <a:t>Modeling</a:t>
            </a:r>
            <a:endParaRPr lang="en-US" dirty="0" smtClean="0"/>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92679" y="1828799"/>
            <a:ext cx="8077200" cy="132207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Developing an LSTM Attention-based Generative Chatbot to overcome the limitations of traditional rule-based chatbots, aiming to generate contextually relevant and coherent responses in digital communication platforms. Key challenges include optimizing model performance, managing computational resources efficiently, and ensuring the generation of engaging and human-like dialogue.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19200" y="2019300"/>
            <a:ext cx="6172200" cy="230695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emergence of chatbots has revolutionized digital communication, but traditional models often lack context and coherence in their responses. To address this, an LSTM Attention-based Generative Chatbot is proposed. This model aims to generate more contextually relevant and coherent responses by dynamically learning from user input. However, challenges such as optimizing model performance and managing computational resources efficiently must be addressed to ensure the chatbot's effectiveness and scalability in real-world applications.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1219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609917" y="2590800"/>
            <a:ext cx="7939088" cy="132207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end users of an LSTM Attention-based Generative Chatbot include general consumers seeking information or engagement on digital platforms, customer service representatives streamlining responses, business professionals improving productivity, students and researchers for educational and experimental purposes, and developers integrating chatbots into applications for various tasks.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276600" y="1828800"/>
            <a:ext cx="6257925" cy="181483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solution of an LSTM Attention-based Generative Chatbot involves using advanced deep learning techniques to generate contextually relevant responses in digital communication. Its value proposition lies in enhancing user engagement and satisfaction through natural interactions, streamlining customer service processes, improving productivity, and offering adaptability across diverse industries.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590800" y="1447800"/>
            <a:ext cx="6553200" cy="476948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Implementation of advanced natural language processing (NLP) techniques.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Integration of sophisticated attention mechanisms for contextual awareness.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Dynamic adjustment of responses based on conversational context and user preferences.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Inclusion of personalized recommendations tailored to individual users.</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Provision of proactive assistance to anticipate user needs and offer timely support.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Incorporation of emotional intelligence to understand and respond to user sentiment effectively.</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Creation of immersive and engaging interactions that exceed user expectations.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panose="020B0603020202020204"/>
                <a:cs typeface="Trebuchet MS" panose="020B0603020202020204"/>
              </a:rPr>
              <a:t>Teams</a:t>
            </a:r>
            <a:r>
              <a:rPr sz="1800" spc="-35" dirty="0">
                <a:latin typeface="Trebuchet MS" panose="020B0603020202020204"/>
                <a:cs typeface="Trebuchet MS" panose="020B0603020202020204"/>
              </a:rPr>
              <a:t> </a:t>
            </a:r>
            <a:r>
              <a:rPr sz="1800" dirty="0">
                <a:latin typeface="Trebuchet MS" panose="020B0603020202020204"/>
                <a:cs typeface="Trebuchet MS" panose="020B0603020202020204"/>
              </a:rPr>
              <a:t>cam</a:t>
            </a:r>
            <a:r>
              <a:rPr sz="1800" spc="-120" dirty="0">
                <a:latin typeface="Trebuchet MS" panose="020B0603020202020204"/>
                <a:cs typeface="Trebuchet MS" panose="020B0603020202020204"/>
              </a:rPr>
              <a:t> </a:t>
            </a:r>
            <a:r>
              <a:rPr sz="1800" dirty="0">
                <a:latin typeface="Trebuchet MS" panose="020B0603020202020204"/>
                <a:cs typeface="Trebuchet MS" panose="020B0603020202020204"/>
              </a:rPr>
              <a:t>add</a:t>
            </a:r>
            <a:r>
              <a:rPr sz="1800" spc="-10" dirty="0">
                <a:latin typeface="Trebuchet MS" panose="020B0603020202020204"/>
                <a:cs typeface="Trebuchet MS" panose="020B0603020202020204"/>
              </a:rPr>
              <a:t> wireframes</a:t>
            </a:r>
            <a:endParaRPr sz="18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1639252" y="2209800"/>
            <a:ext cx="7162800" cy="2339102"/>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Environment:</a:t>
            </a:r>
            <a:r>
              <a:rPr lang="en-US" sz="1600" dirty="0">
                <a:latin typeface="Arial" panose="020B0604020202020204" pitchFamily="34" charset="0"/>
                <a:cs typeface="Arial" panose="020B0604020202020204" pitchFamily="34" charset="0"/>
              </a:rPr>
              <a:t> Defines the story generation process and provides methods for interacting with the agent.</a:t>
            </a: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RL Agent: </a:t>
            </a:r>
            <a:r>
              <a:rPr lang="en-US" sz="1600" dirty="0">
                <a:latin typeface="Arial" panose="020B0604020202020204" pitchFamily="34" charset="0"/>
                <a:cs typeface="Arial" panose="020B0604020202020204" pitchFamily="34" charset="0"/>
              </a:rPr>
              <a:t>Implements the RL algorithm for selecting actions based on the current state.</a:t>
            </a: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Training:</a:t>
            </a:r>
            <a:r>
              <a:rPr lang="en-US" sz="1600" dirty="0">
                <a:latin typeface="Arial" panose="020B0604020202020204" pitchFamily="34" charset="0"/>
                <a:cs typeface="Arial" panose="020B0604020202020204" pitchFamily="34" charset="0"/>
              </a:rPr>
              <a:t> Trains the RL agent using the environment and updates its parameters to improve performance.</a:t>
            </a:r>
            <a:endParaRPr lang="en-US" sz="1600"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Text Formatting:</a:t>
            </a:r>
            <a:r>
              <a:rPr lang="en-US" sz="1600" dirty="0">
                <a:latin typeface="Arial" panose="020B0604020202020204" pitchFamily="34" charset="0"/>
                <a:cs typeface="Arial" panose="020B0604020202020204" pitchFamily="34" charset="0"/>
              </a:rPr>
              <a:t> Converts numerical indices to words and formats the generated story for readability.</a:t>
            </a:r>
            <a:endParaRPr lang="en-US" sz="16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4222</Words>
  <Application>WPS Presentation</Application>
  <PresentationFormat>Custom</PresentationFormat>
  <Paragraphs>106</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Microsoft YaHei</vt:lpstr>
      <vt:lpstr>汉仪旗黑</vt:lpstr>
      <vt:lpstr>Arial Unicode MS</vt:lpstr>
      <vt:lpstr>Calibri</vt:lpstr>
      <vt:lpstr>Helvetica Neue</vt:lpstr>
      <vt:lpstr>宋体-简</vt:lpstr>
      <vt:lpstr>Office Theme</vt:lpstr>
      <vt:lpstr>PowerPoint 演示文稿</vt:lpstr>
      <vt:lpstr>Narrative Odyssey: Crafting Immersive Stories through Interactive Reinforcement Learning</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thirukumaran</cp:lastModifiedBy>
  <cp:revision>5</cp:revision>
  <dcterms:created xsi:type="dcterms:W3CDTF">2024-03-31T15:31:05Z</dcterms:created>
  <dcterms:modified xsi:type="dcterms:W3CDTF">2024-03-31T15:31:05Z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2024-03-28T05:30:00Z</vt:filetime>
  </property>
  <property fmtid="{D5CDD505-2E9C-101B-9397-08002B2CF9AE}" pid="4" name="Producer">
    <vt:lpwstr>3-Heights(TM) PDF Security Shell 4.8.25.2 (http://www.pdf-tools.com)</vt:lpwstr>
  </property>
  <property fmtid="{D5CDD505-2E9C-101B-9397-08002B2CF9AE}" pid="5" name="KSOProductBuildVer">
    <vt:lpwstr>1033-5.7.1.8092</vt:lpwstr>
  </property>
</Properties>
</file>