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9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9167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562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4686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073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2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5296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81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60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39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27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  <p:sldLayoutId id="2147484806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customXml" Target="../ink/ink9.xml" /><Relationship Id="rId3" Type="http://schemas.openxmlformats.org/officeDocument/2006/relationships/image" Target="../media/image1.png" /><Relationship Id="rId7" Type="http://schemas.openxmlformats.org/officeDocument/2006/relationships/customXml" Target="../ink/ink3.xml" /><Relationship Id="rId12" Type="http://schemas.openxmlformats.org/officeDocument/2006/relationships/customXml" Target="../ink/ink8.xml" /><Relationship Id="rId17" Type="http://schemas.openxmlformats.org/officeDocument/2006/relationships/customXml" Target="../ink/ink12.xml" /><Relationship Id="rId2" Type="http://schemas.openxmlformats.org/officeDocument/2006/relationships/notesSlide" Target="../notesSlides/notesSlide1.xml" /><Relationship Id="rId16" Type="http://schemas.openxmlformats.org/officeDocument/2006/relationships/customXml" Target="../ink/ink11.xml" /><Relationship Id="rId1" Type="http://schemas.openxmlformats.org/officeDocument/2006/relationships/slideLayout" Target="../slideLayouts/slideLayout12.xml" /><Relationship Id="rId6" Type="http://schemas.openxmlformats.org/officeDocument/2006/relationships/customXml" Target="../ink/ink2.xml" /><Relationship Id="rId11" Type="http://schemas.openxmlformats.org/officeDocument/2006/relationships/customXml" Target="../ink/ink7.xml" /><Relationship Id="rId5" Type="http://schemas.openxmlformats.org/officeDocument/2006/relationships/image" Target="../media/image30.png" /><Relationship Id="rId15" Type="http://schemas.openxmlformats.org/officeDocument/2006/relationships/image" Target="../media/image40.png" /><Relationship Id="rId10" Type="http://schemas.openxmlformats.org/officeDocument/2006/relationships/customXml" Target="../ink/ink6.xml" /><Relationship Id="rId4" Type="http://schemas.openxmlformats.org/officeDocument/2006/relationships/customXml" Target="../ink/ink1.xml" /><Relationship Id="rId9" Type="http://schemas.openxmlformats.org/officeDocument/2006/relationships/customXml" Target="../ink/ink5.xml" /><Relationship Id="rId14" Type="http://schemas.openxmlformats.org/officeDocument/2006/relationships/customXml" Target="../ink/ink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</a:t>
            </a:r>
            <a:r>
              <a:rPr lang="en-IN" sz="2000" dirty="0"/>
              <a:t>THIRUMALAI BR</a:t>
            </a:r>
            <a:endParaRPr lang="en-US" sz="2000" dirty="0"/>
          </a:p>
          <a:p>
            <a:r>
              <a:rPr lang="en-US" sz="2000" dirty="0"/>
              <a:t>REGISTER NO:22131110360</a:t>
            </a:r>
            <a:r>
              <a:rPr lang="en-IN" sz="2000"/>
              <a:t>53</a:t>
            </a:r>
            <a:r>
              <a:rPr lang="en-US" sz="2000"/>
              <a:t> </a:t>
            </a:r>
            <a:endParaRPr lang="en-US" sz="2000" dirty="0"/>
          </a:p>
          <a:p>
            <a:r>
              <a:rPr lang="en-US" sz="2000" dirty="0"/>
              <a:t>NM ID: 3E0D5A5D1C666E1838B40C548819A295</a:t>
            </a:r>
            <a:endParaRPr lang="en-IN" sz="2000" dirty="0"/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539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Ilangovan G</cp:lastModifiedBy>
  <cp:revision>37</cp:revision>
  <dcterms:created xsi:type="dcterms:W3CDTF">2024-03-29T15:07:22Z</dcterms:created>
  <dcterms:modified xsi:type="dcterms:W3CDTF">2024-09-27T05:49:25Z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