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5" r:id="rId31"/>
    <p:sldId id="296" r:id="rId32"/>
    <p:sldId id="287" r:id="rId33"/>
    <p:sldId id="288" r:id="rId34"/>
    <p:sldId id="297" r:id="rId35"/>
    <p:sldId id="298" r:id="rId36"/>
    <p:sldId id="299" r:id="rId37"/>
    <p:sldId id="291" r:id="rId38"/>
    <p:sldId id="289" r:id="rId39"/>
    <p:sldId id="305" r:id="rId40"/>
    <p:sldId id="290" r:id="rId41"/>
    <p:sldId id="304" r:id="rId42"/>
    <p:sldId id="292" r:id="rId43"/>
    <p:sldId id="293" r:id="rId44"/>
    <p:sldId id="294" r:id="rId45"/>
    <p:sldId id="300" r:id="rId46"/>
    <p:sldId id="302" r:id="rId47"/>
    <p:sldId id="301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4AE5-186E-43F4-8E0A-3787C3D624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F9E27-3EDE-47D9-B0D0-FA2B16F36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0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38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0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1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18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2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5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1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0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7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8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racle-tutorial" TargetMode="External"/><Relationship Id="rId2" Type="http://schemas.openxmlformats.org/officeDocument/2006/relationships/hyperlink" Target="https://www.javatpoint.com/mysql-tutorial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572" y="1026465"/>
            <a:ext cx="8689976" cy="250921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PROJECT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4761" y="4186645"/>
            <a:ext cx="8689976" cy="13715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THIRUTHAMIZHI T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1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846" y="587828"/>
            <a:ext cx="99147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Rename (Rename the Table)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Command:- alter table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Table ( To change the Values)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Command:- 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245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50;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64" y="2465265"/>
            <a:ext cx="44577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4846" y="4041574"/>
            <a:ext cx="881589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Statement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Command: Delete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245;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64" y="5159671"/>
            <a:ext cx="4803322" cy="12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5593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 General Functions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0258" y="1615857"/>
            <a:ext cx="29436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15857"/>
            <a:ext cx="32317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with distinct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551" y="530142"/>
            <a:ext cx="86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17005;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12" y="1361139"/>
            <a:ext cx="3791479" cy="885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12" y="3133037"/>
            <a:ext cx="3791479" cy="2000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7551" y="2247088"/>
            <a:ext cx="79896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60;</a:t>
            </a:r>
          </a:p>
        </p:txBody>
      </p:sp>
    </p:spTree>
    <p:extLst>
      <p:ext uri="{BB962C8B-B14F-4D97-AF65-F5344CB8AC3E}">
        <p14:creationId xmlns:p14="http://schemas.microsoft.com/office/powerpoint/2010/main" val="371047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35" y="1235059"/>
            <a:ext cx="3781953" cy="9431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5070" y="404062"/>
            <a:ext cx="93527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3005;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35" y="2908447"/>
            <a:ext cx="3705742" cy="962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5070" y="2077450"/>
            <a:ext cx="9529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in('Mani','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835" y="4774887"/>
            <a:ext cx="4105848" cy="1876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5070" y="3816256"/>
            <a:ext cx="83006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 ('Mani','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6893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48" y="1133151"/>
            <a:ext cx="3816263" cy="132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48" y="3162987"/>
            <a:ext cx="3816263" cy="12085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4252" y="425265"/>
            <a:ext cx="9828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Amount &gt; 20000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252" y="2455101"/>
            <a:ext cx="72741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Amount &lt; 30000;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687" y="5246006"/>
            <a:ext cx="3744424" cy="15432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4252" y="4454852"/>
            <a:ext cx="9393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  and  &lt;=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Amount &gt;= 20000 and Amount &lt;=30000;</a:t>
            </a:r>
          </a:p>
        </p:txBody>
      </p:sp>
    </p:spTree>
    <p:extLst>
      <p:ext uri="{BB962C8B-B14F-4D97-AF65-F5344CB8AC3E}">
        <p14:creationId xmlns:p14="http://schemas.microsoft.com/office/powerpoint/2010/main" val="337721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64" y="942020"/>
            <a:ext cx="3305636" cy="13337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7994" y="234134"/>
            <a:ext cx="9586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Amount != 18000;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7994" y="2189168"/>
            <a:ext cx="10346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Command: 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Count(Amount)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another_salary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64" y="3472981"/>
            <a:ext cx="3305636" cy="10860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4931" y="4444671"/>
            <a:ext cx="685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Amount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452" y="5275668"/>
            <a:ext cx="93358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26" y="1296512"/>
            <a:ext cx="2594858" cy="9073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6123" y="605637"/>
            <a:ext cx="95599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With Distinct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count(Distinct Amount)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30" y="4082158"/>
            <a:ext cx="3543795" cy="1724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084" y="4082158"/>
            <a:ext cx="3581900" cy="1724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6123" y="2323651"/>
            <a:ext cx="9128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02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224" y="1613429"/>
            <a:ext cx="3220255" cy="17718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8571" y="597766"/>
            <a:ext cx="9779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Command: Select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No_of_Dep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571" y="3429180"/>
            <a:ext cx="9779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0,5;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24" y="4453260"/>
            <a:ext cx="3705742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14" y="1248550"/>
            <a:ext cx="3600953" cy="1390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36147" y="531056"/>
            <a:ext cx="7603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0,5;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14" y="4295292"/>
            <a:ext cx="2888269" cy="1622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6843" y="3143270"/>
            <a:ext cx="10084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(_%)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like‘m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%';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8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5325" y="522254"/>
            <a:ext cx="9649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like‘m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%';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367968"/>
            <a:ext cx="1793966" cy="1419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4106014"/>
            <a:ext cx="2467319" cy="1743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5325" y="2838398"/>
            <a:ext cx="101454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Emp_id,Salary_id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Amount between 15000 and 25000;</a:t>
            </a:r>
          </a:p>
        </p:txBody>
      </p:sp>
    </p:spTree>
    <p:extLst>
      <p:ext uri="{BB962C8B-B14F-4D97-AF65-F5344CB8AC3E}">
        <p14:creationId xmlns:p14="http://schemas.microsoft.com/office/powerpoint/2010/main" val="49384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3405" y="418011"/>
            <a:ext cx="10058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SQL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stands for Structured Query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a standard language for accessing and manipulating databases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perform operations on the records stored in the database, such as updating records, inserting records, deleting records, creating and modifying database tables, views, etc.</a:t>
            </a:r>
          </a:p>
        </p:txBody>
      </p:sp>
    </p:spTree>
    <p:extLst>
      <p:ext uri="{BB962C8B-B14F-4D97-AF65-F5344CB8AC3E}">
        <p14:creationId xmlns:p14="http://schemas.microsoft.com/office/powerpoint/2010/main" val="102854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5641" y="566449"/>
            <a:ext cx="5660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 calculate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2297" y="151467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81071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78" y="994239"/>
            <a:ext cx="1057423" cy="704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2839" y="331092"/>
            <a:ext cx="9646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sum(amount)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499" y="2220227"/>
            <a:ext cx="1086002" cy="6573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12839" y="1548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(amount)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025" y="3361700"/>
            <a:ext cx="971686" cy="724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973" y="4658909"/>
            <a:ext cx="1009791" cy="64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677" y="6036003"/>
            <a:ext cx="1095528" cy="6287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12839" y="267929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min(amount)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2839" y="3948657"/>
            <a:ext cx="5671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max(amount)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12839" y="5306699"/>
            <a:ext cx="5864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count(amount)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681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2014" y="501134"/>
            <a:ext cx="5275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2754" y="1751544"/>
            <a:ext cx="2782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Lcase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Ucase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9291" y="1848955"/>
            <a:ext cx="32613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7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29" y="1070094"/>
            <a:ext cx="1314633" cy="1667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629" y="3128252"/>
            <a:ext cx="1219370" cy="1629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15987" y="362208"/>
            <a:ext cx="63017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5987" y="2420366"/>
            <a:ext cx="7033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629" y="5408023"/>
            <a:ext cx="990738" cy="1335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15987" y="4583027"/>
            <a:ext cx="9421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Left(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7461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95" y="1213528"/>
            <a:ext cx="1009791" cy="1571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95" y="3985180"/>
            <a:ext cx="1467055" cy="1743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3175" y="505641"/>
            <a:ext cx="7992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String_Right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3175" y="2785371"/>
            <a:ext cx="10002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Command: 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,"-",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,"-", Dep_no,"-",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Concatenation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0369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804" y="1714261"/>
            <a:ext cx="895475" cy="17147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4" y="4594648"/>
            <a:ext cx="952633" cy="14480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0614" y="893020"/>
            <a:ext cx="7564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Trimmed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0614" y="3603910"/>
            <a:ext cx="8465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Char_lenght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Command: 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666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280" y="1909002"/>
            <a:ext cx="914528" cy="1571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80" y="4612320"/>
            <a:ext cx="1066949" cy="1486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5671" y="1049774"/>
            <a:ext cx="9219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mid(Emp_name,1, 4) as MIDSTRING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5670" y="3632188"/>
            <a:ext cx="10081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Lenght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Lengthofstring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9329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6114" y="1859340"/>
            <a:ext cx="283028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ADD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diff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Diff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11890" y="514197"/>
            <a:ext cx="49682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 Date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70765" y="1859340"/>
            <a:ext cx="49029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3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4411" y="535223"/>
            <a:ext cx="82381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add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Date_of_joining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)='2022/05/12';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03" y="1243109"/>
            <a:ext cx="3791479" cy="7906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4412" y="1956329"/>
            <a:ext cx="8238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month(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Date_of_joining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)='5';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03" y="2785520"/>
            <a:ext cx="3753374" cy="14003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4413" y="4185890"/>
            <a:ext cx="9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date_of_joining,interval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year)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603" y="5070383"/>
            <a:ext cx="444879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59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417" y="343806"/>
            <a:ext cx="7293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, now()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97" y="1051692"/>
            <a:ext cx="4772691" cy="13518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60417" y="2254345"/>
            <a:ext cx="10025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datediff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datediff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date_of_join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)/365as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emp_exp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34" y="2948417"/>
            <a:ext cx="4344006" cy="12164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1165" y="4282545"/>
            <a:ext cx="10970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Timestampdiff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Command: select *,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timestampdiff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(year,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Date_of_joining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 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Emp_exp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060" y="5108092"/>
            <a:ext cx="433448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6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20" y="574766"/>
            <a:ext cx="100192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is a software which is used to manage the database. For example: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MySQL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Oracle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are a very popular commercial database which is used in different applications.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 provides an interface to perform various operations like database creation, storing data in it, updating data, creating a table in the database and a lot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7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37612" y="91233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2300" y="266002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59" y="3343703"/>
            <a:ext cx="104328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*, if(amount&gt;=35000,'high_salary','low_salary') as result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91" y="4429263"/>
            <a:ext cx="378195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95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7" y="4518920"/>
            <a:ext cx="3858163" cy="1667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79754"/>
            <a:ext cx="3867690" cy="1514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8247" y="3282727"/>
            <a:ext cx="10102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with or condition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Command: 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if((amount&gt;=25000) 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&gt;=241),'high_salary','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low_salary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result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8247" y="544026"/>
            <a:ext cx="9934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with and condition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Command: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Salary_det;select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if((amount&gt;=25000)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&gt;=241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'high_salary','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low_salary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result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4451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2523" y="4574066"/>
            <a:ext cx="3483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connection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1546" y="565928"/>
            <a:ext cx="3619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5326" y="1430050"/>
            <a:ext cx="1022386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stands for Relational Database Management System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is a program used to maintain a relational database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is the basis for all modern database systems such as MySQL, Microsoft SQL Server, Oracle, and Microsoft Access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 uses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SQL queries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access the data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1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823" y="503217"/>
            <a:ext cx="99103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table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Command: 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Salary_det.Salary_id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salary_date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40" y="1664624"/>
            <a:ext cx="2667372" cy="16671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7234" y="3389339"/>
            <a:ext cx="120047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table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Command: Select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Emp_det.Emp_id,Emp_det.Emp_name,Emp_det.Designation_id,Emp_det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Date_Of_Joining,Salary_det.Salary_id,Salary_det.Salary_Date,Salary_det.Branch_id,Salary_det.Amount,Dep_det.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Dep_no,Dep_det.Dep_name,Dep_det.Branch_name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Dep_det.Dep_no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02" y="5135770"/>
            <a:ext cx="780206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5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5931" y="1629566"/>
            <a:ext cx="37185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7996" y="461944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544491" y="1629566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with end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and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clause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Trigger (Create table after connections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9857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6318" y="391272"/>
            <a:ext cx="11011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*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Salary_det.Emp_id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90" y="1099158"/>
            <a:ext cx="6582694" cy="1324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590" y="3131204"/>
            <a:ext cx="6582694" cy="1314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3885" y="2331322"/>
            <a:ext cx="10798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458" y="5290266"/>
            <a:ext cx="6496957" cy="13717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3885" y="4445837"/>
            <a:ext cx="10894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Command: select *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Salary_det.Emp_id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7159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29" y="1605558"/>
            <a:ext cx="6544588" cy="14289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3256" y="589895"/>
            <a:ext cx="11046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(select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Salary_det.Emp_id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union(select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Salary_det.Emp_id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467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4511" y="579512"/>
            <a:ext cx="4322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concepts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89417" y="174194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Procedures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procedures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887408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029" y="985851"/>
            <a:ext cx="113821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Store_data2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&gt;= 35000 then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‘High salary’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&gt;= 25000 then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‘Average salary’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&gt;= 15000 then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‘low salary’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&gt;= 1000 then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Salary_gradefrom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amount = 30000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amount &lt;= 15000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Store_data2;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3667" y="25039"/>
            <a:ext cx="4322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concepts </a:t>
            </a:r>
          </a:p>
        </p:txBody>
      </p:sp>
    </p:spTree>
    <p:extLst>
      <p:ext uri="{BB962C8B-B14F-4D97-AF65-F5344CB8AC3E}">
        <p14:creationId xmlns:p14="http://schemas.microsoft.com/office/powerpoint/2010/main" val="1725567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69" y="477229"/>
            <a:ext cx="4105848" cy="1581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38" y="2754144"/>
            <a:ext cx="3296110" cy="1514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575" y="4964374"/>
            <a:ext cx="3210373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782" y="444137"/>
            <a:ext cx="96534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DATABASE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organized collection of data, so that it can be easily accessed and managed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database is to operate a large amount of information by storing, retrieving, and managing data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available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like MySQL, Sybase, Oracle, MongoDB, Informix, PostgreSQL, SQL Server, etc.</a:t>
            </a:r>
          </a:p>
        </p:txBody>
      </p:sp>
    </p:spTree>
    <p:extLst>
      <p:ext uri="{BB962C8B-B14F-4D97-AF65-F5344CB8AC3E}">
        <p14:creationId xmlns:p14="http://schemas.microsoft.com/office/powerpoint/2010/main" val="164069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52039" y="540323"/>
            <a:ext cx="1843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038" y="1186654"/>
            <a:ext cx="97565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trigger</a:t>
            </a: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database trigger is a stored program which is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fired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executed when 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events occur.</a:t>
            </a:r>
          </a:p>
          <a:p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Trigger</a:t>
            </a: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u="sng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level Trigger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A event is triggered at row level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updated, inserted or deleted.</a:t>
            </a:r>
          </a:p>
          <a:p>
            <a:endParaRPr lang="en-US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u="sng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Level trigger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event is triggered at table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executed</a:t>
            </a:r>
            <a:endParaRPr lang="en-US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4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6537" y="1880274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update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update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delete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8229" y="809897"/>
            <a:ext cx="351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Timing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69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1634" y="715167"/>
            <a:ext cx="9453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delimiter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insert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new.Designation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 then 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new.Designation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"Designation not updated";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(3001,3002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(3001, null),(3002,null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6420" y="4745503"/>
            <a:ext cx="4500594" cy="160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4226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572" y="547862"/>
            <a:ext cx="10276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delete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in(3003,3004,3005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insert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row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new.designation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 then insert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Comment_id,Comment_update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 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new.designation_id,concat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Hi','kindly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your designation'));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(3003,'Senior Manager'),(3004, null),(3005,'General Manager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comment_info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8168" y="4333615"/>
            <a:ext cx="3571900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8071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508" y="529607"/>
            <a:ext cx="108770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update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drop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&gt;=35000 then 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20000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10000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amount = 20000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18002;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3358" y="3807423"/>
            <a:ext cx="4429156" cy="19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6055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9382" y="576501"/>
            <a:ext cx="1092925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update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Salary_grade1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 varchar(100));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Update_salary1 after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&gt;=40000 then insert into salary_grade1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grade) values(new.emp_id,"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&gt;=35000 then insert into salary_grade1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grade) values(new.emp_id,"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&gt;=15000 then insert into salary_grade1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grade)values(new.emp_id,"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new.amount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 then insert into salary_grade1(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grade)values(new.emp_id,"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amount = 45000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17004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salary_grade1;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6616" y="4297680"/>
            <a:ext cx="4357718" cy="160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6380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822" y="568796"/>
            <a:ext cx="110511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delete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dep_det1(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int,dep_name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int,branch_name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varchar(20),primary key(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varchar(40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del_department3 before delete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dep_det1(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dep_no,dep_name,branch_id,branch_name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)values(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old.dep_no,old.dep_name,old.branch_id,old.branch_name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dep_det1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60; 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7900" y="4191554"/>
            <a:ext cx="464347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0256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7760" y="563604"/>
            <a:ext cx="110642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delete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dep_det2(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int,dep_name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int,branch_name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varchar(20),primary key(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del_dept1 after delete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dep_det2(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dep_no,dep_name,branch_id,branch_name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)values(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old.dep_no,old.dep_name,old.branch_id,old.branch_name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//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from dep_det2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70; </a:t>
            </a:r>
          </a:p>
        </p:txBody>
      </p:sp>
    </p:spTree>
    <p:extLst>
      <p:ext uri="{BB962C8B-B14F-4D97-AF65-F5344CB8AC3E}">
        <p14:creationId xmlns:p14="http://schemas.microsoft.com/office/powerpoint/2010/main" val="95431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8595" y="2586445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1395" y="431074"/>
            <a:ext cx="7759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SQL Main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258" y="1436914"/>
            <a:ext cx="5538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(Create a New Database)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Database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(View Databases)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(Modify Database)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5405" y="1476102"/>
            <a:ext cx="66098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 For New Column Creation)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Modify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Drop ( Drop the Column)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Rename (Rename the Table)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 To change the Values)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53827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7" y="282311"/>
            <a:ext cx="91962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statement is used to create a new SQL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Commands: Create database thiru06;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3" y="1532026"/>
            <a:ext cx="10554789" cy="15211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62593" y="3147113"/>
            <a:ext cx="10554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Database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thiru06;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thiru06;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databases;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2" y="4786408"/>
            <a:ext cx="10554789" cy="20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4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3588" y="692332"/>
            <a:ext cx="101890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statement is used to create a new table in a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Date_of_Joining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primary  key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int,Emp_id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int,Salary_Date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Date,Branch_id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int,Designation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int,Dep_name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int,Branch_name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varchar(20));</a:t>
            </a:r>
          </a:p>
        </p:txBody>
      </p:sp>
    </p:spTree>
    <p:extLst>
      <p:ext uri="{BB962C8B-B14F-4D97-AF65-F5344CB8AC3E}">
        <p14:creationId xmlns:p14="http://schemas.microsoft.com/office/powerpoint/2010/main" val="407796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2857" y="470620"/>
            <a:ext cx="9718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table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tables;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44" y="1917170"/>
            <a:ext cx="2690811" cy="135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173" y="1917170"/>
            <a:ext cx="5081450" cy="12783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2857" y="3195547"/>
            <a:ext cx="104212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Values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Production_Dep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241,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Annan_Nagar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'),(60,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HR_Dep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242, 'Velachery'),(70,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243,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Guindy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'),(80,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Finance_Dep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244, 'KMC');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Department_det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644" y="5257650"/>
            <a:ext cx="6296297" cy="15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859" y="537960"/>
            <a:ext cx="97057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Commands: drop table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Department_det</a:t>
            </a:r>
            <a:r>
              <a:rPr lang="en-US" sz="2000" dirty="0" smtClean="0"/>
              <a:t>;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alter table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age varchar(20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23" y="2220154"/>
            <a:ext cx="4913791" cy="1257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2593" y="3467052"/>
            <a:ext cx="97187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Modify: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modify 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Drop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alter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523" y="5233721"/>
            <a:ext cx="507054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325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2281</TotalTime>
  <Words>1835</Words>
  <Application>Microsoft Office PowerPoint</Application>
  <PresentationFormat>Widescreen</PresentationFormat>
  <Paragraphs>419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Times New Roman</vt:lpstr>
      <vt:lpstr>Tw Cen MT</vt:lpstr>
      <vt:lpstr>Wingdings</vt:lpstr>
      <vt:lpstr>Droplet</vt:lpstr>
      <vt:lpstr>MYSQL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72</cp:revision>
  <dcterms:created xsi:type="dcterms:W3CDTF">2024-01-20T13:00:09Z</dcterms:created>
  <dcterms:modified xsi:type="dcterms:W3CDTF">2024-01-23T12:22:40Z</dcterms:modified>
</cp:coreProperties>
</file>